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5"/>
    <p:sldMasterId id="2147483704" r:id="rId6"/>
    <p:sldMasterId id="214748370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Lst>
  <p:sldSz cy="5143500" cx="9144000"/>
  <p:notesSz cx="6858000" cy="9144000"/>
  <p:embeddedFontLst>
    <p:embeddedFont>
      <p:font typeface="Proxima Nova"/>
      <p:regular r:id="rId57"/>
      <p:bold r:id="rId58"/>
      <p:italic r:id="rId59"/>
      <p:boldItalic r:id="rId60"/>
    </p:embeddedFont>
    <p:embeddedFont>
      <p:font typeface="Roboto Medium"/>
      <p:regular r:id="rId61"/>
      <p:bold r:id="rId62"/>
      <p:italic r:id="rId63"/>
      <p:boldItalic r:id="rId64"/>
    </p:embeddedFont>
    <p:embeddedFont>
      <p:font typeface="Merriweather Light"/>
      <p:regular r:id="rId65"/>
      <p:bold r:id="rId66"/>
      <p:italic r:id="rId67"/>
      <p:boldItalic r:id="rId68"/>
    </p:embeddedFont>
    <p:embeddedFont>
      <p:font typeface="Vidaloka"/>
      <p:regular r:id="rId69"/>
    </p:embeddedFont>
    <p:embeddedFont>
      <p:font typeface="Proxima Nova Semibold"/>
      <p:regular r:id="rId70"/>
      <p:bold r:id="rId71"/>
      <p:boldItalic r:id="rId72"/>
    </p:embeddedFont>
    <p:embeddedFont>
      <p:font typeface="Amatic SC"/>
      <p:regular r:id="rId73"/>
      <p:bold r:id="rId74"/>
    </p:embeddedFont>
    <p:embeddedFont>
      <p:font typeface="Montserrat"/>
      <p:regular r:id="rId75"/>
      <p:bold r:id="rId76"/>
      <p:italic r:id="rId77"/>
      <p:boldItalic r:id="rId78"/>
    </p:embeddedFont>
    <p:embeddedFont>
      <p:font typeface="Open Sans SemiBold"/>
      <p:regular r:id="rId79"/>
      <p:bold r:id="rId80"/>
      <p:italic r:id="rId81"/>
      <p:boldItalic r:id="rId82"/>
    </p:embeddedFont>
    <p:embeddedFont>
      <p:font typeface="Russo One"/>
      <p:regular r:id="rId83"/>
    </p:embeddedFont>
    <p:embeddedFont>
      <p:font typeface="Mako"/>
      <p:regular r:id="rId84"/>
    </p:embeddedFont>
    <p:embeddedFont>
      <p:font typeface="Crimson Text"/>
      <p:regular r:id="rId85"/>
      <p:bold r:id="rId86"/>
      <p:italic r:id="rId87"/>
      <p:boldItalic r:id="rId88"/>
    </p:embeddedFont>
    <p:embeddedFont>
      <p:font typeface="Open Sans"/>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Gregory Calhoun"/>
  <p:cmAuthor clrIdx="1" id="1" initials="" lastIdx="4" name="Abby Steven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D0F5D96-A4A9-41FD-A84E-49310473ADAC}">
  <a:tblStyle styleId="{7D0F5D96-A4A9-41FD-A84E-49310473ADA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4452B47-D716-470D-A40D-BA302A3A082E}"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Mako-regular.fntdata"/><Relationship Id="rId83" Type="http://schemas.openxmlformats.org/officeDocument/2006/relationships/font" Target="fonts/RussoOne-regular.fntdata"/><Relationship Id="rId42" Type="http://schemas.openxmlformats.org/officeDocument/2006/relationships/slide" Target="slides/slide34.xml"/><Relationship Id="rId86" Type="http://schemas.openxmlformats.org/officeDocument/2006/relationships/font" Target="fonts/CrimsonText-bold.fntdata"/><Relationship Id="rId41" Type="http://schemas.openxmlformats.org/officeDocument/2006/relationships/slide" Target="slides/slide33.xml"/><Relationship Id="rId85" Type="http://schemas.openxmlformats.org/officeDocument/2006/relationships/font" Target="fonts/CrimsonText-regular.fntdata"/><Relationship Id="rId44" Type="http://schemas.openxmlformats.org/officeDocument/2006/relationships/slide" Target="slides/slide36.xml"/><Relationship Id="rId88" Type="http://schemas.openxmlformats.org/officeDocument/2006/relationships/font" Target="fonts/CrimsonText-boldItalic.fntdata"/><Relationship Id="rId43" Type="http://schemas.openxmlformats.org/officeDocument/2006/relationships/slide" Target="slides/slide35.xml"/><Relationship Id="rId87" Type="http://schemas.openxmlformats.org/officeDocument/2006/relationships/font" Target="fonts/CrimsonText-italic.fntdata"/><Relationship Id="rId46" Type="http://schemas.openxmlformats.org/officeDocument/2006/relationships/slide" Target="slides/slide38.xml"/><Relationship Id="rId45" Type="http://schemas.openxmlformats.org/officeDocument/2006/relationships/slide" Target="slides/slide37.xml"/><Relationship Id="rId89" Type="http://schemas.openxmlformats.org/officeDocument/2006/relationships/font" Target="fonts/OpenSans-regular.fntdata"/><Relationship Id="rId80" Type="http://schemas.openxmlformats.org/officeDocument/2006/relationships/font" Target="fonts/OpenSansSemiBold-bold.fntdata"/><Relationship Id="rId82" Type="http://schemas.openxmlformats.org/officeDocument/2006/relationships/font" Target="fonts/OpenSansSemiBold-boldItalic.fntdata"/><Relationship Id="rId81" Type="http://schemas.openxmlformats.org/officeDocument/2006/relationships/font" Target="fonts/OpenSansSemi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AmaticSC-regular.fntdata"/><Relationship Id="rId72" Type="http://schemas.openxmlformats.org/officeDocument/2006/relationships/font" Target="fonts/ProximaNovaSemibold-boldItalic.fntdata"/><Relationship Id="rId31" Type="http://schemas.openxmlformats.org/officeDocument/2006/relationships/slide" Target="slides/slide23.xml"/><Relationship Id="rId75" Type="http://schemas.openxmlformats.org/officeDocument/2006/relationships/font" Target="fonts/Montserrat-regular.fntdata"/><Relationship Id="rId30" Type="http://schemas.openxmlformats.org/officeDocument/2006/relationships/slide" Target="slides/slide22.xml"/><Relationship Id="rId74" Type="http://schemas.openxmlformats.org/officeDocument/2006/relationships/font" Target="fonts/AmaticSC-bold.fntdata"/><Relationship Id="rId33" Type="http://schemas.openxmlformats.org/officeDocument/2006/relationships/slide" Target="slides/slide25.xml"/><Relationship Id="rId77" Type="http://schemas.openxmlformats.org/officeDocument/2006/relationships/font" Target="fonts/Montserrat-italic.fntdata"/><Relationship Id="rId32" Type="http://schemas.openxmlformats.org/officeDocument/2006/relationships/slide" Target="slides/slide24.xml"/><Relationship Id="rId76" Type="http://schemas.openxmlformats.org/officeDocument/2006/relationships/font" Target="fonts/Montserrat-bold.fntdata"/><Relationship Id="rId35" Type="http://schemas.openxmlformats.org/officeDocument/2006/relationships/slide" Target="slides/slide27.xml"/><Relationship Id="rId79" Type="http://schemas.openxmlformats.org/officeDocument/2006/relationships/font" Target="fonts/OpenSansSemiBold-regular.fntdata"/><Relationship Id="rId34" Type="http://schemas.openxmlformats.org/officeDocument/2006/relationships/slide" Target="slides/slide26.xml"/><Relationship Id="rId78" Type="http://schemas.openxmlformats.org/officeDocument/2006/relationships/font" Target="fonts/Montserrat-boldItalic.fntdata"/><Relationship Id="rId71" Type="http://schemas.openxmlformats.org/officeDocument/2006/relationships/font" Target="fonts/ProximaNovaSemibold-bold.fntdata"/><Relationship Id="rId70" Type="http://schemas.openxmlformats.org/officeDocument/2006/relationships/font" Target="fonts/ProximaNovaSemibold-regular.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RobotoMedium-bold.fntdata"/><Relationship Id="rId61" Type="http://schemas.openxmlformats.org/officeDocument/2006/relationships/font" Target="fonts/RobotoMedium-regular.fntdata"/><Relationship Id="rId20" Type="http://schemas.openxmlformats.org/officeDocument/2006/relationships/slide" Target="slides/slide12.xml"/><Relationship Id="rId64" Type="http://schemas.openxmlformats.org/officeDocument/2006/relationships/font" Target="fonts/RobotoMedium-boldItalic.fntdata"/><Relationship Id="rId63" Type="http://schemas.openxmlformats.org/officeDocument/2006/relationships/font" Target="fonts/RobotoMedium-italic.fntdata"/><Relationship Id="rId22" Type="http://schemas.openxmlformats.org/officeDocument/2006/relationships/slide" Target="slides/slide14.xml"/><Relationship Id="rId66" Type="http://schemas.openxmlformats.org/officeDocument/2006/relationships/font" Target="fonts/MerriweatherLight-bold.fntdata"/><Relationship Id="rId21" Type="http://schemas.openxmlformats.org/officeDocument/2006/relationships/slide" Target="slides/slide13.xml"/><Relationship Id="rId65" Type="http://schemas.openxmlformats.org/officeDocument/2006/relationships/font" Target="fonts/MerriweatherLight-regular.fntdata"/><Relationship Id="rId24" Type="http://schemas.openxmlformats.org/officeDocument/2006/relationships/slide" Target="slides/slide16.xml"/><Relationship Id="rId68" Type="http://schemas.openxmlformats.org/officeDocument/2006/relationships/font" Target="fonts/MerriweatherLight-boldItalic.fntdata"/><Relationship Id="rId23" Type="http://schemas.openxmlformats.org/officeDocument/2006/relationships/slide" Target="slides/slide15.xml"/><Relationship Id="rId67" Type="http://schemas.openxmlformats.org/officeDocument/2006/relationships/font" Target="fonts/MerriweatherLight-italic.fntdata"/><Relationship Id="rId60" Type="http://schemas.openxmlformats.org/officeDocument/2006/relationships/font" Target="fonts/ProximaNova-bold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Vidaloka-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font" Target="fonts/ProximaNova-regular.fntdata"/><Relationship Id="rId12" Type="http://schemas.openxmlformats.org/officeDocument/2006/relationships/slide" Target="slides/slide4.xml"/><Relationship Id="rId56" Type="http://schemas.openxmlformats.org/officeDocument/2006/relationships/slide" Target="slides/slide48.xml"/><Relationship Id="rId91" Type="http://schemas.openxmlformats.org/officeDocument/2006/relationships/font" Target="fonts/OpenSans-italic.fntdata"/><Relationship Id="rId90" Type="http://schemas.openxmlformats.org/officeDocument/2006/relationships/font" Target="fonts/OpenSans-bold.fntdata"/><Relationship Id="rId92" Type="http://schemas.openxmlformats.org/officeDocument/2006/relationships/font" Target="fonts/OpenSans-boldItalic.fntdata"/><Relationship Id="rId15" Type="http://schemas.openxmlformats.org/officeDocument/2006/relationships/slide" Target="slides/slide7.xml"/><Relationship Id="rId59" Type="http://schemas.openxmlformats.org/officeDocument/2006/relationships/font" Target="fonts/ProximaNova-italic.fntdata"/><Relationship Id="rId14" Type="http://schemas.openxmlformats.org/officeDocument/2006/relationships/slide" Target="slides/slide6.xml"/><Relationship Id="rId58" Type="http://schemas.openxmlformats.org/officeDocument/2006/relationships/font" Target="fonts/ProximaNova-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2-04T21:43:25.798">
    <p:pos x="6000" y="0"/>
    <p:text>gonna make another on of these for the online side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5-01-23T23:31:01.157">
    <p:pos x="1315" y="734"/>
    <p:text>I added a chart for the rechargeable battery but did not fill it in with the new information. Since we're presenting to gang I thought we should include what his involvement would do to better our project. I did the same for the next slide.</p:text>
  </p:cm>
  <p:cm authorId="0" idx="2" dt="2025-01-23T21:41:00.565">
    <p:pos x="1315" y="734"/>
    <p:text>doing those calcs is kinda difficult without specs</p:text>
  </p:cm>
  <p:cm authorId="1" idx="2" dt="2025-01-23T23:31:01.157">
    <p:pos x="1315" y="734"/>
    <p:text>Oh lol. good point</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5-01-23T20:00:14.980">
    <p:pos x="1294" y="641"/>
    <p:text>Similar to slide 15, new timeline for upcoming months.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 dt="2025-01-23T20:04:19.044">
    <p:pos x="449" y="280"/>
    <p:text>I added a few tasks we will be completing in the coming months. Feel free to add anything I left out such as the LoRaWan stuff.</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2d8739f8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2d8739f8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28dd88b98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28dd88b98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28dd88b98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28dd88b98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0e0bca3110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30e0bca3110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0eab88f6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0eab88f6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0e0bca3110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0e0bca3110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0e0bca3110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0e0bca3110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0e0bca3110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30e0bca3110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0e0bca3110_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30e0bca3110_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328dd88b98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328dd88b98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cf7a3c50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cf7a3c50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0eab88f6a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30eab88f6a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0e68b2348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0e68b2348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0e68b2348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0e68b2348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083f33e91c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083f33e91c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083f33e91c_2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1083f33e91c_2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1b7730b48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11b7730b48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cc7554a049_0_8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cc7554a049_0_8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cc7554a049_0_8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cc7554a049_0_8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cc7554a049_0_8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cc7554a049_0_8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cc7554a049_0_8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cc7554a049_0_8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0e0bca311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0e0bca311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8" name="Shape 4078"/>
        <p:cNvGrpSpPr/>
        <p:nvPr/>
      </p:nvGrpSpPr>
      <p:grpSpPr>
        <a:xfrm>
          <a:off x="0" y="0"/>
          <a:ext cx="0" cy="0"/>
          <a:chOff x="0" y="0"/>
          <a:chExt cx="0" cy="0"/>
        </a:xfrm>
      </p:grpSpPr>
      <p:sp>
        <p:nvSpPr>
          <p:cNvPr id="4079" name="Google Shape;4079;gcc7554a049_0_11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0" name="Google Shape;4080;gcc7554a049_0_11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7" name="Shape 4497"/>
        <p:cNvGrpSpPr/>
        <p:nvPr/>
      </p:nvGrpSpPr>
      <p:grpSpPr>
        <a:xfrm>
          <a:off x="0" y="0"/>
          <a:ext cx="0" cy="0"/>
          <a:chOff x="0" y="0"/>
          <a:chExt cx="0" cy="0"/>
        </a:xfrm>
      </p:grpSpPr>
      <p:sp>
        <p:nvSpPr>
          <p:cNvPr id="4498" name="Google Shape;4498;gcc7554a049_0_12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9" name="Google Shape;4499;gcc7554a049_0_12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7" name="Shape 4667"/>
        <p:cNvGrpSpPr/>
        <p:nvPr/>
      </p:nvGrpSpPr>
      <p:grpSpPr>
        <a:xfrm>
          <a:off x="0" y="0"/>
          <a:ext cx="0" cy="0"/>
          <a:chOff x="0" y="0"/>
          <a:chExt cx="0" cy="0"/>
        </a:xfrm>
      </p:grpSpPr>
      <p:sp>
        <p:nvSpPr>
          <p:cNvPr id="4668" name="Google Shape;4668;gcc7554a049_0_12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9" name="Google Shape;4669;gcc7554a049_0_12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2" name="Shape 5072"/>
        <p:cNvGrpSpPr/>
        <p:nvPr/>
      </p:nvGrpSpPr>
      <p:grpSpPr>
        <a:xfrm>
          <a:off x="0" y="0"/>
          <a:ext cx="0" cy="0"/>
          <a:chOff x="0" y="0"/>
          <a:chExt cx="0" cy="0"/>
        </a:xfrm>
      </p:grpSpPr>
      <p:sp>
        <p:nvSpPr>
          <p:cNvPr id="5073" name="Google Shape;5073;gcc7554a049_0_12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4" name="Google Shape;5074;gcc7554a049_0_12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2" name="Shape 5452"/>
        <p:cNvGrpSpPr/>
        <p:nvPr/>
      </p:nvGrpSpPr>
      <p:grpSpPr>
        <a:xfrm>
          <a:off x="0" y="0"/>
          <a:ext cx="0" cy="0"/>
          <a:chOff x="0" y="0"/>
          <a:chExt cx="0" cy="0"/>
        </a:xfrm>
      </p:grpSpPr>
      <p:sp>
        <p:nvSpPr>
          <p:cNvPr id="5453" name="Google Shape;5453;gcc7554a049_0_13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4" name="Google Shape;5454;gcc7554a049_0_13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6" name="Shape 5866"/>
        <p:cNvGrpSpPr/>
        <p:nvPr/>
      </p:nvGrpSpPr>
      <p:grpSpPr>
        <a:xfrm>
          <a:off x="0" y="0"/>
          <a:ext cx="0" cy="0"/>
          <a:chOff x="0" y="0"/>
          <a:chExt cx="0" cy="0"/>
        </a:xfrm>
      </p:grpSpPr>
      <p:sp>
        <p:nvSpPr>
          <p:cNvPr id="5867" name="Google Shape;5867;gcc7554a049_0_13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8" name="Google Shape;5868;gcc7554a049_0_13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7" name="Shape 6227"/>
        <p:cNvGrpSpPr/>
        <p:nvPr/>
      </p:nvGrpSpPr>
      <p:grpSpPr>
        <a:xfrm>
          <a:off x="0" y="0"/>
          <a:ext cx="0" cy="0"/>
          <a:chOff x="0" y="0"/>
          <a:chExt cx="0" cy="0"/>
        </a:xfrm>
      </p:grpSpPr>
      <p:sp>
        <p:nvSpPr>
          <p:cNvPr id="6228" name="Google Shape;6228;gcc7554a049_0_13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9" name="Google Shape;6229;gcc7554a049_0_13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7" name="Shape 6737"/>
        <p:cNvGrpSpPr/>
        <p:nvPr/>
      </p:nvGrpSpPr>
      <p:grpSpPr>
        <a:xfrm>
          <a:off x="0" y="0"/>
          <a:ext cx="0" cy="0"/>
          <a:chOff x="0" y="0"/>
          <a:chExt cx="0" cy="0"/>
        </a:xfrm>
      </p:grpSpPr>
      <p:sp>
        <p:nvSpPr>
          <p:cNvPr id="6738" name="Google Shape;6738;gcc7554a049_0_14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9" name="Google Shape;6739;gcc7554a049_0_14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7" name="Shape 7357"/>
        <p:cNvGrpSpPr/>
        <p:nvPr/>
      </p:nvGrpSpPr>
      <p:grpSpPr>
        <a:xfrm>
          <a:off x="0" y="0"/>
          <a:ext cx="0" cy="0"/>
          <a:chOff x="0" y="0"/>
          <a:chExt cx="0" cy="0"/>
        </a:xfrm>
      </p:grpSpPr>
      <p:sp>
        <p:nvSpPr>
          <p:cNvPr id="7358" name="Google Shape;7358;gcc7554a049_0_14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9" name="Google Shape;7359;gcc7554a049_0_14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1" name="Shape 7951"/>
        <p:cNvGrpSpPr/>
        <p:nvPr/>
      </p:nvGrpSpPr>
      <p:grpSpPr>
        <a:xfrm>
          <a:off x="0" y="0"/>
          <a:ext cx="0" cy="0"/>
          <a:chOff x="0" y="0"/>
          <a:chExt cx="0" cy="0"/>
        </a:xfrm>
      </p:grpSpPr>
      <p:sp>
        <p:nvSpPr>
          <p:cNvPr id="7952" name="Google Shape;7952;gcc7554a049_0_15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3" name="Google Shape;7953;gcc7554a049_0_15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0e0bca311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0e0bca311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2" name="Shape 8272"/>
        <p:cNvGrpSpPr/>
        <p:nvPr/>
      </p:nvGrpSpPr>
      <p:grpSpPr>
        <a:xfrm>
          <a:off x="0" y="0"/>
          <a:ext cx="0" cy="0"/>
          <a:chOff x="0" y="0"/>
          <a:chExt cx="0" cy="0"/>
        </a:xfrm>
      </p:grpSpPr>
      <p:sp>
        <p:nvSpPr>
          <p:cNvPr id="8273" name="Google Shape;8273;gcc7554a049_0_15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4" name="Google Shape;8274;gcc7554a049_0_15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7" name="Shape 8577"/>
        <p:cNvGrpSpPr/>
        <p:nvPr/>
      </p:nvGrpSpPr>
      <p:grpSpPr>
        <a:xfrm>
          <a:off x="0" y="0"/>
          <a:ext cx="0" cy="0"/>
          <a:chOff x="0" y="0"/>
          <a:chExt cx="0" cy="0"/>
        </a:xfrm>
      </p:grpSpPr>
      <p:sp>
        <p:nvSpPr>
          <p:cNvPr id="8578" name="Google Shape;8578;g11b7730b482_1_1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9" name="Google Shape;8579;g11b7730b482_1_1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0" name="Shape 8730"/>
        <p:cNvGrpSpPr/>
        <p:nvPr/>
      </p:nvGrpSpPr>
      <p:grpSpPr>
        <a:xfrm>
          <a:off x="0" y="0"/>
          <a:ext cx="0" cy="0"/>
          <a:chOff x="0" y="0"/>
          <a:chExt cx="0" cy="0"/>
        </a:xfrm>
      </p:grpSpPr>
      <p:sp>
        <p:nvSpPr>
          <p:cNvPr id="8731" name="Google Shape;8731;g11b7730b482_1_1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2" name="Google Shape;8732;g11b7730b482_1_1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3" name="Shape 8773"/>
        <p:cNvGrpSpPr/>
        <p:nvPr/>
      </p:nvGrpSpPr>
      <p:grpSpPr>
        <a:xfrm>
          <a:off x="0" y="0"/>
          <a:ext cx="0" cy="0"/>
          <a:chOff x="0" y="0"/>
          <a:chExt cx="0" cy="0"/>
        </a:xfrm>
      </p:grpSpPr>
      <p:sp>
        <p:nvSpPr>
          <p:cNvPr id="8774" name="Google Shape;8774;g11b7730b482_1_1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5" name="Google Shape;8775;g11b7730b482_1_1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9" name="Shape 8989"/>
        <p:cNvGrpSpPr/>
        <p:nvPr/>
      </p:nvGrpSpPr>
      <p:grpSpPr>
        <a:xfrm>
          <a:off x="0" y="0"/>
          <a:ext cx="0" cy="0"/>
          <a:chOff x="0" y="0"/>
          <a:chExt cx="0" cy="0"/>
        </a:xfrm>
      </p:grpSpPr>
      <p:sp>
        <p:nvSpPr>
          <p:cNvPr id="8990" name="Google Shape;8990;g11b7730b482_1_2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1" name="Google Shape;8991;g11b7730b482_1_2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1" name="Shape 9281"/>
        <p:cNvGrpSpPr/>
        <p:nvPr/>
      </p:nvGrpSpPr>
      <p:grpSpPr>
        <a:xfrm>
          <a:off x="0" y="0"/>
          <a:ext cx="0" cy="0"/>
          <a:chOff x="0" y="0"/>
          <a:chExt cx="0" cy="0"/>
        </a:xfrm>
      </p:grpSpPr>
      <p:sp>
        <p:nvSpPr>
          <p:cNvPr id="9282" name="Google Shape;9282;g11b7730b482_1_2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3" name="Google Shape;9283;g11b7730b482_1_2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2" name="Shape 9552"/>
        <p:cNvGrpSpPr/>
        <p:nvPr/>
      </p:nvGrpSpPr>
      <p:grpSpPr>
        <a:xfrm>
          <a:off x="0" y="0"/>
          <a:ext cx="0" cy="0"/>
          <a:chOff x="0" y="0"/>
          <a:chExt cx="0" cy="0"/>
        </a:xfrm>
      </p:grpSpPr>
      <p:sp>
        <p:nvSpPr>
          <p:cNvPr id="9553" name="Google Shape;9553;g11b7730b482_1_2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4" name="Google Shape;9554;g11b7730b482_1_2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6" name="Shape 9906"/>
        <p:cNvGrpSpPr/>
        <p:nvPr/>
      </p:nvGrpSpPr>
      <p:grpSpPr>
        <a:xfrm>
          <a:off x="0" y="0"/>
          <a:ext cx="0" cy="0"/>
          <a:chOff x="0" y="0"/>
          <a:chExt cx="0" cy="0"/>
        </a:xfrm>
      </p:grpSpPr>
      <p:sp>
        <p:nvSpPr>
          <p:cNvPr id="9907" name="Google Shape;9907;g11b7730b482_1_2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8" name="Google Shape;9908;g11b7730b482_1_2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7" name="Shape 10207"/>
        <p:cNvGrpSpPr/>
        <p:nvPr/>
      </p:nvGrpSpPr>
      <p:grpSpPr>
        <a:xfrm>
          <a:off x="0" y="0"/>
          <a:ext cx="0" cy="0"/>
          <a:chOff x="0" y="0"/>
          <a:chExt cx="0" cy="0"/>
        </a:xfrm>
      </p:grpSpPr>
      <p:sp>
        <p:nvSpPr>
          <p:cNvPr id="10208" name="Google Shape;10208;gcc7554a049_0_16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9" name="Google Shape;10209;gcc7554a049_0_16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0e0bca311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0e0bca311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0e0bca3110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0e0bca3110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0e0bca311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30e0bca311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0e0bca3110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0e0bca3110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0e0bca311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0e0bca311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248300"/>
            <a:ext cx="7064100" cy="20526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00900"/>
            <a:ext cx="7064100" cy="441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345363"/>
            <a:ext cx="7717500" cy="1644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859325" y="1405390"/>
            <a:ext cx="2486100" cy="40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859325" y="1806417"/>
            <a:ext cx="2486100" cy="6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903925" y="1405390"/>
            <a:ext cx="2486100" cy="40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903925" y="1806417"/>
            <a:ext cx="2486100" cy="6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859325" y="3171118"/>
            <a:ext cx="2486100" cy="46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859325" y="3565487"/>
            <a:ext cx="2486100" cy="6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903925" y="3171118"/>
            <a:ext cx="2486100" cy="46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903975" y="3565487"/>
            <a:ext cx="2486100" cy="6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798575" y="1417915"/>
            <a:ext cx="10392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4753975" y="1403976"/>
            <a:ext cx="10392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798625" y="3176773"/>
            <a:ext cx="10392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4753975" y="3162833"/>
            <a:ext cx="10392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89" name="Shape 89"/>
        <p:cNvGrpSpPr/>
        <p:nvPr/>
      </p:nvGrpSpPr>
      <p:grpSpPr>
        <a:xfrm>
          <a:off x="0" y="0"/>
          <a:ext cx="0" cy="0"/>
          <a:chOff x="0" y="0"/>
          <a:chExt cx="0" cy="0"/>
        </a:xfrm>
      </p:grpSpPr>
      <p:sp>
        <p:nvSpPr>
          <p:cNvPr id="90" name="Google Shape;90;p14"/>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4"/>
          <p:cNvSpPr txBox="1"/>
          <p:nvPr>
            <p:ph hasCustomPrompt="1" idx="2" type="title"/>
          </p:nvPr>
        </p:nvSpPr>
        <p:spPr>
          <a:xfrm>
            <a:off x="14826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4"/>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4"/>
          <p:cNvSpPr txBox="1"/>
          <p:nvPr>
            <p:ph hasCustomPrompt="1" idx="4" type="title"/>
          </p:nvPr>
        </p:nvSpPr>
        <p:spPr>
          <a:xfrm>
            <a:off x="41664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14"/>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4"/>
          <p:cNvSpPr txBox="1"/>
          <p:nvPr>
            <p:ph hasCustomPrompt="1" idx="7" type="title"/>
          </p:nvPr>
        </p:nvSpPr>
        <p:spPr>
          <a:xfrm>
            <a:off x="68502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4"/>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4"/>
          <p:cNvSpPr txBox="1"/>
          <p:nvPr>
            <p:ph hasCustomPrompt="1" idx="13" type="title"/>
          </p:nvPr>
        </p:nvSpPr>
        <p:spPr>
          <a:xfrm>
            <a:off x="14826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4"/>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14"/>
          <p:cNvSpPr txBox="1"/>
          <p:nvPr>
            <p:ph hasCustomPrompt="1" idx="16" type="title"/>
          </p:nvPr>
        </p:nvSpPr>
        <p:spPr>
          <a:xfrm>
            <a:off x="41664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4"/>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hasCustomPrompt="1" idx="19" type="title"/>
          </p:nvPr>
        </p:nvSpPr>
        <p:spPr>
          <a:xfrm>
            <a:off x="68502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14"/>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9" name="Google Shape;109;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1" name="Google Shape;111;p1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2" name="Google Shape;112;p1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3" name="Shape 113"/>
        <p:cNvGrpSpPr/>
        <p:nvPr/>
      </p:nvGrpSpPr>
      <p:grpSpPr>
        <a:xfrm>
          <a:off x="0" y="0"/>
          <a:ext cx="0" cy="0"/>
          <a:chOff x="0" y="0"/>
          <a:chExt cx="0" cy="0"/>
        </a:xfrm>
      </p:grpSpPr>
      <p:sp>
        <p:nvSpPr>
          <p:cNvPr id="114" name="Google Shape;114;p15"/>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15" name="Google Shape;115;p15"/>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16" name="Google Shape;116;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 name="Google Shape;117;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118" name="Shape 118"/>
        <p:cNvGrpSpPr/>
        <p:nvPr/>
      </p:nvGrpSpPr>
      <p:grpSpPr>
        <a:xfrm>
          <a:off x="0" y="0"/>
          <a:ext cx="0" cy="0"/>
          <a:chOff x="0" y="0"/>
          <a:chExt cx="0" cy="0"/>
        </a:xfrm>
      </p:grpSpPr>
      <p:sp>
        <p:nvSpPr>
          <p:cNvPr id="119" name="Google Shape;119;p16"/>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20" name="Google Shape;120;p16"/>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21" name="Google Shape;12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2" name="Google Shape;12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3" name="Google Shape;123;p1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24" name="Google Shape;124;p1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25" name="Shape 125"/>
        <p:cNvGrpSpPr/>
        <p:nvPr/>
      </p:nvGrpSpPr>
      <p:grpSpPr>
        <a:xfrm>
          <a:off x="0" y="0"/>
          <a:ext cx="0" cy="0"/>
          <a:chOff x="0" y="0"/>
          <a:chExt cx="0" cy="0"/>
        </a:xfrm>
      </p:grpSpPr>
      <p:sp>
        <p:nvSpPr>
          <p:cNvPr id="126" name="Google Shape;126;p17"/>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127" name="Google Shape;127;p17"/>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128" name="Google Shape;12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9" name="Google Shape;12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0" name="Google Shape;130;p1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1" name="Google Shape;131;p1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32" name="Shape 132"/>
        <p:cNvGrpSpPr/>
        <p:nvPr/>
      </p:nvGrpSpPr>
      <p:grpSpPr>
        <a:xfrm>
          <a:off x="0" y="0"/>
          <a:ext cx="0" cy="0"/>
          <a:chOff x="0" y="0"/>
          <a:chExt cx="0" cy="0"/>
        </a:xfrm>
      </p:grpSpPr>
      <p:sp>
        <p:nvSpPr>
          <p:cNvPr id="133" name="Google Shape;133;p18"/>
          <p:cNvSpPr txBox="1"/>
          <p:nvPr>
            <p:ph type="title"/>
          </p:nvPr>
        </p:nvSpPr>
        <p:spPr>
          <a:xfrm>
            <a:off x="1994850" y="1482825"/>
            <a:ext cx="5154300" cy="129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134" name="Google Shape;134;p18"/>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35" name="Google Shape;135;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37" name="Shape 137"/>
        <p:cNvGrpSpPr/>
        <p:nvPr/>
      </p:nvGrpSpPr>
      <p:grpSpPr>
        <a:xfrm>
          <a:off x="0" y="0"/>
          <a:ext cx="0" cy="0"/>
          <a:chOff x="0" y="0"/>
          <a:chExt cx="0" cy="0"/>
        </a:xfrm>
      </p:grpSpPr>
      <p:sp>
        <p:nvSpPr>
          <p:cNvPr id="138" name="Google Shape;138;p19"/>
          <p:cNvSpPr txBox="1"/>
          <p:nvPr>
            <p:ph type="title"/>
          </p:nvPr>
        </p:nvSpPr>
        <p:spPr>
          <a:xfrm>
            <a:off x="3742850" y="1549875"/>
            <a:ext cx="4545000" cy="1291200"/>
          </a:xfrm>
          <a:prstGeom prst="rect">
            <a:avLst/>
          </a:prstGeom>
        </p:spPr>
        <p:txBody>
          <a:bodyPr anchorCtr="0" anchor="t" bIns="91425" lIns="91425" spcFirstLastPara="1" rIns="91425" wrap="square" tIns="91425">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
        <p:nvSpPr>
          <p:cNvPr id="139" name="Google Shape;139;p19"/>
          <p:cNvSpPr txBox="1"/>
          <p:nvPr>
            <p:ph idx="1" type="subTitle"/>
          </p:nvPr>
        </p:nvSpPr>
        <p:spPr>
          <a:xfrm>
            <a:off x="3742850" y="3039213"/>
            <a:ext cx="4545000" cy="55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140" name="Google Shape;140;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1" name="Google Shape;141;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2" name="Google Shape;142;p1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3" name="Google Shape;143;p1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4" name="Google Shape;144;p1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5" name="Google Shape;145;p1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46" name="Shape 146"/>
        <p:cNvGrpSpPr/>
        <p:nvPr/>
      </p:nvGrpSpPr>
      <p:grpSpPr>
        <a:xfrm>
          <a:off x="0" y="0"/>
          <a:ext cx="0" cy="0"/>
          <a:chOff x="0" y="0"/>
          <a:chExt cx="0" cy="0"/>
        </a:xfrm>
      </p:grpSpPr>
      <p:sp>
        <p:nvSpPr>
          <p:cNvPr id="147" name="Google Shape;147;p20"/>
          <p:cNvSpPr txBox="1"/>
          <p:nvPr>
            <p:ph type="title"/>
          </p:nvPr>
        </p:nvSpPr>
        <p:spPr>
          <a:xfrm>
            <a:off x="1677925" y="2511803"/>
            <a:ext cx="3714900" cy="8058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8" name="Google Shape;148;p20"/>
          <p:cNvSpPr txBox="1"/>
          <p:nvPr>
            <p:ph hasCustomPrompt="1" idx="2" type="title"/>
          </p:nvPr>
        </p:nvSpPr>
        <p:spPr>
          <a:xfrm>
            <a:off x="3741925" y="1484693"/>
            <a:ext cx="1650900" cy="978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49" name="Google Shape;149;p20"/>
          <p:cNvSpPr txBox="1"/>
          <p:nvPr>
            <p:ph idx="1" type="subTitle"/>
          </p:nvPr>
        </p:nvSpPr>
        <p:spPr>
          <a:xfrm>
            <a:off x="831625" y="3244000"/>
            <a:ext cx="4561200" cy="393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50" name="Google Shape;150;p20"/>
          <p:cNvCxnSpPr/>
          <p:nvPr/>
        </p:nvCxnSpPr>
        <p:spPr>
          <a:xfrm rot="10800000">
            <a:off x="-30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1" name="Google Shape;151;p20"/>
          <p:cNvCxnSpPr/>
          <p:nvPr/>
        </p:nvCxnSpPr>
        <p:spPr>
          <a:xfrm rot="10800000">
            <a:off x="-30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2" name="Google Shape;152;p20"/>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3" name="Google Shape;153;p20"/>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2714550" y="2366272"/>
            <a:ext cx="3714900" cy="8184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54" name="Shape 154"/>
        <p:cNvGrpSpPr/>
        <p:nvPr/>
      </p:nvGrpSpPr>
      <p:grpSpPr>
        <a:xfrm>
          <a:off x="0" y="0"/>
          <a:ext cx="0" cy="0"/>
          <a:chOff x="0" y="0"/>
          <a:chExt cx="0" cy="0"/>
        </a:xfrm>
      </p:grpSpPr>
      <p:sp>
        <p:nvSpPr>
          <p:cNvPr id="155" name="Google Shape;155;p2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56" name="Google Shape;156;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7" name="Google Shape;157;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8" name="Google Shape;158;p21"/>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59"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1" name="Google Shape;161;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2" name="Google Shape;162;p2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3" name="Google Shape;163;p2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4" name="Google Shape;164;p2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5" name="Google Shape;165;p22"/>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66" name="Google Shape;166;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167" name="Shape 167"/>
        <p:cNvGrpSpPr/>
        <p:nvPr/>
      </p:nvGrpSpPr>
      <p:grpSpPr>
        <a:xfrm>
          <a:off x="0" y="0"/>
          <a:ext cx="0" cy="0"/>
          <a:chOff x="0" y="0"/>
          <a:chExt cx="0" cy="0"/>
        </a:xfrm>
      </p:grpSpPr>
      <p:sp>
        <p:nvSpPr>
          <p:cNvPr id="168" name="Google Shape;168;p23"/>
          <p:cNvSpPr txBox="1"/>
          <p:nvPr>
            <p:ph type="title"/>
          </p:nvPr>
        </p:nvSpPr>
        <p:spPr>
          <a:xfrm>
            <a:off x="1877475" y="445025"/>
            <a:ext cx="538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9" name="Google Shape;169;p23"/>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0" name="Google Shape;170;p23"/>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1" name="Google Shape;171;p23"/>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2" name="Google Shape;172;p23"/>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3" name="Google Shape;173;p23"/>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4" name="Google Shape;174;p23"/>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5" name="Google Shape;175;p23"/>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6" name="Google Shape;176;p23"/>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77" name="Google Shape;177;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8" name="Google Shape;178;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179"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1" name="Google Shape;181;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2" name="Google Shape;182;p2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3" name="Google Shape;183;p2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84" name="Google Shape;184;p24"/>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rtl="0">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rtl="0">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rtl="0">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rtl="0">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rtl="0">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rtl="0">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rtl="0">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rtl="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185" name="Shape 185"/>
        <p:cNvGrpSpPr/>
        <p:nvPr/>
      </p:nvGrpSpPr>
      <p:grpSpPr>
        <a:xfrm>
          <a:off x="0" y="0"/>
          <a:ext cx="0" cy="0"/>
          <a:chOff x="0" y="0"/>
          <a:chExt cx="0" cy="0"/>
        </a:xfrm>
      </p:grpSpPr>
      <p:sp>
        <p:nvSpPr>
          <p:cNvPr id="186" name="Google Shape;186;p25"/>
          <p:cNvSpPr txBox="1"/>
          <p:nvPr>
            <p:ph hasCustomPrompt="1" type="title"/>
          </p:nvPr>
        </p:nvSpPr>
        <p:spPr>
          <a:xfrm>
            <a:off x="713225" y="1345375"/>
            <a:ext cx="6120300" cy="16443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188" name="Google Shape;188;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9" name="Google Shape;189;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0" name="Google Shape;190;p2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91" name="Google Shape;191;p2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192" name="Shape 192"/>
        <p:cNvGrpSpPr/>
        <p:nvPr/>
      </p:nvGrpSpPr>
      <p:grpSpPr>
        <a:xfrm>
          <a:off x="0" y="0"/>
          <a:ext cx="0" cy="0"/>
          <a:chOff x="0" y="0"/>
          <a:chExt cx="0" cy="0"/>
        </a:xfrm>
      </p:grpSpPr>
      <p:sp>
        <p:nvSpPr>
          <p:cNvPr id="193" name="Google Shape;193;p26"/>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94" name="Google Shape;194;p26"/>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195" name="Google Shape;195;p26"/>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96" name="Google Shape;196;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7" name="Google Shape;197;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8" name="Google Shape;198;p26"/>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199" name="Shape 199"/>
        <p:cNvGrpSpPr/>
        <p:nvPr/>
      </p:nvGrpSpPr>
      <p:grpSpPr>
        <a:xfrm>
          <a:off x="0" y="0"/>
          <a:ext cx="0" cy="0"/>
          <a:chOff x="0" y="0"/>
          <a:chExt cx="0" cy="0"/>
        </a:xfrm>
      </p:grpSpPr>
      <p:sp>
        <p:nvSpPr>
          <p:cNvPr id="200" name="Google Shape;200;p27"/>
          <p:cNvSpPr txBox="1"/>
          <p:nvPr>
            <p:ph type="title"/>
          </p:nvPr>
        </p:nvSpPr>
        <p:spPr>
          <a:xfrm>
            <a:off x="4373850" y="944250"/>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1" name="Google Shape;201;p27"/>
          <p:cNvSpPr txBox="1"/>
          <p:nvPr>
            <p:ph hasCustomPrompt="1" idx="2" type="title"/>
          </p:nvPr>
        </p:nvSpPr>
        <p:spPr>
          <a:xfrm>
            <a:off x="2294850" y="1096650"/>
            <a:ext cx="1650900" cy="97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02" name="Google Shape;202;p27"/>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3" name="Google Shape;203;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4" name="Google Shape;204;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5" name="Google Shape;205;p2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6" name="Google Shape;206;p2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7" name="Google Shape;207;p2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8" name="Google Shape;208;p2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209" name="Shape 209"/>
        <p:cNvGrpSpPr/>
        <p:nvPr/>
      </p:nvGrpSpPr>
      <p:grpSpPr>
        <a:xfrm>
          <a:off x="0" y="0"/>
          <a:ext cx="0" cy="0"/>
          <a:chOff x="0" y="0"/>
          <a:chExt cx="0" cy="0"/>
        </a:xfrm>
      </p:grpSpPr>
      <p:sp>
        <p:nvSpPr>
          <p:cNvPr id="210" name="Google Shape;210;p28"/>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28"/>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2" name="Google Shape;212;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3" name="Google Shape;213;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4" name="Google Shape;214;p28"/>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215" name="Shape 215"/>
        <p:cNvGrpSpPr/>
        <p:nvPr/>
      </p:nvGrpSpPr>
      <p:grpSpPr>
        <a:xfrm>
          <a:off x="0" y="0"/>
          <a:ext cx="0" cy="0"/>
          <a:chOff x="0" y="0"/>
          <a:chExt cx="0" cy="0"/>
        </a:xfrm>
      </p:grpSpPr>
      <p:sp>
        <p:nvSpPr>
          <p:cNvPr id="216" name="Google Shape;216;p29"/>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7" name="Google Shape;217;p29"/>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dk1"/>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8" name="Google Shape;218;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9" name="Google Shape;219;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1" name="Google Shape;221;p2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2" name="Google Shape;222;p2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3" name="Google Shape;223;p2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24" name="Shape 224"/>
        <p:cNvGrpSpPr/>
        <p:nvPr/>
      </p:nvGrpSpPr>
      <p:grpSpPr>
        <a:xfrm>
          <a:off x="0" y="0"/>
          <a:ext cx="0" cy="0"/>
          <a:chOff x="0" y="0"/>
          <a:chExt cx="0" cy="0"/>
        </a:xfrm>
      </p:grpSpPr>
      <p:sp>
        <p:nvSpPr>
          <p:cNvPr id="225" name="Google Shape;225;p30"/>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6" name="Google Shape;226;p30"/>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7" name="Google Shape;227;p30"/>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8" name="Google Shape;228;p30"/>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9" name="Google Shape;229;p30"/>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0" name="Google Shape;230;p30"/>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1" name="Google Shape;231;p30"/>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2" name="Google Shape;232;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3" name="Google Shape;233;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234" name="Shape 234"/>
        <p:cNvGrpSpPr/>
        <p:nvPr/>
      </p:nvGrpSpPr>
      <p:grpSpPr>
        <a:xfrm>
          <a:off x="0" y="0"/>
          <a:ext cx="0" cy="0"/>
          <a:chOff x="0" y="0"/>
          <a:chExt cx="0" cy="0"/>
        </a:xfrm>
      </p:grpSpPr>
      <p:sp>
        <p:nvSpPr>
          <p:cNvPr id="235" name="Google Shape;235;p31"/>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6" name="Google Shape;236;p31"/>
          <p:cNvSpPr txBox="1"/>
          <p:nvPr>
            <p:ph idx="2" type="subTitle"/>
          </p:nvPr>
        </p:nvSpPr>
        <p:spPr>
          <a:xfrm>
            <a:off x="35090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7" name="Google Shape;237;p31"/>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8" name="Google Shape;238;p31"/>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9" name="Google Shape;239;p31"/>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0" name="Google Shape;240;p31"/>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1" name="Google Shape;241;p31"/>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42" name="Google Shape;242;p31"/>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3" name="Google Shape;243;p31"/>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4" name="Google Shape;244;p31"/>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5" name="Google Shape;245;p31"/>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6" name="Google Shape;246;p31"/>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7" name="Google Shape;247;p31"/>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48" name="Google Shape;248;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9" name="Google Shape;249;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0" name="Google Shape;250;p3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1" name="Google Shape;251;p3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
  <p:cSld name="CUSTOM_32">
    <p:spTree>
      <p:nvGrpSpPr>
        <p:cNvPr id="252" name="Shape 252"/>
        <p:cNvGrpSpPr/>
        <p:nvPr/>
      </p:nvGrpSpPr>
      <p:grpSpPr>
        <a:xfrm>
          <a:off x="0" y="0"/>
          <a:ext cx="0" cy="0"/>
          <a:chOff x="0" y="0"/>
          <a:chExt cx="0" cy="0"/>
        </a:xfrm>
      </p:grpSpPr>
      <p:sp>
        <p:nvSpPr>
          <p:cNvPr id="253" name="Google Shape;253;p32"/>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4" name="Google Shape;254;p32"/>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5" name="Google Shape;255;p32"/>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6" name="Google Shape;256;p32"/>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7" name="Google Shape;257;p32"/>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8" name="Google Shape;258;p32"/>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9" name="Google Shape;259;p32"/>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0" name="Google Shape;260;p32"/>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1" name="Google Shape;261;p32"/>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2" name="Google Shape;262;p32"/>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3" name="Google Shape;263;p32"/>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4" name="Google Shape;264;p32"/>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5" name="Google Shape;265;p32"/>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66" name="Google Shape;266;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67" name="Google Shape;267;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268" name="Shape 268"/>
        <p:cNvGrpSpPr/>
        <p:nvPr/>
      </p:nvGrpSpPr>
      <p:grpSpPr>
        <a:xfrm>
          <a:off x="0" y="0"/>
          <a:ext cx="0" cy="0"/>
          <a:chOff x="0" y="0"/>
          <a:chExt cx="0" cy="0"/>
        </a:xfrm>
      </p:grpSpPr>
      <p:sp>
        <p:nvSpPr>
          <p:cNvPr id="269" name="Google Shape;269;p33"/>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0" name="Google Shape;270;p33"/>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33"/>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2" name="Google Shape;272;p33"/>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3" name="Google Shape;273;p33"/>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4" name="Google Shape;274;p33"/>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5" name="Google Shape;275;p33"/>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6" name="Google Shape;276;p33"/>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7" name="Google Shape;277;p33"/>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8" name="Google Shape;278;p33"/>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9" name="Google Shape;279;p33"/>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80" name="Google Shape;280;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1" name="Google Shape;281;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2" name="Google Shape;282;p3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3" name="Google Shape;283;p3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284" name="Shape 284"/>
        <p:cNvGrpSpPr/>
        <p:nvPr/>
      </p:nvGrpSpPr>
      <p:grpSpPr>
        <a:xfrm>
          <a:off x="0" y="0"/>
          <a:ext cx="0" cy="0"/>
          <a:chOff x="0" y="0"/>
          <a:chExt cx="0" cy="0"/>
        </a:xfrm>
      </p:grpSpPr>
      <p:sp>
        <p:nvSpPr>
          <p:cNvPr id="285" name="Google Shape;285;p34"/>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86" name="Google Shape;286;p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7" name="Google Shape;287;p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8" name="Google Shape;288;p3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9" name="Google Shape;289;p3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0" name="Google Shape;290;p3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1" name="Google Shape;291;p3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292" name="Shape 292"/>
        <p:cNvGrpSpPr/>
        <p:nvPr/>
      </p:nvGrpSpPr>
      <p:grpSpPr>
        <a:xfrm>
          <a:off x="0" y="0"/>
          <a:ext cx="0" cy="0"/>
          <a:chOff x="0" y="0"/>
          <a:chExt cx="0" cy="0"/>
        </a:xfrm>
      </p:grpSpPr>
      <p:sp>
        <p:nvSpPr>
          <p:cNvPr id="293" name="Google Shape;293;p35"/>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4" name="Google Shape;294;p35"/>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5" name="Google Shape;295;p35"/>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6" name="Google Shape;296;p35"/>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7" name="Google Shape;297;p35"/>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8" name="Google Shape;298;p35"/>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9" name="Google Shape;299;p35"/>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0" name="Google Shape;300;p35"/>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1" name="Google Shape;301;p35"/>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02" name="Google Shape;302;p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3" name="Google Shape;303;p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304" name="Shape 304"/>
        <p:cNvGrpSpPr/>
        <p:nvPr/>
      </p:nvGrpSpPr>
      <p:grpSpPr>
        <a:xfrm>
          <a:off x="0" y="0"/>
          <a:ext cx="0" cy="0"/>
          <a:chOff x="0" y="0"/>
          <a:chExt cx="0" cy="0"/>
        </a:xfrm>
      </p:grpSpPr>
      <p:sp>
        <p:nvSpPr>
          <p:cNvPr id="305" name="Google Shape;305;p36"/>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6" name="Google Shape;306;p36"/>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7" name="Google Shape;307;p36"/>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8" name="Google Shape;308;p36"/>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9" name="Google Shape;309;p36"/>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0" name="Google Shape;310;p36"/>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1" name="Google Shape;311;p36"/>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2" name="Google Shape;312;p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3" name="Google Shape;313;p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4" name="Google Shape;314;p36"/>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315"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7" name="Google Shape;317;p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8" name="Google Shape;318;p3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19" name="Google Shape;319;p3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0" name="Google Shape;320;p3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1" name="Google Shape;321;p3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22" name="Google Shape;322;p37"/>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3" name="Google Shape;323;p37"/>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4" name="Google Shape;324;p37"/>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5" name="Google Shape;325;p37"/>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6" name="Google Shape;326;p37"/>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7" name="Google Shape;327;p37"/>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8" name="Google Shape;328;p37"/>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9" name="Google Shape;329;p37"/>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0" name="Google Shape;330;p37"/>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1" name="Google Shape;331;p37"/>
          <p:cNvSpPr txBox="1"/>
          <p:nvPr>
            <p:ph hasCustomPrompt="1" idx="9" type="title"/>
          </p:nvPr>
        </p:nvSpPr>
        <p:spPr>
          <a:xfrm>
            <a:off x="13512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p:nvPr>
            <p:ph hasCustomPrompt="1" idx="13" type="title"/>
          </p:nvPr>
        </p:nvSpPr>
        <p:spPr>
          <a:xfrm>
            <a:off x="53066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p:nvPr>
            <p:ph hasCustomPrompt="1" idx="14" type="title"/>
          </p:nvPr>
        </p:nvSpPr>
        <p:spPr>
          <a:xfrm>
            <a:off x="135130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p:nvPr>
            <p:ph hasCustomPrompt="1" idx="15" type="title"/>
          </p:nvPr>
        </p:nvSpPr>
        <p:spPr>
          <a:xfrm>
            <a:off x="530665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335" name="Shape 335"/>
        <p:cNvGrpSpPr/>
        <p:nvPr/>
      </p:nvGrpSpPr>
      <p:grpSpPr>
        <a:xfrm>
          <a:off x="0" y="0"/>
          <a:ext cx="0" cy="0"/>
          <a:chOff x="0" y="0"/>
          <a:chExt cx="0" cy="0"/>
        </a:xfrm>
      </p:grpSpPr>
      <p:sp>
        <p:nvSpPr>
          <p:cNvPr id="336" name="Google Shape;336;p38"/>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7" name="Google Shape;337;p38"/>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38" name="Google Shape;338;p38"/>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9" name="Google Shape;339;p38"/>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0" name="Google Shape;340;p38"/>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1" name="Google Shape;341;p38"/>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2" name="Google Shape;342;p38"/>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3" name="Google Shape;343;p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44" name="Google Shape;344;p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345" name="Shape 345"/>
        <p:cNvGrpSpPr/>
        <p:nvPr/>
      </p:nvGrpSpPr>
      <p:grpSpPr>
        <a:xfrm>
          <a:off x="0" y="0"/>
          <a:ext cx="0" cy="0"/>
          <a:chOff x="0" y="0"/>
          <a:chExt cx="0" cy="0"/>
        </a:xfrm>
      </p:grpSpPr>
      <p:sp>
        <p:nvSpPr>
          <p:cNvPr id="346" name="Google Shape;346;p39"/>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7" name="Google Shape;347;p39"/>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8" name="Google Shape;348;p39"/>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9" name="Google Shape;349;p39"/>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0" name="Google Shape;350;p39"/>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1" name="Google Shape;351;p39"/>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2" name="Google Shape;352;p39"/>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3" name="Google Shape;353;p39"/>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4" name="Google Shape;354;p39"/>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55" name="Google Shape;355;p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6" name="Google Shape;356;p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357"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9" name="Google Shape;359;p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0" name="Google Shape;360;p4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1" name="Google Shape;361;p4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2" name="Google Shape;362;p4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3" name="Google Shape;363;p4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64" name="Google Shape;364;p40"/>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5" name="Google Shape;365;p40"/>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6" name="Google Shape;366;p40"/>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7" name="Google Shape;367;p40"/>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8" name="Google Shape;368;p40"/>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369" name="Google Shape;369;p40"/>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0" name="Google Shape;370;p40"/>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371" name="Shape 371"/>
        <p:cNvGrpSpPr/>
        <p:nvPr/>
      </p:nvGrpSpPr>
      <p:grpSpPr>
        <a:xfrm>
          <a:off x="0" y="0"/>
          <a:ext cx="0" cy="0"/>
          <a:chOff x="0" y="0"/>
          <a:chExt cx="0" cy="0"/>
        </a:xfrm>
      </p:grpSpPr>
      <p:sp>
        <p:nvSpPr>
          <p:cNvPr id="372" name="Google Shape;372;p41"/>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4" name="Google Shape;374;p41"/>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6" name="Google Shape;376;p41"/>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78" name="Google Shape;378;p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9" name="Google Shape;379;p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380" name="Shape 380"/>
        <p:cNvGrpSpPr/>
        <p:nvPr/>
      </p:nvGrpSpPr>
      <p:grpSpPr>
        <a:xfrm>
          <a:off x="0" y="0"/>
          <a:ext cx="0" cy="0"/>
          <a:chOff x="0" y="0"/>
          <a:chExt cx="0" cy="0"/>
        </a:xfrm>
      </p:grpSpPr>
      <p:sp>
        <p:nvSpPr>
          <p:cNvPr id="381" name="Google Shape;381;p42"/>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2" name="Google Shape;382;p42"/>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3" name="Google Shape;383;p42"/>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4" name="Google Shape;384;p42"/>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5" name="Google Shape;385;p42"/>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6" name="Google Shape;386;p42"/>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87" name="Google Shape;387;p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8" name="Google Shape;388;p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9" name="Google Shape;389;p4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0" name="Google Shape;390;p4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1" name="Google Shape;391;p4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92" name="Google Shape;392;p42"/>
          <p:cNvSpPr txBox="1"/>
          <p:nvPr>
            <p:ph hasCustomPrompt="1" type="title"/>
          </p:nvPr>
        </p:nvSpPr>
        <p:spPr>
          <a:xfrm>
            <a:off x="733000" y="1114450"/>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p:nvPr>
            <p:ph hasCustomPrompt="1" idx="7" type="title"/>
          </p:nvPr>
        </p:nvSpPr>
        <p:spPr>
          <a:xfrm>
            <a:off x="733000" y="3503175"/>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p:nvPr>
            <p:ph hasCustomPrompt="1" idx="8" type="title"/>
          </p:nvPr>
        </p:nvSpPr>
        <p:spPr>
          <a:xfrm>
            <a:off x="4441002" y="2276488"/>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395" name="Shape 395"/>
        <p:cNvGrpSpPr/>
        <p:nvPr/>
      </p:nvGrpSpPr>
      <p:grpSpPr>
        <a:xfrm>
          <a:off x="0" y="0"/>
          <a:ext cx="0" cy="0"/>
          <a:chOff x="0" y="0"/>
          <a:chExt cx="0" cy="0"/>
        </a:xfrm>
      </p:grpSpPr>
      <p:sp>
        <p:nvSpPr>
          <p:cNvPr id="396" name="Google Shape;396;p43"/>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7" name="Google Shape;397;p43"/>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98" name="Google Shape;398;p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9" name="Google Shape;399;p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400" name="Shape 400"/>
        <p:cNvGrpSpPr/>
        <p:nvPr/>
      </p:nvGrpSpPr>
      <p:grpSpPr>
        <a:xfrm>
          <a:off x="0" y="0"/>
          <a:ext cx="0" cy="0"/>
          <a:chOff x="0" y="0"/>
          <a:chExt cx="0" cy="0"/>
        </a:xfrm>
      </p:grpSpPr>
      <p:sp>
        <p:nvSpPr>
          <p:cNvPr id="401" name="Google Shape;401;p44"/>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02" name="Google Shape;402;p44"/>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03" name="Google Shape;403;p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4" name="Google Shape;404;p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405" name="Shape 405"/>
        <p:cNvGrpSpPr/>
        <p:nvPr/>
      </p:nvGrpSpPr>
      <p:grpSpPr>
        <a:xfrm>
          <a:off x="0" y="0"/>
          <a:ext cx="0" cy="0"/>
          <a:chOff x="0" y="0"/>
          <a:chExt cx="0" cy="0"/>
        </a:xfrm>
      </p:grpSpPr>
      <p:sp>
        <p:nvSpPr>
          <p:cNvPr id="406" name="Google Shape;406;p45"/>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07" name="Google Shape;407;p45"/>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08" name="Google Shape;408;p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9" name="Google Shape;409;p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0" name="Google Shape;410;p45"/>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41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3" name="Google Shape;413;p4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4" name="Google Shape;414;p46"/>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5" name="Google Shape;415;p4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6" name="Google Shape;416;p4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7" name="Google Shape;417;p4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18" name="Google Shape;418;p46"/>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19" name="Google Shape;419;p46"/>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20" name="Google Shape;420;p46"/>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421" name="Shape 421"/>
        <p:cNvGrpSpPr/>
        <p:nvPr/>
      </p:nvGrpSpPr>
      <p:grpSpPr>
        <a:xfrm>
          <a:off x="0" y="0"/>
          <a:ext cx="0" cy="0"/>
          <a:chOff x="0" y="0"/>
          <a:chExt cx="0" cy="0"/>
        </a:xfrm>
      </p:grpSpPr>
      <p:sp>
        <p:nvSpPr>
          <p:cNvPr id="422" name="Google Shape;422;p47"/>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3" name="Google Shape;423;p47"/>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4" name="Google Shape;424;p47"/>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5" name="Google Shape;425;p47"/>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6" name="Google Shape;426;p47"/>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27" name="Google Shape;427;p4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28" name="Google Shape;428;p4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429" name="Shape 429"/>
        <p:cNvGrpSpPr/>
        <p:nvPr/>
      </p:nvGrpSpPr>
      <p:grpSpPr>
        <a:xfrm>
          <a:off x="0" y="0"/>
          <a:ext cx="0" cy="0"/>
          <a:chOff x="0" y="0"/>
          <a:chExt cx="0" cy="0"/>
        </a:xfrm>
      </p:grpSpPr>
      <p:sp>
        <p:nvSpPr>
          <p:cNvPr id="430" name="Google Shape;430;p48"/>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31" name="Google Shape;431;p48"/>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2" name="Google Shape;432;p48"/>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3" name="Google Shape;433;p48"/>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4" name="Google Shape;434;p48"/>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5" name="Google Shape;435;p48"/>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6" name="Google Shape;436;p48"/>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37" name="Google Shape;437;p4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8" name="Google Shape;438;p4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9" name="Google Shape;439;p4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0" name="Google Shape;440;p4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41" name="Shape 441"/>
        <p:cNvGrpSpPr/>
        <p:nvPr/>
      </p:nvGrpSpPr>
      <p:grpSpPr>
        <a:xfrm>
          <a:off x="0" y="0"/>
          <a:ext cx="0" cy="0"/>
          <a:chOff x="0" y="0"/>
          <a:chExt cx="0" cy="0"/>
        </a:xfrm>
      </p:grpSpPr>
      <p:sp>
        <p:nvSpPr>
          <p:cNvPr id="442" name="Google Shape;442;p49"/>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443" name="Google Shape;443;p49"/>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4" name="Google Shape;444;p49"/>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b="1" lang="en" sz="11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2"/>
                </a:solidFill>
                <a:latin typeface="Montserrat"/>
                <a:ea typeface="Montserrat"/>
                <a:cs typeface="Montserrat"/>
                <a:sym typeface="Montserrat"/>
              </a:rPr>
              <a:t>, including icons by </a:t>
            </a:r>
            <a:r>
              <a:rPr b="1" lang="en" sz="11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2"/>
                </a:solidFill>
                <a:latin typeface="Montserrat"/>
                <a:ea typeface="Montserrat"/>
                <a:cs typeface="Montserrat"/>
                <a:sym typeface="Montserrat"/>
              </a:rPr>
              <a:t>, infographics &amp; images by </a:t>
            </a:r>
            <a:r>
              <a:rPr b="1" lang="en" sz="11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6" name="Google Shape;446;p49"/>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7" name="Google Shape;447;p4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8" name="Google Shape;448;p49"/>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49"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1" name="Google Shape;451;p5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52"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4" name="Google Shape;454;p5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5" name="Google Shape;455;p51"/>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56" name="Google Shape;456;p51"/>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457"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9" name="Google Shape;459;p5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0" name="Google Shape;460;p52"/>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46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3" name="Google Shape;463;p5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4" name="Google Shape;464;p5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5" name="Google Shape;465;p5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6" name="Google Shape;466;p5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7" name="Google Shape;467;p53"/>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71" name="Shape 471"/>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75" name="Shape 475"/>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476" name="Shape 476"/>
        <p:cNvGrpSpPr/>
        <p:nvPr/>
      </p:nvGrpSpPr>
      <p:grpSpPr>
        <a:xfrm>
          <a:off x="0" y="0"/>
          <a:ext cx="0" cy="0"/>
          <a:chOff x="0" y="0"/>
          <a:chExt cx="0" cy="0"/>
        </a:xfrm>
      </p:grpSpPr>
      <p:sp>
        <p:nvSpPr>
          <p:cNvPr id="477" name="Google Shape;477;p5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68" name="Shape 468"/>
        <p:cNvGrpSpPr/>
        <p:nvPr/>
      </p:nvGrpSpPr>
      <p:grpSpPr>
        <a:xfrm>
          <a:off x="0" y="0"/>
          <a:ext cx="0" cy="0"/>
          <a:chOff x="0" y="0"/>
          <a:chExt cx="0" cy="0"/>
        </a:xfrm>
      </p:grpSpPr>
      <p:sp>
        <p:nvSpPr>
          <p:cNvPr id="469" name="Google Shape;469;p5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70" name="Google Shape;470;p5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0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72" name="Shape 472"/>
        <p:cNvGrpSpPr/>
        <p:nvPr/>
      </p:nvGrpSpPr>
      <p:grpSpPr>
        <a:xfrm>
          <a:off x="0" y="0"/>
          <a:ext cx="0" cy="0"/>
          <a:chOff x="0" y="0"/>
          <a:chExt cx="0" cy="0"/>
        </a:xfrm>
      </p:grpSpPr>
      <p:sp>
        <p:nvSpPr>
          <p:cNvPr id="473" name="Google Shape;473;p5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74" name="Google Shape;474;p5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comments" Target="../comments/commen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comments" Target="../comments/comment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comments" Target="../comments/commen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5.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6.xml"/><Relationship Id="rId3" Type="http://schemas.openxmlformats.org/officeDocument/2006/relationships/hyperlink" Target="https://fonts.google.com/specimen/Vidaloka?preview.text_type=custom&amp;query=vida" TargetMode="External"/><Relationship Id="rId4" Type="http://schemas.openxmlformats.org/officeDocument/2006/relationships/hyperlink" Target="https://fonts.google.com/specimen/Montserrat?preview.text_type=custom&amp;query=mont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6.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4.gif"/><Relationship Id="rId14" Type="http://schemas.openxmlformats.org/officeDocument/2006/relationships/image" Target="../media/image2.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2.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8.xml"/><Relationship Id="rId3" Type="http://schemas.openxmlformats.org/officeDocument/2006/relationships/hyperlink" Target="https://bit.ly/2ZjL1p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4.xml"/><Relationship Id="rId3" Type="http://schemas.openxmlformats.org/officeDocument/2006/relationships/hyperlink" Target="https://workspace.google.com/marketplace/app/icons_for_slides_docs/38157832650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8.xml"/><Relationship Id="rId3" Type="http://schemas.openxmlformats.org/officeDocument/2006/relationships/hyperlink" Target="http://bit.ly/2PfT4lq" TargetMode="Externa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9"/>
          <p:cNvSpPr txBox="1"/>
          <p:nvPr>
            <p:ph type="ctrTitle"/>
          </p:nvPr>
        </p:nvSpPr>
        <p:spPr>
          <a:xfrm>
            <a:off x="1039975" y="1248300"/>
            <a:ext cx="7064100" cy="20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FiltSure</a:t>
            </a:r>
            <a:endParaRPr/>
          </a:p>
          <a:p>
            <a:pPr indent="0" lvl="0" marL="0" rtl="0" algn="ctr">
              <a:spcBef>
                <a:spcPts val="0"/>
              </a:spcBef>
              <a:spcAft>
                <a:spcPts val="0"/>
              </a:spcAft>
              <a:buNone/>
            </a:pPr>
            <a:r>
              <a:rPr lang="en"/>
              <a:t>HVAC Monitoring</a:t>
            </a:r>
            <a:endParaRPr/>
          </a:p>
        </p:txBody>
      </p:sp>
      <p:sp>
        <p:nvSpPr>
          <p:cNvPr id="483" name="Google Shape;483;p59"/>
          <p:cNvSpPr txBox="1"/>
          <p:nvPr>
            <p:ph idx="1" type="subTitle"/>
          </p:nvPr>
        </p:nvSpPr>
        <p:spPr>
          <a:xfrm>
            <a:off x="1040000" y="3300900"/>
            <a:ext cx="70641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Brooks Calhoun &amp; Abby Stevens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2"/>
                                        </p:tgtEl>
                                        <p:attrNameLst>
                                          <p:attrName>style.visibility</p:attrName>
                                        </p:attrNameLst>
                                      </p:cBhvr>
                                      <p:to>
                                        <p:strVal val="visible"/>
                                      </p:to>
                                    </p:set>
                                    <p:anim calcmode="lin" valueType="num">
                                      <p:cBhvr additive="base">
                                        <p:cTn dur="1000"/>
                                        <p:tgtEl>
                                          <p:spTgt spid="4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483"/>
                                        </p:tgtEl>
                                        <p:attrNameLst>
                                          <p:attrName>style.visibility</p:attrName>
                                        </p:attrNameLst>
                                      </p:cBhvr>
                                      <p:to>
                                        <p:strVal val="visible"/>
                                      </p:to>
                                    </p:set>
                                    <p:anim calcmode="lin" valueType="num">
                                      <p:cBhvr additive="base">
                                        <p:cTn dur="1000"/>
                                        <p:tgtEl>
                                          <p:spTgt spid="4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Developments</a:t>
            </a:r>
            <a:endParaRPr/>
          </a:p>
        </p:txBody>
      </p:sp>
      <p:sp>
        <p:nvSpPr>
          <p:cNvPr id="553" name="Google Shape;553;p68"/>
          <p:cNvSpPr txBox="1"/>
          <p:nvPr/>
        </p:nvSpPr>
        <p:spPr>
          <a:xfrm>
            <a:off x="2054550" y="1017725"/>
            <a:ext cx="5034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Montserrat"/>
                <a:ea typeface="Montserrat"/>
                <a:cs typeface="Montserrat"/>
                <a:sym typeface="Montserrat"/>
              </a:rPr>
              <a:t>Backend </a:t>
            </a:r>
            <a:r>
              <a:rPr lang="en" sz="1800">
                <a:solidFill>
                  <a:schemeClr val="dk2"/>
                </a:solidFill>
                <a:latin typeface="Montserrat"/>
                <a:ea typeface="Montserrat"/>
                <a:cs typeface="Montserrat"/>
                <a:sym typeface="Montserrat"/>
              </a:rPr>
              <a:t>Software</a:t>
            </a:r>
            <a:endParaRPr sz="1800">
              <a:solidFill>
                <a:schemeClr val="dk2"/>
              </a:solidFill>
              <a:latin typeface="Montserrat"/>
              <a:ea typeface="Montserrat"/>
              <a:cs typeface="Montserrat"/>
              <a:sym typeface="Montserrat"/>
            </a:endParaRPr>
          </a:p>
        </p:txBody>
      </p:sp>
      <p:pic>
        <p:nvPicPr>
          <p:cNvPr id="554" name="Google Shape;554;p68" title="Backend_filtsure.drawio.png"/>
          <p:cNvPicPr preferRelativeResize="0"/>
          <p:nvPr/>
        </p:nvPicPr>
        <p:blipFill>
          <a:blip r:embed="rId3">
            <a:alphaModFix/>
          </a:blip>
          <a:stretch>
            <a:fillRect/>
          </a:stretch>
        </p:blipFill>
        <p:spPr>
          <a:xfrm>
            <a:off x="1323975" y="1586950"/>
            <a:ext cx="6496050" cy="2428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Developments</a:t>
            </a:r>
            <a:endParaRPr/>
          </a:p>
        </p:txBody>
      </p:sp>
      <p:sp>
        <p:nvSpPr>
          <p:cNvPr id="560" name="Google Shape;560;p69"/>
          <p:cNvSpPr txBox="1"/>
          <p:nvPr/>
        </p:nvSpPr>
        <p:spPr>
          <a:xfrm>
            <a:off x="2054550" y="1017725"/>
            <a:ext cx="5034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Montserrat"/>
                <a:ea typeface="Montserrat"/>
                <a:cs typeface="Montserrat"/>
                <a:sym typeface="Montserrat"/>
              </a:rPr>
              <a:t>PCB</a:t>
            </a:r>
            <a:endParaRPr sz="1800">
              <a:solidFill>
                <a:schemeClr val="dk2"/>
              </a:solidFill>
              <a:latin typeface="Montserrat"/>
              <a:ea typeface="Montserrat"/>
              <a:cs typeface="Montserrat"/>
              <a:sym typeface="Montserrat"/>
            </a:endParaRPr>
          </a:p>
        </p:txBody>
      </p:sp>
      <p:pic>
        <p:nvPicPr>
          <p:cNvPr id="561" name="Google Shape;561;p69"/>
          <p:cNvPicPr preferRelativeResize="0"/>
          <p:nvPr/>
        </p:nvPicPr>
        <p:blipFill>
          <a:blip r:embed="rId3">
            <a:alphaModFix/>
          </a:blip>
          <a:stretch>
            <a:fillRect/>
          </a:stretch>
        </p:blipFill>
        <p:spPr>
          <a:xfrm>
            <a:off x="4384499" y="1797650"/>
            <a:ext cx="4212474" cy="2505825"/>
          </a:xfrm>
          <a:prstGeom prst="rect">
            <a:avLst/>
          </a:prstGeom>
          <a:noFill/>
          <a:ln>
            <a:noFill/>
          </a:ln>
        </p:spPr>
      </p:pic>
      <p:pic>
        <p:nvPicPr>
          <p:cNvPr id="562" name="Google Shape;562;p69"/>
          <p:cNvPicPr preferRelativeResize="0"/>
          <p:nvPr/>
        </p:nvPicPr>
        <p:blipFill>
          <a:blip r:embed="rId4">
            <a:alphaModFix/>
          </a:blip>
          <a:stretch>
            <a:fillRect/>
          </a:stretch>
        </p:blipFill>
        <p:spPr>
          <a:xfrm>
            <a:off x="1119550" y="1338162"/>
            <a:ext cx="2725325" cy="342480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Developments</a:t>
            </a:r>
            <a:endParaRPr/>
          </a:p>
        </p:txBody>
      </p:sp>
      <p:sp>
        <p:nvSpPr>
          <p:cNvPr id="568" name="Google Shape;568;p70"/>
          <p:cNvSpPr txBox="1"/>
          <p:nvPr/>
        </p:nvSpPr>
        <p:spPr>
          <a:xfrm>
            <a:off x="2054550" y="1017725"/>
            <a:ext cx="5034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Montserrat"/>
                <a:ea typeface="Montserrat"/>
                <a:cs typeface="Montserrat"/>
                <a:sym typeface="Montserrat"/>
              </a:rPr>
              <a:t>CAD Model</a:t>
            </a:r>
            <a:endParaRPr sz="1800">
              <a:solidFill>
                <a:schemeClr val="dk2"/>
              </a:solidFill>
              <a:latin typeface="Montserrat"/>
              <a:ea typeface="Montserrat"/>
              <a:cs typeface="Montserrat"/>
              <a:sym typeface="Montserrat"/>
            </a:endParaRPr>
          </a:p>
        </p:txBody>
      </p:sp>
      <p:pic>
        <p:nvPicPr>
          <p:cNvPr id="569" name="Google Shape;569;p70"/>
          <p:cNvPicPr preferRelativeResize="0"/>
          <p:nvPr/>
        </p:nvPicPr>
        <p:blipFill>
          <a:blip r:embed="rId3">
            <a:alphaModFix/>
          </a:blip>
          <a:stretch>
            <a:fillRect/>
          </a:stretch>
        </p:blipFill>
        <p:spPr>
          <a:xfrm>
            <a:off x="269998" y="1625475"/>
            <a:ext cx="4701674" cy="2723901"/>
          </a:xfrm>
          <a:prstGeom prst="rect">
            <a:avLst/>
          </a:prstGeom>
          <a:noFill/>
          <a:ln cap="flat" cmpd="sng" w="19050">
            <a:solidFill>
              <a:schemeClr val="dk2"/>
            </a:solidFill>
            <a:prstDash val="solid"/>
            <a:round/>
            <a:headEnd len="sm" w="sm" type="none"/>
            <a:tailEnd len="sm" w="sm" type="none"/>
          </a:ln>
        </p:spPr>
      </p:pic>
      <p:pic>
        <p:nvPicPr>
          <p:cNvPr id="570" name="Google Shape;570;p70"/>
          <p:cNvPicPr preferRelativeResize="0"/>
          <p:nvPr/>
        </p:nvPicPr>
        <p:blipFill>
          <a:blip r:embed="rId4">
            <a:alphaModFix/>
          </a:blip>
          <a:stretch>
            <a:fillRect/>
          </a:stretch>
        </p:blipFill>
        <p:spPr>
          <a:xfrm>
            <a:off x="5863497" y="1307775"/>
            <a:ext cx="2385228" cy="33592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4" name="Shape 574"/>
        <p:cNvGrpSpPr/>
        <p:nvPr/>
      </p:nvGrpSpPr>
      <p:grpSpPr>
        <a:xfrm>
          <a:off x="0" y="0"/>
          <a:ext cx="0" cy="0"/>
          <a:chOff x="0" y="0"/>
          <a:chExt cx="0" cy="0"/>
        </a:xfrm>
      </p:grpSpPr>
      <p:sp>
        <p:nvSpPr>
          <p:cNvPr id="575" name="Google Shape;575;p7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Developments</a:t>
            </a:r>
            <a:endParaRPr/>
          </a:p>
        </p:txBody>
      </p:sp>
      <p:sp>
        <p:nvSpPr>
          <p:cNvPr id="576" name="Google Shape;576;p71"/>
          <p:cNvSpPr txBox="1"/>
          <p:nvPr/>
        </p:nvSpPr>
        <p:spPr>
          <a:xfrm>
            <a:off x="2054550" y="1017725"/>
            <a:ext cx="5034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Montserrat"/>
                <a:ea typeface="Montserrat"/>
                <a:cs typeface="Montserrat"/>
                <a:sym typeface="Montserrat"/>
              </a:rPr>
              <a:t>Software</a:t>
            </a:r>
            <a:endParaRPr sz="1800">
              <a:solidFill>
                <a:schemeClr val="dk2"/>
              </a:solidFill>
              <a:latin typeface="Montserrat"/>
              <a:ea typeface="Montserrat"/>
              <a:cs typeface="Montserrat"/>
              <a:sym typeface="Montserrat"/>
            </a:endParaRPr>
          </a:p>
        </p:txBody>
      </p:sp>
      <p:sp>
        <p:nvSpPr>
          <p:cNvPr id="577" name="Google Shape;577;p71"/>
          <p:cNvSpPr txBox="1"/>
          <p:nvPr/>
        </p:nvSpPr>
        <p:spPr>
          <a:xfrm>
            <a:off x="3092075" y="2202300"/>
            <a:ext cx="2959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Hopefully a web browser plus link?</a:t>
            </a:r>
            <a:endParaRPr sz="1800">
              <a:solidFill>
                <a:schemeClr val="dk2"/>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2"/>
          <p:cNvSpPr txBox="1"/>
          <p:nvPr>
            <p:ph type="title"/>
          </p:nvPr>
        </p:nvSpPr>
        <p:spPr>
          <a:xfrm>
            <a:off x="2387275" y="2366275"/>
            <a:ext cx="43551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Management</a:t>
            </a:r>
            <a:endParaRPr/>
          </a:p>
        </p:txBody>
      </p:sp>
      <p:sp>
        <p:nvSpPr>
          <p:cNvPr id="583" name="Google Shape;583;p72"/>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Management</a:t>
            </a:r>
            <a:endParaRPr/>
          </a:p>
        </p:txBody>
      </p:sp>
      <p:sp>
        <p:nvSpPr>
          <p:cNvPr id="589" name="Google Shape;589;p73"/>
          <p:cNvSpPr txBox="1"/>
          <p:nvPr/>
        </p:nvSpPr>
        <p:spPr>
          <a:xfrm>
            <a:off x="2088350" y="1166425"/>
            <a:ext cx="5034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Montserrat"/>
                <a:ea typeface="Montserrat"/>
                <a:cs typeface="Montserrat"/>
                <a:sym typeface="Montserrat"/>
              </a:rPr>
              <a:t>Power Budget</a:t>
            </a:r>
            <a:endParaRPr sz="1800">
              <a:solidFill>
                <a:schemeClr val="dk2"/>
              </a:solidFill>
              <a:latin typeface="Montserrat"/>
              <a:ea typeface="Montserrat"/>
              <a:cs typeface="Montserrat"/>
              <a:sym typeface="Montserrat"/>
            </a:endParaRPr>
          </a:p>
        </p:txBody>
      </p:sp>
      <p:pic>
        <p:nvPicPr>
          <p:cNvPr id="590" name="Google Shape;590;p73"/>
          <p:cNvPicPr preferRelativeResize="0"/>
          <p:nvPr/>
        </p:nvPicPr>
        <p:blipFill>
          <a:blip r:embed="rId4">
            <a:alphaModFix/>
          </a:blip>
          <a:stretch>
            <a:fillRect/>
          </a:stretch>
        </p:blipFill>
        <p:spPr>
          <a:xfrm>
            <a:off x="0" y="1198625"/>
            <a:ext cx="3359275" cy="3359275"/>
          </a:xfrm>
          <a:prstGeom prst="rect">
            <a:avLst/>
          </a:prstGeom>
          <a:noFill/>
          <a:ln>
            <a:noFill/>
          </a:ln>
        </p:spPr>
      </p:pic>
      <p:sp>
        <p:nvSpPr>
          <p:cNvPr id="591" name="Google Shape;591;p73"/>
          <p:cNvSpPr txBox="1"/>
          <p:nvPr/>
        </p:nvSpPr>
        <p:spPr>
          <a:xfrm>
            <a:off x="259525" y="44750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https://www.digikey.com/en/products/detail/duracell-industrial-operations-inc/PC1300/16344169</a:t>
            </a:r>
            <a:endParaRPr sz="800"/>
          </a:p>
        </p:txBody>
      </p:sp>
      <p:graphicFrame>
        <p:nvGraphicFramePr>
          <p:cNvPr id="592" name="Google Shape;592;p73"/>
          <p:cNvGraphicFramePr/>
          <p:nvPr/>
        </p:nvGraphicFramePr>
        <p:xfrm>
          <a:off x="3259525" y="1824125"/>
          <a:ext cx="3000000" cy="3000000"/>
        </p:xfrm>
        <a:graphic>
          <a:graphicData uri="http://schemas.openxmlformats.org/drawingml/2006/table">
            <a:tbl>
              <a:tblPr>
                <a:noFill/>
                <a:tableStyleId>{44452B47-D716-470D-A40D-BA302A3A082E}</a:tableStyleId>
              </a:tblPr>
              <a:tblGrid>
                <a:gridCol w="723900"/>
                <a:gridCol w="666750"/>
                <a:gridCol w="600075"/>
                <a:gridCol w="523875"/>
                <a:gridCol w="619125"/>
                <a:gridCol w="1076325"/>
                <a:gridCol w="1171575"/>
              </a:tblGrid>
              <a:tr h="333375">
                <a:tc>
                  <a:txBody>
                    <a:bodyPr/>
                    <a:lstStyle/>
                    <a:p>
                      <a:pPr indent="0" lvl="0" marL="0" rtl="0" algn="ctr">
                        <a:spcBef>
                          <a:spcPts val="0"/>
                        </a:spcBef>
                        <a:spcAft>
                          <a:spcPts val="0"/>
                        </a:spcAft>
                        <a:buNone/>
                      </a:pPr>
                      <a:r>
                        <a:rPr b="1" lang="en" sz="900"/>
                        <a:t>Application</a:t>
                      </a:r>
                      <a:endParaRPr b="1"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tcPr>
                </a:tc>
                <a:tc>
                  <a:txBody>
                    <a:bodyPr/>
                    <a:lstStyle/>
                    <a:p>
                      <a:pPr indent="0" lvl="0" marL="0" rtl="0" algn="ctr">
                        <a:lnSpc>
                          <a:spcPct val="115000"/>
                        </a:lnSpc>
                        <a:spcBef>
                          <a:spcPts val="0"/>
                        </a:spcBef>
                        <a:spcAft>
                          <a:spcPts val="0"/>
                        </a:spcAft>
                        <a:buNone/>
                      </a:pPr>
                      <a:r>
                        <a:rPr b="1" lang="en" sz="1000"/>
                        <a:t>Battery</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tcPr>
                </a:tc>
                <a:tc>
                  <a:txBody>
                    <a:bodyPr/>
                    <a:lstStyle/>
                    <a:p>
                      <a:pPr indent="0" lvl="0" marL="0" rtl="0" algn="ctr">
                        <a:lnSpc>
                          <a:spcPct val="115000"/>
                        </a:lnSpc>
                        <a:spcBef>
                          <a:spcPts val="0"/>
                        </a:spcBef>
                        <a:spcAft>
                          <a:spcPts val="0"/>
                        </a:spcAft>
                        <a:buNone/>
                      </a:pPr>
                      <a:r>
                        <a:rPr b="1" lang="en" sz="1000"/>
                        <a:t>Amount</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tcPr>
                </a:tc>
                <a:tc>
                  <a:txBody>
                    <a:bodyPr/>
                    <a:lstStyle/>
                    <a:p>
                      <a:pPr indent="0" lvl="0" marL="0" rtl="0" algn="ctr">
                        <a:lnSpc>
                          <a:spcPct val="115000"/>
                        </a:lnSpc>
                        <a:spcBef>
                          <a:spcPts val="0"/>
                        </a:spcBef>
                        <a:spcAft>
                          <a:spcPts val="0"/>
                        </a:spcAft>
                        <a:buNone/>
                      </a:pPr>
                      <a:r>
                        <a:rPr b="1" lang="en" sz="1000"/>
                        <a:t>Watt Hours</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tcPr>
                </a:tc>
                <a:tc>
                  <a:txBody>
                    <a:bodyPr/>
                    <a:lstStyle/>
                    <a:p>
                      <a:pPr indent="0" lvl="0" marL="0" rtl="0" algn="ctr">
                        <a:lnSpc>
                          <a:spcPct val="115000"/>
                        </a:lnSpc>
                        <a:spcBef>
                          <a:spcPts val="0"/>
                        </a:spcBef>
                        <a:spcAft>
                          <a:spcPts val="0"/>
                        </a:spcAft>
                        <a:buNone/>
                      </a:pPr>
                      <a:r>
                        <a:rPr b="1" lang="en" sz="1000"/>
                        <a:t>Draw/sec</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tcPr>
                </a:tc>
                <a:tc>
                  <a:txBody>
                    <a:bodyPr/>
                    <a:lstStyle/>
                    <a:p>
                      <a:pPr indent="0" lvl="0" marL="0" rtl="0" algn="ctr">
                        <a:lnSpc>
                          <a:spcPct val="115000"/>
                        </a:lnSpc>
                        <a:spcBef>
                          <a:spcPts val="0"/>
                        </a:spcBef>
                        <a:spcAft>
                          <a:spcPts val="0"/>
                        </a:spcAft>
                        <a:buNone/>
                      </a:pPr>
                      <a:r>
                        <a:rPr b="1" lang="en" sz="1000"/>
                        <a:t>sec/month</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tcPr>
                </a:tc>
                <a:tc>
                  <a:txBody>
                    <a:bodyPr/>
                    <a:lstStyle/>
                    <a:p>
                      <a:pPr indent="0" lvl="0" marL="0" rtl="0" algn="ctr">
                        <a:lnSpc>
                          <a:spcPct val="115000"/>
                        </a:lnSpc>
                        <a:spcBef>
                          <a:spcPts val="0"/>
                        </a:spcBef>
                        <a:spcAft>
                          <a:spcPts val="0"/>
                        </a:spcAft>
                        <a:buNone/>
                      </a:pPr>
                      <a:r>
                        <a:rPr b="1" lang="en" sz="1000"/>
                        <a:t>Year(s) Run Time</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tcPr>
                </a:tc>
              </a:tr>
              <a:tr h="200025">
                <a:tc>
                  <a:txBody>
                    <a:bodyPr/>
                    <a:lstStyle/>
                    <a:p>
                      <a:pPr indent="0" lvl="0" marL="0" rtl="0" algn="ctr">
                        <a:lnSpc>
                          <a:spcPct val="115000"/>
                        </a:lnSpc>
                        <a:spcBef>
                          <a:spcPts val="0"/>
                        </a:spcBef>
                        <a:spcAft>
                          <a:spcPts val="0"/>
                        </a:spcAft>
                        <a:buNone/>
                      </a:pPr>
                      <a:r>
                        <a:rPr lang="en" sz="1000"/>
                        <a:t>Civil</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Dcell</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60.00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0.06860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12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2.40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ctr">
                        <a:lnSpc>
                          <a:spcPct val="115000"/>
                        </a:lnSpc>
                        <a:spcBef>
                          <a:spcPts val="0"/>
                        </a:spcBef>
                        <a:spcAft>
                          <a:spcPts val="0"/>
                        </a:spcAft>
                        <a:buNone/>
                      </a:pPr>
                      <a:r>
                        <a:rPr lang="en" sz="1000"/>
                        <a:t>Industrial</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0.09950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126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1.65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
        <p:nvSpPr>
          <p:cNvPr id="593" name="Google Shape;593;p73"/>
          <p:cNvSpPr txBox="1"/>
          <p:nvPr/>
        </p:nvSpPr>
        <p:spPr>
          <a:xfrm>
            <a:off x="3395825" y="2983375"/>
            <a:ext cx="5034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Montserrat"/>
                <a:ea typeface="Montserrat"/>
                <a:cs typeface="Montserrat"/>
                <a:sym typeface="Montserrat"/>
              </a:rPr>
              <a:t>Previous </a:t>
            </a:r>
            <a:r>
              <a:rPr lang="en" sz="1800">
                <a:solidFill>
                  <a:schemeClr val="dk2"/>
                </a:solidFill>
                <a:latin typeface="Montserrat"/>
                <a:ea typeface="Montserrat"/>
                <a:cs typeface="Montserrat"/>
                <a:sym typeface="Montserrat"/>
              </a:rPr>
              <a:t>calculations predict the an average run time of 2 years </a:t>
            </a:r>
            <a:endParaRPr sz="1800">
              <a:solidFill>
                <a:schemeClr val="dk2"/>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Management</a:t>
            </a:r>
            <a:endParaRPr/>
          </a:p>
        </p:txBody>
      </p:sp>
      <p:sp>
        <p:nvSpPr>
          <p:cNvPr id="599" name="Google Shape;599;p74"/>
          <p:cNvSpPr txBox="1"/>
          <p:nvPr/>
        </p:nvSpPr>
        <p:spPr>
          <a:xfrm>
            <a:off x="2054550" y="1017725"/>
            <a:ext cx="5034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Montserrat"/>
                <a:ea typeface="Montserrat"/>
                <a:cs typeface="Montserrat"/>
                <a:sym typeface="Montserrat"/>
              </a:rPr>
              <a:t>Fiscal</a:t>
            </a:r>
            <a:endParaRPr sz="1800">
              <a:solidFill>
                <a:schemeClr val="dk2"/>
              </a:solidFill>
              <a:latin typeface="Montserrat"/>
              <a:ea typeface="Montserrat"/>
              <a:cs typeface="Montserrat"/>
              <a:sym typeface="Montserrat"/>
            </a:endParaRPr>
          </a:p>
        </p:txBody>
      </p:sp>
      <p:graphicFrame>
        <p:nvGraphicFramePr>
          <p:cNvPr id="600" name="Google Shape;600;p74"/>
          <p:cNvGraphicFramePr/>
          <p:nvPr/>
        </p:nvGraphicFramePr>
        <p:xfrm>
          <a:off x="1555750" y="1479425"/>
          <a:ext cx="3000000" cy="3000000"/>
        </p:xfrm>
        <a:graphic>
          <a:graphicData uri="http://schemas.openxmlformats.org/drawingml/2006/table">
            <a:tbl>
              <a:tblPr>
                <a:noFill/>
                <a:tableStyleId>{7D0F5D96-A4A9-41FD-A84E-49310473ADAC}</a:tableStyleId>
              </a:tblPr>
              <a:tblGrid>
                <a:gridCol w="1206500"/>
                <a:gridCol w="1064925"/>
                <a:gridCol w="1505350"/>
                <a:gridCol w="1442425"/>
                <a:gridCol w="813300"/>
              </a:tblGrid>
              <a:tr h="323775">
                <a:tc>
                  <a:txBody>
                    <a:bodyPr/>
                    <a:lstStyle/>
                    <a:p>
                      <a:pPr indent="0" lvl="0" marL="0" rtl="0" algn="ctr">
                        <a:lnSpc>
                          <a:spcPct val="115000"/>
                        </a:lnSpc>
                        <a:spcBef>
                          <a:spcPts val="0"/>
                        </a:spcBef>
                        <a:spcAft>
                          <a:spcPts val="0"/>
                        </a:spcAft>
                        <a:buNone/>
                      </a:pPr>
                      <a:r>
                        <a:rPr b="1" lang="en"/>
                        <a:t>Component</a:t>
                      </a:r>
                      <a:endParaRPr b="1"/>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9E9E9E"/>
                    </a:solidFill>
                  </a:tcPr>
                </a:tc>
                <a:tc>
                  <a:txBody>
                    <a:bodyPr/>
                    <a:lstStyle/>
                    <a:p>
                      <a:pPr indent="0" lvl="0" marL="0" rtl="0" algn="ctr">
                        <a:lnSpc>
                          <a:spcPct val="115000"/>
                        </a:lnSpc>
                        <a:spcBef>
                          <a:spcPts val="0"/>
                        </a:spcBef>
                        <a:spcAft>
                          <a:spcPts val="0"/>
                        </a:spcAft>
                        <a:buNone/>
                      </a:pPr>
                      <a:r>
                        <a:rPr b="1" lang="en"/>
                        <a:t>Price</a:t>
                      </a:r>
                      <a:endParaRPr b="1"/>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9E9E9E"/>
                    </a:solidFill>
                  </a:tcPr>
                </a:tc>
                <a:tc>
                  <a:txBody>
                    <a:bodyPr/>
                    <a:lstStyle/>
                    <a:p>
                      <a:pPr indent="0" lvl="0" marL="0" rtl="0" algn="ctr">
                        <a:lnSpc>
                          <a:spcPct val="115000"/>
                        </a:lnSpc>
                        <a:spcBef>
                          <a:spcPts val="0"/>
                        </a:spcBef>
                        <a:spcAft>
                          <a:spcPts val="0"/>
                        </a:spcAft>
                        <a:buNone/>
                      </a:pPr>
                      <a:r>
                        <a:rPr b="1" lang="en"/>
                        <a:t>Industrial Filter</a:t>
                      </a:r>
                      <a:endParaRPr b="1"/>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9E9E9E"/>
                    </a:solidFill>
                  </a:tcPr>
                </a:tc>
                <a:tc>
                  <a:txBody>
                    <a:bodyPr/>
                    <a:lstStyle/>
                    <a:p>
                      <a:pPr indent="0" lvl="0" marL="0" rtl="0" algn="ctr">
                        <a:lnSpc>
                          <a:spcPct val="115000"/>
                        </a:lnSpc>
                        <a:spcBef>
                          <a:spcPts val="0"/>
                        </a:spcBef>
                        <a:spcAft>
                          <a:spcPts val="0"/>
                        </a:spcAft>
                        <a:buNone/>
                      </a:pPr>
                      <a:r>
                        <a:rPr b="1" lang="en"/>
                        <a:t>Industrial HVAC</a:t>
                      </a:r>
                      <a:endParaRPr b="1"/>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9E9E9E"/>
                    </a:solidFill>
                  </a:tcPr>
                </a:tc>
                <a:tc>
                  <a:txBody>
                    <a:bodyPr/>
                    <a:lstStyle/>
                    <a:p>
                      <a:pPr indent="0" lvl="0" marL="0" rtl="0" algn="ctr">
                        <a:lnSpc>
                          <a:spcPct val="115000"/>
                        </a:lnSpc>
                        <a:spcBef>
                          <a:spcPts val="0"/>
                        </a:spcBef>
                        <a:spcAft>
                          <a:spcPts val="0"/>
                        </a:spcAft>
                        <a:buNone/>
                      </a:pPr>
                      <a:r>
                        <a:rPr b="1" lang="en"/>
                        <a:t>Civil</a:t>
                      </a:r>
                      <a:endParaRPr b="1"/>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9E9E9E"/>
                    </a:solidFill>
                  </a:tcPr>
                </a:tc>
              </a:tr>
              <a:tr h="222100">
                <a:tc>
                  <a:txBody>
                    <a:bodyPr/>
                    <a:lstStyle/>
                    <a:p>
                      <a:pPr indent="0" lvl="0" marL="0" rtl="0" algn="ctr">
                        <a:lnSpc>
                          <a:spcPct val="115000"/>
                        </a:lnSpc>
                        <a:spcBef>
                          <a:spcPts val="0"/>
                        </a:spcBef>
                        <a:spcAft>
                          <a:spcPts val="0"/>
                        </a:spcAft>
                        <a:buNone/>
                      </a:pPr>
                      <a:r>
                        <a:rPr lang="en"/>
                        <a:t>ESP32C3</a:t>
                      </a:r>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1.03</a:t>
                      </a:r>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1</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1</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1</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2100">
                <a:tc>
                  <a:txBody>
                    <a:bodyPr/>
                    <a:lstStyle/>
                    <a:p>
                      <a:pPr indent="0" lvl="0" marL="0" rtl="0" algn="ctr">
                        <a:lnSpc>
                          <a:spcPct val="115000"/>
                        </a:lnSpc>
                        <a:spcBef>
                          <a:spcPts val="0"/>
                        </a:spcBef>
                        <a:spcAft>
                          <a:spcPts val="0"/>
                        </a:spcAft>
                        <a:buNone/>
                      </a:pPr>
                      <a:r>
                        <a:rPr lang="en"/>
                        <a:t>BME280</a:t>
                      </a:r>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6.03</a:t>
                      </a:r>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1</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1</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2100">
                <a:tc>
                  <a:txBody>
                    <a:bodyPr/>
                    <a:lstStyle/>
                    <a:p>
                      <a:pPr indent="0" lvl="0" marL="0" rtl="0" algn="ctr">
                        <a:lnSpc>
                          <a:spcPct val="115000"/>
                        </a:lnSpc>
                        <a:spcBef>
                          <a:spcPts val="0"/>
                        </a:spcBef>
                        <a:spcAft>
                          <a:spcPts val="0"/>
                        </a:spcAft>
                        <a:buNone/>
                      </a:pPr>
                      <a:r>
                        <a:rPr lang="en"/>
                        <a:t>RFID</a:t>
                      </a:r>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0.83</a:t>
                      </a:r>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1</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313225">
                <a:tc>
                  <a:txBody>
                    <a:bodyPr/>
                    <a:lstStyle/>
                    <a:p>
                      <a:pPr indent="0" lvl="0" marL="0" rtl="0" algn="ctr">
                        <a:lnSpc>
                          <a:spcPct val="115000"/>
                        </a:lnSpc>
                        <a:spcBef>
                          <a:spcPts val="0"/>
                        </a:spcBef>
                        <a:spcAft>
                          <a:spcPts val="0"/>
                        </a:spcAft>
                        <a:buNone/>
                      </a:pPr>
                      <a:r>
                        <a:rPr lang="en"/>
                        <a:t>LoRaWan</a:t>
                      </a:r>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5.95</a:t>
                      </a:r>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1</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1</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313225">
                <a:tc>
                  <a:txBody>
                    <a:bodyPr/>
                    <a:lstStyle/>
                    <a:p>
                      <a:pPr indent="0" lvl="0" marL="0" rtl="0" algn="ctr">
                        <a:lnSpc>
                          <a:spcPct val="115000"/>
                        </a:lnSpc>
                        <a:spcBef>
                          <a:spcPts val="0"/>
                        </a:spcBef>
                        <a:spcAft>
                          <a:spcPts val="0"/>
                        </a:spcAft>
                        <a:buNone/>
                      </a:pPr>
                      <a:r>
                        <a:rPr lang="en"/>
                        <a:t>Batteries</a:t>
                      </a:r>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1.1</a:t>
                      </a:r>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2</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2</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2</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313225">
                <a:tc>
                  <a:txBody>
                    <a:bodyPr/>
                    <a:lstStyle/>
                    <a:p>
                      <a:pPr indent="0" lvl="0" marL="0" rtl="0" algn="ctr">
                        <a:lnSpc>
                          <a:spcPct val="115000"/>
                        </a:lnSpc>
                        <a:spcBef>
                          <a:spcPts val="0"/>
                        </a:spcBef>
                        <a:spcAft>
                          <a:spcPts val="0"/>
                        </a:spcAft>
                        <a:buNone/>
                      </a:pPr>
                      <a:r>
                        <a:rPr lang="en"/>
                        <a:t>Misc.</a:t>
                      </a:r>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5</a:t>
                      </a:r>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1</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1</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1</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313225">
                <a:tc>
                  <a:txBody>
                    <a:bodyPr/>
                    <a:lstStyle/>
                    <a:p>
                      <a:pPr indent="0" lvl="0" marL="0" rtl="0" algn="ctr">
                        <a:lnSpc>
                          <a:spcPct val="115000"/>
                        </a:lnSpc>
                        <a:spcBef>
                          <a:spcPts val="0"/>
                        </a:spcBef>
                        <a:spcAft>
                          <a:spcPts val="0"/>
                        </a:spcAft>
                        <a:buNone/>
                      </a:pPr>
                      <a:r>
                        <a:rPr lang="en"/>
                        <a:t>Total</a:t>
                      </a:r>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C2C2C2"/>
                    </a:solidFill>
                  </a:tcPr>
                </a:tc>
                <a:tc>
                  <a:txBody>
                    <a:bodyPr/>
                    <a:lstStyle/>
                    <a:p>
                      <a:pPr indent="0" lvl="0" marL="0" rtl="0" algn="ctr">
                        <a:spcBef>
                          <a:spcPts val="0"/>
                        </a:spcBef>
                        <a:spcAft>
                          <a:spcPts val="0"/>
                        </a:spcAft>
                        <a:buNone/>
                      </a:pPr>
                      <a:r>
                        <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C2C2C2"/>
                    </a:solidFill>
                  </a:tcPr>
                </a:tc>
                <a:tc>
                  <a:txBody>
                    <a:bodyPr/>
                    <a:lstStyle/>
                    <a:p>
                      <a:pPr indent="0" lvl="0" marL="0" rtl="0" algn="ctr">
                        <a:lnSpc>
                          <a:spcPct val="115000"/>
                        </a:lnSpc>
                        <a:spcBef>
                          <a:spcPts val="0"/>
                        </a:spcBef>
                        <a:spcAft>
                          <a:spcPts val="0"/>
                        </a:spcAft>
                        <a:buNone/>
                      </a:pPr>
                      <a:r>
                        <a:rPr lang="en"/>
                        <a:t>$ 21.04</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C2C2C2"/>
                    </a:solidFill>
                  </a:tcPr>
                </a:tc>
                <a:tc>
                  <a:txBody>
                    <a:bodyPr/>
                    <a:lstStyle/>
                    <a:p>
                      <a:pPr indent="0" lvl="0" marL="0" rtl="0" algn="ctr">
                        <a:lnSpc>
                          <a:spcPct val="115000"/>
                        </a:lnSpc>
                        <a:spcBef>
                          <a:spcPts val="0"/>
                        </a:spcBef>
                        <a:spcAft>
                          <a:spcPts val="0"/>
                        </a:spcAft>
                        <a:buNone/>
                      </a:pPr>
                      <a:r>
                        <a:rPr lang="en"/>
                        <a:t>$ 20.21</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C2C2C2"/>
                    </a:solidFill>
                  </a:tcPr>
                </a:tc>
                <a:tc>
                  <a:txBody>
                    <a:bodyPr/>
                    <a:lstStyle/>
                    <a:p>
                      <a:pPr indent="0" lvl="0" marL="0" rtl="0" algn="ctr">
                        <a:lnSpc>
                          <a:spcPct val="115000"/>
                        </a:lnSpc>
                        <a:spcBef>
                          <a:spcPts val="0"/>
                        </a:spcBef>
                        <a:spcAft>
                          <a:spcPts val="0"/>
                        </a:spcAft>
                        <a:buNone/>
                      </a:pPr>
                      <a:r>
                        <a:rPr lang="en"/>
                        <a:t>$ 9.06</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C2C2C2"/>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Management</a:t>
            </a:r>
            <a:endParaRPr/>
          </a:p>
        </p:txBody>
      </p:sp>
      <p:sp>
        <p:nvSpPr>
          <p:cNvPr id="606" name="Google Shape;606;p75"/>
          <p:cNvSpPr txBox="1"/>
          <p:nvPr/>
        </p:nvSpPr>
        <p:spPr>
          <a:xfrm>
            <a:off x="2054550" y="1017725"/>
            <a:ext cx="5034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Montserrat"/>
                <a:ea typeface="Montserrat"/>
                <a:cs typeface="Montserrat"/>
                <a:sym typeface="Montserrat"/>
              </a:rPr>
              <a:t>Timeline (Aug - Feb)</a:t>
            </a:r>
            <a:endParaRPr sz="1800">
              <a:solidFill>
                <a:schemeClr val="dk2"/>
              </a:solidFill>
              <a:latin typeface="Montserrat"/>
              <a:ea typeface="Montserrat"/>
              <a:cs typeface="Montserrat"/>
              <a:sym typeface="Montserrat"/>
            </a:endParaRPr>
          </a:p>
        </p:txBody>
      </p:sp>
      <p:pic>
        <p:nvPicPr>
          <p:cNvPr id="607" name="Google Shape;607;p75"/>
          <p:cNvPicPr preferRelativeResize="0"/>
          <p:nvPr/>
        </p:nvPicPr>
        <p:blipFill>
          <a:blip r:embed="rId3">
            <a:alphaModFix/>
          </a:blip>
          <a:stretch>
            <a:fillRect/>
          </a:stretch>
        </p:blipFill>
        <p:spPr>
          <a:xfrm>
            <a:off x="692038" y="1479425"/>
            <a:ext cx="7759868" cy="33592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Management</a:t>
            </a:r>
            <a:endParaRPr/>
          </a:p>
        </p:txBody>
      </p:sp>
      <p:sp>
        <p:nvSpPr>
          <p:cNvPr id="613" name="Google Shape;613;p76"/>
          <p:cNvSpPr txBox="1"/>
          <p:nvPr/>
        </p:nvSpPr>
        <p:spPr>
          <a:xfrm>
            <a:off x="2054550" y="1017725"/>
            <a:ext cx="5034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Montserrat"/>
                <a:ea typeface="Montserrat"/>
                <a:cs typeface="Montserrat"/>
                <a:sym typeface="Montserrat"/>
              </a:rPr>
              <a:t>Timeline (Aug - Dec)</a:t>
            </a:r>
            <a:endParaRPr sz="1800">
              <a:solidFill>
                <a:schemeClr val="dk2"/>
              </a:solidFill>
              <a:latin typeface="Montserrat"/>
              <a:ea typeface="Montserrat"/>
              <a:cs typeface="Montserrat"/>
              <a:sym typeface="Montserrat"/>
            </a:endParaRPr>
          </a:p>
        </p:txBody>
      </p:sp>
      <p:pic>
        <p:nvPicPr>
          <p:cNvPr id="614" name="Google Shape;614;p76"/>
          <p:cNvPicPr preferRelativeResize="0"/>
          <p:nvPr/>
        </p:nvPicPr>
        <p:blipFill>
          <a:blip r:embed="rId3">
            <a:alphaModFix/>
          </a:blip>
          <a:stretch>
            <a:fillRect/>
          </a:stretch>
        </p:blipFill>
        <p:spPr>
          <a:xfrm>
            <a:off x="152400" y="1631825"/>
            <a:ext cx="8839201" cy="192344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Management</a:t>
            </a:r>
            <a:endParaRPr/>
          </a:p>
        </p:txBody>
      </p:sp>
      <p:sp>
        <p:nvSpPr>
          <p:cNvPr id="620" name="Google Shape;620;p77"/>
          <p:cNvSpPr txBox="1"/>
          <p:nvPr/>
        </p:nvSpPr>
        <p:spPr>
          <a:xfrm>
            <a:off x="2054550" y="1017725"/>
            <a:ext cx="5034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Montserrat"/>
                <a:ea typeface="Montserrat"/>
                <a:cs typeface="Montserrat"/>
                <a:sym typeface="Montserrat"/>
              </a:rPr>
              <a:t>Timeline (Jan - </a:t>
            </a:r>
            <a:r>
              <a:rPr lang="en" sz="1800">
                <a:solidFill>
                  <a:schemeClr val="dk2"/>
                </a:solidFill>
                <a:latin typeface="Montserrat"/>
                <a:ea typeface="Montserrat"/>
                <a:cs typeface="Montserrat"/>
                <a:sym typeface="Montserrat"/>
              </a:rPr>
              <a:t>May</a:t>
            </a:r>
            <a:r>
              <a:rPr lang="en" sz="1800">
                <a:solidFill>
                  <a:schemeClr val="dk2"/>
                </a:solidFill>
                <a:latin typeface="Montserrat"/>
                <a:ea typeface="Montserrat"/>
                <a:cs typeface="Montserrat"/>
                <a:sym typeface="Montserrat"/>
              </a:rPr>
              <a:t>)</a:t>
            </a:r>
            <a:endParaRPr sz="1800">
              <a:solidFill>
                <a:schemeClr val="dk2"/>
              </a:solidFill>
              <a:latin typeface="Montserrat"/>
              <a:ea typeface="Montserrat"/>
              <a:cs typeface="Montserrat"/>
              <a:sym typeface="Montserrat"/>
            </a:endParaRPr>
          </a:p>
        </p:txBody>
      </p:sp>
      <p:pic>
        <p:nvPicPr>
          <p:cNvPr id="621" name="Google Shape;621;p77"/>
          <p:cNvPicPr preferRelativeResize="0"/>
          <p:nvPr/>
        </p:nvPicPr>
        <p:blipFill>
          <a:blip r:embed="rId4">
            <a:alphaModFix/>
          </a:blip>
          <a:stretch>
            <a:fillRect/>
          </a:stretch>
        </p:blipFill>
        <p:spPr>
          <a:xfrm>
            <a:off x="152400" y="1631825"/>
            <a:ext cx="8839200" cy="153858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0"/>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489" name="Google Shape;489;p60"/>
          <p:cNvSpPr txBox="1"/>
          <p:nvPr>
            <p:ph idx="1" type="subTitle"/>
          </p:nvPr>
        </p:nvSpPr>
        <p:spPr>
          <a:xfrm>
            <a:off x="1682025" y="1551115"/>
            <a:ext cx="2486100" cy="4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a:t>
            </a:r>
            <a:endParaRPr/>
          </a:p>
        </p:txBody>
      </p:sp>
      <p:sp>
        <p:nvSpPr>
          <p:cNvPr id="490" name="Google Shape;490;p60"/>
          <p:cNvSpPr txBox="1"/>
          <p:nvPr>
            <p:ph idx="5" type="subTitle"/>
          </p:nvPr>
        </p:nvSpPr>
        <p:spPr>
          <a:xfrm>
            <a:off x="4168125" y="3279818"/>
            <a:ext cx="24861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491" name="Google Shape;491;p60"/>
          <p:cNvSpPr txBox="1"/>
          <p:nvPr>
            <p:ph idx="7" type="subTitle"/>
          </p:nvPr>
        </p:nvSpPr>
        <p:spPr>
          <a:xfrm>
            <a:off x="5658600" y="1520968"/>
            <a:ext cx="24861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Management</a:t>
            </a:r>
            <a:endParaRPr/>
          </a:p>
        </p:txBody>
      </p:sp>
      <p:sp>
        <p:nvSpPr>
          <p:cNvPr id="492" name="Google Shape;492;p60"/>
          <p:cNvSpPr txBox="1"/>
          <p:nvPr>
            <p:ph idx="9" type="title"/>
          </p:nvPr>
        </p:nvSpPr>
        <p:spPr>
          <a:xfrm>
            <a:off x="798575" y="1417915"/>
            <a:ext cx="10392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93" name="Google Shape;493;p60"/>
          <p:cNvSpPr txBox="1"/>
          <p:nvPr>
            <p:ph idx="13" type="title"/>
          </p:nvPr>
        </p:nvSpPr>
        <p:spPr>
          <a:xfrm>
            <a:off x="4753975" y="1403976"/>
            <a:ext cx="10392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94" name="Google Shape;494;p60"/>
          <p:cNvSpPr txBox="1"/>
          <p:nvPr>
            <p:ph idx="14" type="title"/>
          </p:nvPr>
        </p:nvSpPr>
        <p:spPr>
          <a:xfrm>
            <a:off x="3257825" y="3176773"/>
            <a:ext cx="10392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8"/>
          <p:cNvSpPr txBox="1"/>
          <p:nvPr>
            <p:ph type="title"/>
          </p:nvPr>
        </p:nvSpPr>
        <p:spPr>
          <a:xfrm>
            <a:off x="2387275" y="2366275"/>
            <a:ext cx="43551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Next Steps</a:t>
            </a:r>
            <a:endParaRPr/>
          </a:p>
        </p:txBody>
      </p:sp>
      <p:sp>
        <p:nvSpPr>
          <p:cNvPr id="627" name="Google Shape;627;p78"/>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a:t>
            </a:r>
            <a:r>
              <a:rPr lang="en"/>
              <a:t>Steps</a:t>
            </a:r>
            <a:endParaRPr/>
          </a:p>
        </p:txBody>
      </p:sp>
      <p:sp>
        <p:nvSpPr>
          <p:cNvPr id="633" name="Google Shape;633;p79"/>
          <p:cNvSpPr txBox="1"/>
          <p:nvPr/>
        </p:nvSpPr>
        <p:spPr>
          <a:xfrm>
            <a:off x="1132500" y="1657775"/>
            <a:ext cx="6879000" cy="2124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Finish PCB design and manufacture.</a:t>
            </a:r>
            <a:endParaRPr sz="1800">
              <a:solidFill>
                <a:schemeClr val="dk2"/>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Complete CAD model for sensor casing.</a:t>
            </a:r>
            <a:endParaRPr sz="1800">
              <a:solidFill>
                <a:schemeClr val="dk2"/>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Update nodal system for multi-unit utilization</a:t>
            </a:r>
            <a:endParaRPr sz="1800">
              <a:solidFill>
                <a:schemeClr val="dk2"/>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Finalize servicing station for offline communications</a:t>
            </a:r>
            <a:endParaRPr sz="1800">
              <a:solidFill>
                <a:schemeClr val="dk2"/>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Finish prototypes</a:t>
            </a:r>
            <a:endParaRPr sz="1800">
              <a:solidFill>
                <a:schemeClr val="dk2"/>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80"/>
          <p:cNvSpPr txBox="1"/>
          <p:nvPr>
            <p:ph type="title"/>
          </p:nvPr>
        </p:nvSpPr>
        <p:spPr>
          <a:xfrm>
            <a:off x="713250" y="22854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2" name="Shape 642"/>
        <p:cNvGrpSpPr/>
        <p:nvPr/>
      </p:nvGrpSpPr>
      <p:grpSpPr>
        <a:xfrm>
          <a:off x="0" y="0"/>
          <a:ext cx="0" cy="0"/>
          <a:chOff x="0" y="0"/>
          <a:chExt cx="0" cy="0"/>
        </a:xfrm>
      </p:grpSpPr>
      <p:sp>
        <p:nvSpPr>
          <p:cNvPr id="643" name="Google Shape;643;p8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icon pack</a:t>
            </a:r>
            <a:endParaRPr/>
          </a:p>
        </p:txBody>
      </p:sp>
      <p:sp>
        <p:nvSpPr>
          <p:cNvPr id="644" name="Google Shape;644;p81"/>
          <p:cNvSpPr/>
          <p:nvPr/>
        </p:nvSpPr>
        <p:spPr>
          <a:xfrm>
            <a:off x="1817160" y="1763096"/>
            <a:ext cx="249811" cy="324060"/>
          </a:xfrm>
          <a:custGeom>
            <a:rect b="b" l="l" r="r" t="t"/>
            <a:pathLst>
              <a:path extrusionOk="0" h="16559" w="12765">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 name="Google Shape;645;p81"/>
          <p:cNvGrpSpPr/>
          <p:nvPr/>
        </p:nvGrpSpPr>
        <p:grpSpPr>
          <a:xfrm>
            <a:off x="7035775" y="3818083"/>
            <a:ext cx="331535" cy="324040"/>
            <a:chOff x="7035775" y="3818083"/>
            <a:chExt cx="331535" cy="324040"/>
          </a:xfrm>
        </p:grpSpPr>
        <p:sp>
          <p:nvSpPr>
            <p:cNvPr id="646" name="Google Shape;646;p81"/>
            <p:cNvSpPr/>
            <p:nvPr/>
          </p:nvSpPr>
          <p:spPr>
            <a:xfrm>
              <a:off x="7116149" y="4075350"/>
              <a:ext cx="170964" cy="66773"/>
            </a:xfrm>
            <a:custGeom>
              <a:rect b="b" l="l" r="r" t="t"/>
              <a:pathLst>
                <a:path extrusionOk="0" h="3412" w="8736">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81"/>
            <p:cNvSpPr/>
            <p:nvPr/>
          </p:nvSpPr>
          <p:spPr>
            <a:xfrm>
              <a:off x="7035775" y="3818083"/>
              <a:ext cx="331535" cy="238480"/>
            </a:xfrm>
            <a:custGeom>
              <a:rect b="b" l="l" r="r" t="t"/>
              <a:pathLst>
                <a:path extrusionOk="0" h="12186" w="16941">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 name="Google Shape;648;p81"/>
          <p:cNvSpPr/>
          <p:nvPr/>
        </p:nvSpPr>
        <p:spPr>
          <a:xfrm>
            <a:off x="7286897" y="3396016"/>
            <a:ext cx="76754" cy="120121"/>
          </a:xfrm>
          <a:custGeom>
            <a:rect b="b" l="l" r="r" t="t"/>
            <a:pathLst>
              <a:path extrusionOk="0" h="6138" w="3922">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81"/>
          <p:cNvSpPr/>
          <p:nvPr/>
        </p:nvSpPr>
        <p:spPr>
          <a:xfrm>
            <a:off x="7039806" y="3396016"/>
            <a:ext cx="76558" cy="120121"/>
          </a:xfrm>
          <a:custGeom>
            <a:rect b="b" l="l" r="r" t="t"/>
            <a:pathLst>
              <a:path extrusionOk="0" h="6138" w="3912">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81"/>
          <p:cNvSpPr/>
          <p:nvPr/>
        </p:nvSpPr>
        <p:spPr>
          <a:xfrm>
            <a:off x="7113859" y="3350164"/>
            <a:ext cx="175562" cy="191297"/>
          </a:xfrm>
          <a:custGeom>
            <a:rect b="b" l="l" r="r" t="t"/>
            <a:pathLst>
              <a:path extrusionOk="0" h="9775" w="8971">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 name="Google Shape;651;p81"/>
          <p:cNvGrpSpPr/>
          <p:nvPr/>
        </p:nvGrpSpPr>
        <p:grpSpPr>
          <a:xfrm>
            <a:off x="7059376" y="2753905"/>
            <a:ext cx="284704" cy="323864"/>
            <a:chOff x="7059376" y="2753905"/>
            <a:chExt cx="284704" cy="323864"/>
          </a:xfrm>
        </p:grpSpPr>
        <p:sp>
          <p:nvSpPr>
            <p:cNvPr id="652" name="Google Shape;652;p81"/>
            <p:cNvSpPr/>
            <p:nvPr/>
          </p:nvSpPr>
          <p:spPr>
            <a:xfrm>
              <a:off x="7059376" y="3020762"/>
              <a:ext cx="218147" cy="57007"/>
            </a:xfrm>
            <a:custGeom>
              <a:rect b="b" l="l" r="r" t="t"/>
              <a:pathLst>
                <a:path extrusionOk="0" h="2913" w="11147">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81"/>
            <p:cNvSpPr/>
            <p:nvPr/>
          </p:nvSpPr>
          <p:spPr>
            <a:xfrm>
              <a:off x="7097362" y="2753905"/>
              <a:ext cx="246719" cy="323473"/>
            </a:xfrm>
            <a:custGeom>
              <a:rect b="b" l="l" r="r" t="t"/>
              <a:pathLst>
                <a:path extrusionOk="0" h="16529" w="12607">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 name="Google Shape;654;p81"/>
          <p:cNvGrpSpPr/>
          <p:nvPr/>
        </p:nvGrpSpPr>
        <p:grpSpPr>
          <a:xfrm>
            <a:off x="7048632" y="2245966"/>
            <a:ext cx="306388" cy="324079"/>
            <a:chOff x="7048632" y="2245966"/>
            <a:chExt cx="306388" cy="324079"/>
          </a:xfrm>
        </p:grpSpPr>
        <p:sp>
          <p:nvSpPr>
            <p:cNvPr id="655" name="Google Shape;655;p81"/>
            <p:cNvSpPr/>
            <p:nvPr/>
          </p:nvSpPr>
          <p:spPr>
            <a:xfrm>
              <a:off x="7048632" y="2550808"/>
              <a:ext cx="249420" cy="19237"/>
            </a:xfrm>
            <a:custGeom>
              <a:rect b="b" l="l" r="r" t="t"/>
              <a:pathLst>
                <a:path extrusionOk="0" h="983" w="12745">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81"/>
            <p:cNvSpPr/>
            <p:nvPr/>
          </p:nvSpPr>
          <p:spPr>
            <a:xfrm>
              <a:off x="7182726" y="2245966"/>
              <a:ext cx="172294" cy="113878"/>
            </a:xfrm>
            <a:custGeom>
              <a:rect b="b" l="l" r="r" t="t"/>
              <a:pathLst>
                <a:path extrusionOk="0" h="5819" w="8804">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81"/>
            <p:cNvSpPr/>
            <p:nvPr/>
          </p:nvSpPr>
          <p:spPr>
            <a:xfrm>
              <a:off x="7068966" y="2380196"/>
              <a:ext cx="265721" cy="151765"/>
            </a:xfrm>
            <a:custGeom>
              <a:rect b="b" l="l" r="r" t="t"/>
              <a:pathLst>
                <a:path extrusionOk="0" h="7755" w="13578">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81"/>
          <p:cNvGrpSpPr/>
          <p:nvPr/>
        </p:nvGrpSpPr>
        <p:grpSpPr>
          <a:xfrm>
            <a:off x="7039806" y="1763233"/>
            <a:ext cx="323844" cy="323844"/>
            <a:chOff x="7039806" y="1763233"/>
            <a:chExt cx="323844" cy="323844"/>
          </a:xfrm>
        </p:grpSpPr>
        <p:sp>
          <p:nvSpPr>
            <p:cNvPr id="659" name="Google Shape;659;p81"/>
            <p:cNvSpPr/>
            <p:nvPr/>
          </p:nvSpPr>
          <p:spPr>
            <a:xfrm>
              <a:off x="7039806" y="1859341"/>
              <a:ext cx="323844" cy="227736"/>
            </a:xfrm>
            <a:custGeom>
              <a:rect b="b" l="l" r="r" t="t"/>
              <a:pathLst>
                <a:path extrusionOk="0" h="11637" w="16548">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81"/>
            <p:cNvSpPr/>
            <p:nvPr/>
          </p:nvSpPr>
          <p:spPr>
            <a:xfrm>
              <a:off x="7150886" y="1763233"/>
              <a:ext cx="88848" cy="75971"/>
            </a:xfrm>
            <a:custGeom>
              <a:rect b="b" l="l" r="r" t="t"/>
              <a:pathLst>
                <a:path extrusionOk="0" h="3882" w="454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81"/>
          <p:cNvGrpSpPr/>
          <p:nvPr/>
        </p:nvGrpSpPr>
        <p:grpSpPr>
          <a:xfrm>
            <a:off x="6439125" y="3816536"/>
            <a:ext cx="329422" cy="325390"/>
            <a:chOff x="6439125" y="3816536"/>
            <a:chExt cx="329422" cy="325390"/>
          </a:xfrm>
        </p:grpSpPr>
        <p:sp>
          <p:nvSpPr>
            <p:cNvPr id="662" name="Google Shape;662;p81"/>
            <p:cNvSpPr/>
            <p:nvPr/>
          </p:nvSpPr>
          <p:spPr>
            <a:xfrm>
              <a:off x="6439125" y="4069009"/>
              <a:ext cx="68123" cy="72918"/>
            </a:xfrm>
            <a:custGeom>
              <a:rect b="b" l="l" r="r" t="t"/>
              <a:pathLst>
                <a:path extrusionOk="0" h="3726" w="3481">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81"/>
            <p:cNvSpPr/>
            <p:nvPr/>
          </p:nvSpPr>
          <p:spPr>
            <a:xfrm>
              <a:off x="6700619" y="4069009"/>
              <a:ext cx="67927" cy="72918"/>
            </a:xfrm>
            <a:custGeom>
              <a:rect b="b" l="l" r="r" t="t"/>
              <a:pathLst>
                <a:path extrusionOk="0" h="3726" w="3471">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81"/>
            <p:cNvSpPr/>
            <p:nvPr/>
          </p:nvSpPr>
          <p:spPr>
            <a:xfrm>
              <a:off x="6470202" y="3914386"/>
              <a:ext cx="267463" cy="227540"/>
            </a:xfrm>
            <a:custGeom>
              <a:rect b="b" l="l" r="r" t="t"/>
              <a:pathLst>
                <a:path extrusionOk="0" h="11627" w="13667">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81"/>
            <p:cNvSpPr/>
            <p:nvPr/>
          </p:nvSpPr>
          <p:spPr>
            <a:xfrm>
              <a:off x="6594530" y="3838279"/>
              <a:ext cx="19002" cy="55794"/>
            </a:xfrm>
            <a:custGeom>
              <a:rect b="b" l="l" r="r" t="t"/>
              <a:pathLst>
                <a:path extrusionOk="0" h="2851" w="971">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81"/>
            <p:cNvSpPr/>
            <p:nvPr/>
          </p:nvSpPr>
          <p:spPr>
            <a:xfrm>
              <a:off x="6631557" y="3816536"/>
              <a:ext cx="20744" cy="58534"/>
            </a:xfrm>
            <a:custGeom>
              <a:rect b="b" l="l" r="r" t="t"/>
              <a:pathLst>
                <a:path extrusionOk="0" h="2991" w="106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81"/>
            <p:cNvSpPr/>
            <p:nvPr/>
          </p:nvSpPr>
          <p:spPr>
            <a:xfrm>
              <a:off x="6555782" y="3816536"/>
              <a:ext cx="20725" cy="58534"/>
            </a:xfrm>
            <a:custGeom>
              <a:rect b="b" l="l" r="r" t="t"/>
              <a:pathLst>
                <a:path extrusionOk="0" h="2991" w="1059">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 name="Google Shape;668;p81"/>
          <p:cNvGrpSpPr/>
          <p:nvPr/>
        </p:nvGrpSpPr>
        <p:grpSpPr>
          <a:xfrm>
            <a:off x="6442002" y="3304311"/>
            <a:ext cx="323864" cy="284724"/>
            <a:chOff x="6442002" y="3304311"/>
            <a:chExt cx="323864" cy="284724"/>
          </a:xfrm>
        </p:grpSpPr>
        <p:sp>
          <p:nvSpPr>
            <p:cNvPr id="669" name="Google Shape;669;p81"/>
            <p:cNvSpPr/>
            <p:nvPr/>
          </p:nvSpPr>
          <p:spPr>
            <a:xfrm>
              <a:off x="6442002" y="3304311"/>
              <a:ext cx="323864" cy="189770"/>
            </a:xfrm>
            <a:custGeom>
              <a:rect b="b" l="l" r="r" t="t"/>
              <a:pathLst>
                <a:path extrusionOk="0" h="9697" w="16549">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81"/>
            <p:cNvSpPr/>
            <p:nvPr/>
          </p:nvSpPr>
          <p:spPr>
            <a:xfrm>
              <a:off x="6442002" y="3455294"/>
              <a:ext cx="323864" cy="133741"/>
            </a:xfrm>
            <a:custGeom>
              <a:rect b="b" l="l" r="r" t="t"/>
              <a:pathLst>
                <a:path extrusionOk="0" h="6834" w="16549">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81"/>
          <p:cNvGrpSpPr/>
          <p:nvPr/>
        </p:nvGrpSpPr>
        <p:grpSpPr>
          <a:xfrm>
            <a:off x="6442002" y="2763886"/>
            <a:ext cx="323864" cy="303805"/>
            <a:chOff x="6442002" y="2763886"/>
            <a:chExt cx="323864" cy="303805"/>
          </a:xfrm>
        </p:grpSpPr>
        <p:sp>
          <p:nvSpPr>
            <p:cNvPr id="672" name="Google Shape;672;p81"/>
            <p:cNvSpPr/>
            <p:nvPr/>
          </p:nvSpPr>
          <p:spPr>
            <a:xfrm>
              <a:off x="6442002" y="2763886"/>
              <a:ext cx="323864" cy="246934"/>
            </a:xfrm>
            <a:custGeom>
              <a:rect b="b" l="l" r="r" t="t"/>
              <a:pathLst>
                <a:path extrusionOk="0" h="12618" w="16549">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81"/>
            <p:cNvSpPr/>
            <p:nvPr/>
          </p:nvSpPr>
          <p:spPr>
            <a:xfrm>
              <a:off x="6517013" y="3029588"/>
              <a:ext cx="173840" cy="38103"/>
            </a:xfrm>
            <a:custGeom>
              <a:rect b="b" l="l" r="r" t="t"/>
              <a:pathLst>
                <a:path extrusionOk="0" h="1947" w="8883">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 name="Google Shape;674;p81"/>
          <p:cNvSpPr/>
          <p:nvPr/>
        </p:nvSpPr>
        <p:spPr>
          <a:xfrm>
            <a:off x="6440671" y="2246005"/>
            <a:ext cx="326545" cy="325351"/>
          </a:xfrm>
          <a:custGeom>
            <a:rect b="b" l="l" r="r" t="t"/>
            <a:pathLst>
              <a:path extrusionOk="0" h="16625" w="16686">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 name="Google Shape;675;p81"/>
          <p:cNvGrpSpPr/>
          <p:nvPr/>
        </p:nvGrpSpPr>
        <p:grpSpPr>
          <a:xfrm>
            <a:off x="6440671" y="1782489"/>
            <a:ext cx="330381" cy="284822"/>
            <a:chOff x="6440671" y="1782489"/>
            <a:chExt cx="330381" cy="284822"/>
          </a:xfrm>
        </p:grpSpPr>
        <p:sp>
          <p:nvSpPr>
            <p:cNvPr id="676" name="Google Shape;676;p81"/>
            <p:cNvSpPr/>
            <p:nvPr/>
          </p:nvSpPr>
          <p:spPr>
            <a:xfrm>
              <a:off x="6440671" y="1934450"/>
              <a:ext cx="326545" cy="132861"/>
            </a:xfrm>
            <a:custGeom>
              <a:rect b="b" l="l" r="r" t="t"/>
              <a:pathLst>
                <a:path extrusionOk="0" h="6789" w="16686">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81"/>
            <p:cNvSpPr/>
            <p:nvPr/>
          </p:nvSpPr>
          <p:spPr>
            <a:xfrm>
              <a:off x="6632887" y="1782607"/>
              <a:ext cx="138164" cy="132959"/>
            </a:xfrm>
            <a:custGeom>
              <a:rect b="b" l="l" r="r" t="t"/>
              <a:pathLst>
                <a:path extrusionOk="0" h="6794" w="706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81"/>
            <p:cNvSpPr/>
            <p:nvPr/>
          </p:nvSpPr>
          <p:spPr>
            <a:xfrm>
              <a:off x="6473999" y="1782489"/>
              <a:ext cx="63563" cy="57105"/>
            </a:xfrm>
            <a:custGeom>
              <a:rect b="b" l="l" r="r" t="t"/>
              <a:pathLst>
                <a:path extrusionOk="0" h="2918" w="3248">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81"/>
            <p:cNvSpPr/>
            <p:nvPr/>
          </p:nvSpPr>
          <p:spPr>
            <a:xfrm>
              <a:off x="6461200" y="1838616"/>
              <a:ext cx="95932" cy="76949"/>
            </a:xfrm>
            <a:custGeom>
              <a:rect b="b" l="l" r="r" t="t"/>
              <a:pathLst>
                <a:path extrusionOk="0" h="3932" w="4902">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81"/>
          <p:cNvGrpSpPr/>
          <p:nvPr/>
        </p:nvGrpSpPr>
        <p:grpSpPr>
          <a:xfrm>
            <a:off x="5903298" y="3818083"/>
            <a:ext cx="208753" cy="323844"/>
            <a:chOff x="5903298" y="3818083"/>
            <a:chExt cx="208753" cy="323844"/>
          </a:xfrm>
        </p:grpSpPr>
        <p:sp>
          <p:nvSpPr>
            <p:cNvPr id="681" name="Google Shape;681;p81"/>
            <p:cNvSpPr/>
            <p:nvPr/>
          </p:nvSpPr>
          <p:spPr>
            <a:xfrm>
              <a:off x="5903298" y="3866616"/>
              <a:ext cx="208753" cy="38201"/>
            </a:xfrm>
            <a:custGeom>
              <a:rect b="b" l="l" r="r" t="t"/>
              <a:pathLst>
                <a:path extrusionOk="0" h="1952" w="10667">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81"/>
            <p:cNvSpPr/>
            <p:nvPr/>
          </p:nvSpPr>
          <p:spPr>
            <a:xfrm>
              <a:off x="5938994" y="4103922"/>
              <a:ext cx="137558" cy="38005"/>
            </a:xfrm>
            <a:custGeom>
              <a:rect b="b" l="l" r="r" t="t"/>
              <a:pathLst>
                <a:path extrusionOk="0" h="1942" w="7029">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81"/>
            <p:cNvSpPr/>
            <p:nvPr/>
          </p:nvSpPr>
          <p:spPr>
            <a:xfrm>
              <a:off x="5923827" y="3923604"/>
              <a:ext cx="167695" cy="28592"/>
            </a:xfrm>
            <a:custGeom>
              <a:rect b="b" l="l" r="r" t="t"/>
              <a:pathLst>
                <a:path extrusionOk="0" h="1461" w="8569">
                  <a:moveTo>
                    <a:pt x="1" y="0"/>
                  </a:moveTo>
                  <a:lnTo>
                    <a:pt x="118" y="1461"/>
                  </a:lnTo>
                  <a:lnTo>
                    <a:pt x="8441" y="1461"/>
                  </a:lnTo>
                  <a:lnTo>
                    <a:pt x="85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81"/>
            <p:cNvSpPr/>
            <p:nvPr/>
          </p:nvSpPr>
          <p:spPr>
            <a:xfrm>
              <a:off x="5922301" y="3818083"/>
              <a:ext cx="170768" cy="29746"/>
            </a:xfrm>
            <a:custGeom>
              <a:rect b="b" l="l" r="r" t="t"/>
              <a:pathLst>
                <a:path extrusionOk="0" h="1520" w="8726">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81"/>
            <p:cNvSpPr/>
            <p:nvPr/>
          </p:nvSpPr>
          <p:spPr>
            <a:xfrm>
              <a:off x="5912320" y="3971179"/>
              <a:ext cx="190534" cy="113780"/>
            </a:xfrm>
            <a:custGeom>
              <a:rect b="b" l="l" r="r" t="t"/>
              <a:pathLst>
                <a:path extrusionOk="0" h="5814" w="9736">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 name="Google Shape;686;p81"/>
          <p:cNvGrpSpPr/>
          <p:nvPr/>
        </p:nvGrpSpPr>
        <p:grpSpPr>
          <a:xfrm>
            <a:off x="5903298" y="3283645"/>
            <a:ext cx="208753" cy="324960"/>
            <a:chOff x="5903298" y="3283645"/>
            <a:chExt cx="208753" cy="324960"/>
          </a:xfrm>
        </p:grpSpPr>
        <p:sp>
          <p:nvSpPr>
            <p:cNvPr id="687" name="Google Shape;687;p81"/>
            <p:cNvSpPr/>
            <p:nvPr/>
          </p:nvSpPr>
          <p:spPr>
            <a:xfrm>
              <a:off x="5903298" y="3283645"/>
              <a:ext cx="208753" cy="125816"/>
            </a:xfrm>
            <a:custGeom>
              <a:rect b="b" l="l" r="r" t="t"/>
              <a:pathLst>
                <a:path extrusionOk="0" h="6429" w="10667">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81"/>
            <p:cNvSpPr/>
            <p:nvPr/>
          </p:nvSpPr>
          <p:spPr>
            <a:xfrm>
              <a:off x="5922105" y="3561011"/>
              <a:ext cx="170964" cy="47594"/>
            </a:xfrm>
            <a:custGeom>
              <a:rect b="b" l="l" r="r" t="t"/>
              <a:pathLst>
                <a:path extrusionOk="0" h="2432" w="8736">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81"/>
            <p:cNvSpPr/>
            <p:nvPr/>
          </p:nvSpPr>
          <p:spPr>
            <a:xfrm>
              <a:off x="5924590" y="3428248"/>
              <a:ext cx="166169" cy="113976"/>
            </a:xfrm>
            <a:custGeom>
              <a:rect b="b" l="l" r="r" t="t"/>
              <a:pathLst>
                <a:path extrusionOk="0" h="5824" w="8491">
                  <a:moveTo>
                    <a:pt x="1" y="1"/>
                  </a:moveTo>
                  <a:lnTo>
                    <a:pt x="726" y="5824"/>
                  </a:lnTo>
                  <a:lnTo>
                    <a:pt x="7765" y="5824"/>
                  </a:lnTo>
                  <a:lnTo>
                    <a:pt x="84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81"/>
          <p:cNvGrpSpPr/>
          <p:nvPr/>
        </p:nvGrpSpPr>
        <p:grpSpPr>
          <a:xfrm>
            <a:off x="5845743" y="2753905"/>
            <a:ext cx="323864" cy="323864"/>
            <a:chOff x="5845743" y="2753905"/>
            <a:chExt cx="323864" cy="323864"/>
          </a:xfrm>
        </p:grpSpPr>
        <p:sp>
          <p:nvSpPr>
            <p:cNvPr id="691" name="Google Shape;691;p81"/>
            <p:cNvSpPr/>
            <p:nvPr/>
          </p:nvSpPr>
          <p:spPr>
            <a:xfrm>
              <a:off x="5845743" y="2753905"/>
              <a:ext cx="323864" cy="323864"/>
            </a:xfrm>
            <a:custGeom>
              <a:rect b="b" l="l" r="r" t="t"/>
              <a:pathLst>
                <a:path extrusionOk="0" h="16549" w="16549">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81"/>
            <p:cNvSpPr/>
            <p:nvPr/>
          </p:nvSpPr>
          <p:spPr>
            <a:xfrm>
              <a:off x="5903298" y="2925240"/>
              <a:ext cx="57007" cy="75990"/>
            </a:xfrm>
            <a:custGeom>
              <a:rect b="b" l="l" r="r" t="t"/>
              <a:pathLst>
                <a:path extrusionOk="0" h="3883" w="2913">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81"/>
            <p:cNvSpPr/>
            <p:nvPr/>
          </p:nvSpPr>
          <p:spPr>
            <a:xfrm>
              <a:off x="5979269" y="2887255"/>
              <a:ext cx="57007" cy="113976"/>
            </a:xfrm>
            <a:custGeom>
              <a:rect b="b" l="l" r="r" t="t"/>
              <a:pathLst>
                <a:path extrusionOk="0" h="5824" w="2913">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81"/>
            <p:cNvSpPr/>
            <p:nvPr/>
          </p:nvSpPr>
          <p:spPr>
            <a:xfrm>
              <a:off x="6055064" y="2830463"/>
              <a:ext cx="56988" cy="170944"/>
            </a:xfrm>
            <a:custGeom>
              <a:rect b="b" l="l" r="r" t="t"/>
              <a:pathLst>
                <a:path extrusionOk="0" h="8735" w="2912">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81"/>
          <p:cNvGrpSpPr/>
          <p:nvPr/>
        </p:nvGrpSpPr>
        <p:grpSpPr>
          <a:xfrm>
            <a:off x="5845743" y="2246103"/>
            <a:ext cx="324060" cy="323844"/>
            <a:chOff x="5845743" y="2246103"/>
            <a:chExt cx="324060" cy="323844"/>
          </a:xfrm>
        </p:grpSpPr>
        <p:sp>
          <p:nvSpPr>
            <p:cNvPr id="696" name="Google Shape;696;p81"/>
            <p:cNvSpPr/>
            <p:nvPr/>
          </p:nvSpPr>
          <p:spPr>
            <a:xfrm>
              <a:off x="5845743" y="2323228"/>
              <a:ext cx="324060" cy="246719"/>
            </a:xfrm>
            <a:custGeom>
              <a:rect b="b" l="l" r="r" t="t"/>
              <a:pathLst>
                <a:path extrusionOk="0" h="12607" w="16559">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81"/>
            <p:cNvSpPr/>
            <p:nvPr/>
          </p:nvSpPr>
          <p:spPr>
            <a:xfrm>
              <a:off x="6074046" y="2251661"/>
              <a:ext cx="51430" cy="51430"/>
            </a:xfrm>
            <a:custGeom>
              <a:rect b="b" l="l" r="r" t="t"/>
              <a:pathLst>
                <a:path extrusionOk="0" h="2628" w="2628">
                  <a:moveTo>
                    <a:pt x="1" y="1"/>
                  </a:moveTo>
                  <a:lnTo>
                    <a:pt x="1" y="2628"/>
                  </a:lnTo>
                  <a:lnTo>
                    <a:pt x="2628" y="2628"/>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81"/>
            <p:cNvSpPr/>
            <p:nvPr/>
          </p:nvSpPr>
          <p:spPr>
            <a:xfrm>
              <a:off x="5903298" y="2246103"/>
              <a:ext cx="227756" cy="96128"/>
            </a:xfrm>
            <a:custGeom>
              <a:rect b="b" l="l" r="r" t="t"/>
              <a:pathLst>
                <a:path extrusionOk="0" h="4912" w="11638">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 name="Google Shape;699;p81"/>
          <p:cNvSpPr/>
          <p:nvPr/>
        </p:nvSpPr>
        <p:spPr>
          <a:xfrm>
            <a:off x="5855156" y="1876210"/>
            <a:ext cx="29179" cy="37437"/>
          </a:xfrm>
          <a:custGeom>
            <a:rect b="b" l="l" r="r" t="t"/>
            <a:pathLst>
              <a:path extrusionOk="0" h="1913" w="1491">
                <a:moveTo>
                  <a:pt x="1490" y="1"/>
                </a:moveTo>
                <a:lnTo>
                  <a:pt x="0" y="981"/>
                </a:lnTo>
                <a:lnTo>
                  <a:pt x="1490" y="1913"/>
                </a:lnTo>
                <a:lnTo>
                  <a:pt x="14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 name="Google Shape;700;p81"/>
          <p:cNvGrpSpPr/>
          <p:nvPr/>
        </p:nvGrpSpPr>
        <p:grpSpPr>
          <a:xfrm>
            <a:off x="5845939" y="1763233"/>
            <a:ext cx="323864" cy="323844"/>
            <a:chOff x="5845939" y="1763233"/>
            <a:chExt cx="323864" cy="323844"/>
          </a:xfrm>
        </p:grpSpPr>
        <p:sp>
          <p:nvSpPr>
            <p:cNvPr id="701" name="Google Shape;701;p81"/>
            <p:cNvSpPr/>
            <p:nvPr/>
          </p:nvSpPr>
          <p:spPr>
            <a:xfrm>
              <a:off x="6131034" y="1876210"/>
              <a:ext cx="29179" cy="37437"/>
            </a:xfrm>
            <a:custGeom>
              <a:rect b="b" l="l" r="r" t="t"/>
              <a:pathLst>
                <a:path extrusionOk="0" h="1913" w="1491">
                  <a:moveTo>
                    <a:pt x="0" y="1"/>
                  </a:moveTo>
                  <a:lnTo>
                    <a:pt x="0" y="1913"/>
                  </a:lnTo>
                  <a:lnTo>
                    <a:pt x="1490" y="99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81"/>
            <p:cNvSpPr/>
            <p:nvPr/>
          </p:nvSpPr>
          <p:spPr>
            <a:xfrm>
              <a:off x="5845939" y="1912102"/>
              <a:ext cx="323864" cy="174975"/>
            </a:xfrm>
            <a:custGeom>
              <a:rect b="b" l="l" r="r" t="t"/>
              <a:pathLst>
                <a:path extrusionOk="0" h="8941" w="16549">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81"/>
            <p:cNvSpPr/>
            <p:nvPr/>
          </p:nvSpPr>
          <p:spPr>
            <a:xfrm>
              <a:off x="6055064" y="1768790"/>
              <a:ext cx="51430" cy="51430"/>
            </a:xfrm>
            <a:custGeom>
              <a:rect b="b" l="l" r="r" t="t"/>
              <a:pathLst>
                <a:path extrusionOk="0" h="2628" w="2628">
                  <a:moveTo>
                    <a:pt x="0" y="0"/>
                  </a:moveTo>
                  <a:lnTo>
                    <a:pt x="0" y="2628"/>
                  </a:lnTo>
                  <a:lnTo>
                    <a:pt x="2627" y="262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81"/>
            <p:cNvSpPr/>
            <p:nvPr/>
          </p:nvSpPr>
          <p:spPr>
            <a:xfrm>
              <a:off x="5968721" y="1849360"/>
              <a:ext cx="49140" cy="49316"/>
            </a:xfrm>
            <a:custGeom>
              <a:rect b="b" l="l" r="r" t="t"/>
              <a:pathLst>
                <a:path extrusionOk="0" h="2520" w="2511">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81"/>
            <p:cNvSpPr/>
            <p:nvPr/>
          </p:nvSpPr>
          <p:spPr>
            <a:xfrm>
              <a:off x="5903122" y="1763233"/>
              <a:ext cx="208929" cy="227149"/>
            </a:xfrm>
            <a:custGeom>
              <a:rect b="b" l="l" r="r" t="t"/>
              <a:pathLst>
                <a:path extrusionOk="0" h="11607" w="10676">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81"/>
          <p:cNvGrpSpPr/>
          <p:nvPr/>
        </p:nvGrpSpPr>
        <p:grpSpPr>
          <a:xfrm>
            <a:off x="5270013" y="3818024"/>
            <a:ext cx="331144" cy="323903"/>
            <a:chOff x="5270013" y="3818024"/>
            <a:chExt cx="331144" cy="323903"/>
          </a:xfrm>
        </p:grpSpPr>
        <p:sp>
          <p:nvSpPr>
            <p:cNvPr id="707" name="Google Shape;707;p81"/>
            <p:cNvSpPr/>
            <p:nvPr/>
          </p:nvSpPr>
          <p:spPr>
            <a:xfrm>
              <a:off x="5391660" y="4027188"/>
              <a:ext cx="95169" cy="38201"/>
            </a:xfrm>
            <a:custGeom>
              <a:rect b="b" l="l" r="r" t="t"/>
              <a:pathLst>
                <a:path extrusionOk="0" h="1952" w="4863">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81"/>
            <p:cNvSpPr/>
            <p:nvPr/>
          </p:nvSpPr>
          <p:spPr>
            <a:xfrm>
              <a:off x="5270013" y="3818024"/>
              <a:ext cx="331144" cy="323903"/>
            </a:xfrm>
            <a:custGeom>
              <a:rect b="b" l="l" r="r" t="t"/>
              <a:pathLst>
                <a:path extrusionOk="0" h="16551" w="16921">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81"/>
          <p:cNvGrpSpPr/>
          <p:nvPr/>
        </p:nvGrpSpPr>
        <p:grpSpPr>
          <a:xfrm>
            <a:off x="5277313" y="3284741"/>
            <a:ext cx="323844" cy="323864"/>
            <a:chOff x="5277313" y="3284741"/>
            <a:chExt cx="323844" cy="323864"/>
          </a:xfrm>
        </p:grpSpPr>
        <p:sp>
          <p:nvSpPr>
            <p:cNvPr id="710" name="Google Shape;710;p81"/>
            <p:cNvSpPr/>
            <p:nvPr/>
          </p:nvSpPr>
          <p:spPr>
            <a:xfrm>
              <a:off x="5462817" y="3513612"/>
              <a:ext cx="124915" cy="45305"/>
            </a:xfrm>
            <a:custGeom>
              <a:rect b="b" l="l" r="r" t="t"/>
              <a:pathLst>
                <a:path extrusionOk="0" h="2315" w="6383">
                  <a:moveTo>
                    <a:pt x="1" y="1"/>
                  </a:moveTo>
                  <a:lnTo>
                    <a:pt x="3187" y="2314"/>
                  </a:lnTo>
                  <a:lnTo>
                    <a:pt x="63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81"/>
            <p:cNvSpPr/>
            <p:nvPr/>
          </p:nvSpPr>
          <p:spPr>
            <a:xfrm>
              <a:off x="5449392" y="3527429"/>
              <a:ext cx="151765" cy="81176"/>
            </a:xfrm>
            <a:custGeom>
              <a:rect b="b" l="l" r="r" t="t"/>
              <a:pathLst>
                <a:path extrusionOk="0" h="4148" w="7755">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81"/>
            <p:cNvSpPr/>
            <p:nvPr/>
          </p:nvSpPr>
          <p:spPr>
            <a:xfrm>
              <a:off x="5458805" y="3380673"/>
              <a:ext cx="113976" cy="76186"/>
            </a:xfrm>
            <a:custGeom>
              <a:rect b="b" l="l" r="r" t="t"/>
              <a:pathLst>
                <a:path extrusionOk="0" h="3893" w="5824">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81"/>
            <p:cNvSpPr/>
            <p:nvPr/>
          </p:nvSpPr>
          <p:spPr>
            <a:xfrm>
              <a:off x="5277313" y="3284741"/>
              <a:ext cx="248069" cy="323864"/>
            </a:xfrm>
            <a:custGeom>
              <a:rect b="b" l="l" r="r" t="t"/>
              <a:pathLst>
                <a:path extrusionOk="0" h="16549" w="12676">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81"/>
            <p:cNvSpPr/>
            <p:nvPr/>
          </p:nvSpPr>
          <p:spPr>
            <a:xfrm>
              <a:off x="5334281" y="3399852"/>
              <a:ext cx="19218" cy="140062"/>
            </a:xfrm>
            <a:custGeom>
              <a:rect b="b" l="l" r="r" t="t"/>
              <a:pathLst>
                <a:path extrusionOk="0" h="7157" w="982">
                  <a:moveTo>
                    <a:pt x="11" y="1"/>
                  </a:moveTo>
                  <a:lnTo>
                    <a:pt x="1" y="6196"/>
                  </a:lnTo>
                  <a:lnTo>
                    <a:pt x="491" y="7157"/>
                  </a:lnTo>
                  <a:lnTo>
                    <a:pt x="981" y="6196"/>
                  </a:lnTo>
                  <a:lnTo>
                    <a:pt x="9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81"/>
            <p:cNvSpPr/>
            <p:nvPr/>
          </p:nvSpPr>
          <p:spPr>
            <a:xfrm>
              <a:off x="5334281" y="3361867"/>
              <a:ext cx="19022" cy="19022"/>
            </a:xfrm>
            <a:custGeom>
              <a:rect b="b" l="l" r="r" t="t"/>
              <a:pathLst>
                <a:path extrusionOk="0" h="972" w="972">
                  <a:moveTo>
                    <a:pt x="1" y="1"/>
                  </a:moveTo>
                  <a:lnTo>
                    <a:pt x="1" y="971"/>
                  </a:lnTo>
                  <a:lnTo>
                    <a:pt x="971" y="971"/>
                  </a:lnTo>
                  <a:lnTo>
                    <a:pt x="9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 name="Google Shape;716;p81"/>
          <p:cNvSpPr/>
          <p:nvPr/>
        </p:nvSpPr>
        <p:spPr>
          <a:xfrm>
            <a:off x="5277117" y="2755255"/>
            <a:ext cx="324040" cy="322514"/>
          </a:xfrm>
          <a:custGeom>
            <a:rect b="b" l="l" r="r" t="t"/>
            <a:pathLst>
              <a:path extrusionOk="0" h="16480" w="16558">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 name="Google Shape;717;p81"/>
          <p:cNvGrpSpPr/>
          <p:nvPr/>
        </p:nvGrpSpPr>
        <p:grpSpPr>
          <a:xfrm>
            <a:off x="5275962" y="2247433"/>
            <a:ext cx="328071" cy="323864"/>
            <a:chOff x="5275962" y="2247433"/>
            <a:chExt cx="328071" cy="323864"/>
          </a:xfrm>
        </p:grpSpPr>
        <p:sp>
          <p:nvSpPr>
            <p:cNvPr id="718" name="Google Shape;718;p81"/>
            <p:cNvSpPr/>
            <p:nvPr/>
          </p:nvSpPr>
          <p:spPr>
            <a:xfrm>
              <a:off x="5275962" y="2264714"/>
              <a:ext cx="307171" cy="306584"/>
            </a:xfrm>
            <a:custGeom>
              <a:rect b="b" l="l" r="r" t="t"/>
              <a:pathLst>
                <a:path extrusionOk="0" h="15666" w="15696">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81"/>
            <p:cNvSpPr/>
            <p:nvPr/>
          </p:nvSpPr>
          <p:spPr>
            <a:xfrm>
              <a:off x="5480312" y="2247433"/>
              <a:ext cx="123722" cy="132978"/>
            </a:xfrm>
            <a:custGeom>
              <a:rect b="b" l="l" r="r" t="t"/>
              <a:pathLst>
                <a:path extrusionOk="0" h="6795" w="6322">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81"/>
          <p:cNvGrpSpPr/>
          <p:nvPr/>
        </p:nvGrpSpPr>
        <p:grpSpPr>
          <a:xfrm>
            <a:off x="5277313" y="1801590"/>
            <a:ext cx="323844" cy="247110"/>
            <a:chOff x="5277313" y="1801590"/>
            <a:chExt cx="323844" cy="247110"/>
          </a:xfrm>
        </p:grpSpPr>
        <p:sp>
          <p:nvSpPr>
            <p:cNvPr id="721" name="Google Shape;721;p81"/>
            <p:cNvSpPr/>
            <p:nvPr/>
          </p:nvSpPr>
          <p:spPr>
            <a:xfrm>
              <a:off x="5314535" y="1801590"/>
              <a:ext cx="248069" cy="114034"/>
            </a:xfrm>
            <a:custGeom>
              <a:rect b="b" l="l" r="r" t="t"/>
              <a:pathLst>
                <a:path extrusionOk="0" h="5827" w="12676">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81"/>
            <p:cNvSpPr/>
            <p:nvPr/>
          </p:nvSpPr>
          <p:spPr>
            <a:xfrm>
              <a:off x="5277313" y="1867775"/>
              <a:ext cx="152529" cy="180925"/>
            </a:xfrm>
            <a:custGeom>
              <a:rect b="b" l="l" r="r" t="t"/>
              <a:pathLst>
                <a:path extrusionOk="0" h="9245" w="7794">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81"/>
            <p:cNvSpPr/>
            <p:nvPr/>
          </p:nvSpPr>
          <p:spPr>
            <a:xfrm>
              <a:off x="5448824" y="1867775"/>
              <a:ext cx="152333" cy="180553"/>
            </a:xfrm>
            <a:custGeom>
              <a:rect b="b" l="l" r="r" t="t"/>
              <a:pathLst>
                <a:path extrusionOk="0" h="9226" w="7784">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 name="Google Shape;724;p81"/>
          <p:cNvGrpSpPr/>
          <p:nvPr/>
        </p:nvGrpSpPr>
        <p:grpSpPr>
          <a:xfrm>
            <a:off x="4694870" y="3818513"/>
            <a:ext cx="354158" cy="323923"/>
            <a:chOff x="4694870" y="3818513"/>
            <a:chExt cx="354158" cy="323923"/>
          </a:xfrm>
        </p:grpSpPr>
        <p:sp>
          <p:nvSpPr>
            <p:cNvPr id="725" name="Google Shape;725;p81"/>
            <p:cNvSpPr/>
            <p:nvPr/>
          </p:nvSpPr>
          <p:spPr>
            <a:xfrm>
              <a:off x="4694870" y="3818513"/>
              <a:ext cx="298521" cy="207638"/>
            </a:xfrm>
            <a:custGeom>
              <a:rect b="b" l="l" r="r" t="t"/>
              <a:pathLst>
                <a:path extrusionOk="0" h="10610" w="15254">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81"/>
            <p:cNvSpPr/>
            <p:nvPr/>
          </p:nvSpPr>
          <p:spPr>
            <a:xfrm>
              <a:off x="4725752" y="3912273"/>
              <a:ext cx="323277" cy="230163"/>
            </a:xfrm>
            <a:custGeom>
              <a:rect b="b" l="l" r="r" t="t"/>
              <a:pathLst>
                <a:path extrusionOk="0" h="11761" w="16519">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81"/>
            <p:cNvSpPr/>
            <p:nvPr/>
          </p:nvSpPr>
          <p:spPr>
            <a:xfrm>
              <a:off x="4801331" y="3894503"/>
              <a:ext cx="135659" cy="56929"/>
            </a:xfrm>
            <a:custGeom>
              <a:rect b="b" l="l" r="r" t="t"/>
              <a:pathLst>
                <a:path extrusionOk="0" h="2909" w="6932">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81"/>
            <p:cNvSpPr/>
            <p:nvPr/>
          </p:nvSpPr>
          <p:spPr>
            <a:xfrm>
              <a:off x="4821097" y="3970415"/>
              <a:ext cx="95952" cy="114935"/>
            </a:xfrm>
            <a:custGeom>
              <a:rect b="b" l="l" r="r" t="t"/>
              <a:pathLst>
                <a:path extrusionOk="0" h="5873" w="4903">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 name="Google Shape;729;p81"/>
          <p:cNvSpPr/>
          <p:nvPr/>
        </p:nvSpPr>
        <p:spPr>
          <a:xfrm>
            <a:off x="4755302" y="3284741"/>
            <a:ext cx="227540" cy="323727"/>
          </a:xfrm>
          <a:custGeom>
            <a:rect b="b" l="l" r="r" t="t"/>
            <a:pathLst>
              <a:path extrusionOk="0" h="16542" w="11627">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 name="Google Shape;730;p81"/>
          <p:cNvGrpSpPr/>
          <p:nvPr/>
        </p:nvGrpSpPr>
        <p:grpSpPr>
          <a:xfrm>
            <a:off x="4705614" y="2763886"/>
            <a:ext cx="326721" cy="303707"/>
            <a:chOff x="4705614" y="2763886"/>
            <a:chExt cx="326721" cy="303707"/>
          </a:xfrm>
        </p:grpSpPr>
        <p:sp>
          <p:nvSpPr>
            <p:cNvPr id="731" name="Google Shape;731;p81"/>
            <p:cNvSpPr/>
            <p:nvPr/>
          </p:nvSpPr>
          <p:spPr>
            <a:xfrm>
              <a:off x="4991454" y="2858722"/>
              <a:ext cx="40882" cy="19237"/>
            </a:xfrm>
            <a:custGeom>
              <a:rect b="b" l="l" r="r" t="t"/>
              <a:pathLst>
                <a:path extrusionOk="0" h="983" w="2089">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81"/>
            <p:cNvSpPr/>
            <p:nvPr/>
          </p:nvSpPr>
          <p:spPr>
            <a:xfrm>
              <a:off x="4705614" y="2858722"/>
              <a:ext cx="40882" cy="19237"/>
            </a:xfrm>
            <a:custGeom>
              <a:rect b="b" l="l" r="r" t="t"/>
              <a:pathLst>
                <a:path extrusionOk="0" h="983" w="2089">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81"/>
            <p:cNvSpPr/>
            <p:nvPr/>
          </p:nvSpPr>
          <p:spPr>
            <a:xfrm>
              <a:off x="4973234" y="2783495"/>
              <a:ext cx="39434" cy="27966"/>
            </a:xfrm>
            <a:custGeom>
              <a:rect b="b" l="l" r="r" t="t"/>
              <a:pathLst>
                <a:path extrusionOk="0" h="1429" w="2015">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81"/>
            <p:cNvSpPr/>
            <p:nvPr/>
          </p:nvSpPr>
          <p:spPr>
            <a:xfrm>
              <a:off x="4726711" y="2925730"/>
              <a:ext cx="39903" cy="27966"/>
            </a:xfrm>
            <a:custGeom>
              <a:rect b="b" l="l" r="r" t="t"/>
              <a:pathLst>
                <a:path extrusionOk="0" h="1429" w="2039">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81"/>
            <p:cNvSpPr/>
            <p:nvPr/>
          </p:nvSpPr>
          <p:spPr>
            <a:xfrm>
              <a:off x="4971492" y="2925788"/>
              <a:ext cx="41469" cy="28905"/>
            </a:xfrm>
            <a:custGeom>
              <a:rect b="b" l="l" r="r" t="t"/>
              <a:pathLst>
                <a:path extrusionOk="0" h="1477" w="2119">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81"/>
            <p:cNvSpPr/>
            <p:nvPr/>
          </p:nvSpPr>
          <p:spPr>
            <a:xfrm>
              <a:off x="4725360" y="2782164"/>
              <a:ext cx="41254" cy="28827"/>
            </a:xfrm>
            <a:custGeom>
              <a:rect b="b" l="l" r="r" t="t"/>
              <a:pathLst>
                <a:path extrusionOk="0" h="1473" w="2108">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81"/>
            <p:cNvSpPr/>
            <p:nvPr/>
          </p:nvSpPr>
          <p:spPr>
            <a:xfrm>
              <a:off x="4801155" y="3010468"/>
              <a:ext cx="135835" cy="57125"/>
            </a:xfrm>
            <a:custGeom>
              <a:rect b="b" l="l" r="r" t="t"/>
              <a:pathLst>
                <a:path extrusionOk="0" h="2919" w="6941">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81"/>
            <p:cNvSpPr/>
            <p:nvPr/>
          </p:nvSpPr>
          <p:spPr>
            <a:xfrm>
              <a:off x="4755870" y="2763886"/>
              <a:ext cx="226405" cy="227736"/>
            </a:xfrm>
            <a:custGeom>
              <a:rect b="b" l="l" r="r" t="t"/>
              <a:pathLst>
                <a:path extrusionOk="0" h="11637" w="11569">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81"/>
          <p:cNvGrpSpPr/>
          <p:nvPr/>
        </p:nvGrpSpPr>
        <p:grpSpPr>
          <a:xfrm>
            <a:off x="4707141" y="2264127"/>
            <a:ext cx="324040" cy="286074"/>
            <a:chOff x="4707141" y="2264127"/>
            <a:chExt cx="324040" cy="286074"/>
          </a:xfrm>
        </p:grpSpPr>
        <p:sp>
          <p:nvSpPr>
            <p:cNvPr id="740" name="Google Shape;740;p81"/>
            <p:cNvSpPr/>
            <p:nvPr/>
          </p:nvSpPr>
          <p:spPr>
            <a:xfrm>
              <a:off x="4707141" y="2284656"/>
              <a:ext cx="324040" cy="265545"/>
            </a:xfrm>
            <a:custGeom>
              <a:rect b="b" l="l" r="r" t="t"/>
              <a:pathLst>
                <a:path extrusionOk="0" h="13569" w="16558">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81"/>
            <p:cNvSpPr/>
            <p:nvPr/>
          </p:nvSpPr>
          <p:spPr>
            <a:xfrm>
              <a:off x="4763737" y="2264127"/>
              <a:ext cx="20744" cy="20549"/>
            </a:xfrm>
            <a:custGeom>
              <a:rect b="b" l="l" r="r" t="t"/>
              <a:pathLst>
                <a:path extrusionOk="0" h="1050" w="106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81"/>
            <p:cNvSpPr/>
            <p:nvPr/>
          </p:nvSpPr>
          <p:spPr>
            <a:xfrm>
              <a:off x="4953468" y="2264127"/>
              <a:ext cx="20744" cy="20549"/>
            </a:xfrm>
            <a:custGeom>
              <a:rect b="b" l="l" r="r" t="t"/>
              <a:pathLst>
                <a:path extrusionOk="0" h="1050" w="106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81"/>
          <p:cNvGrpSpPr/>
          <p:nvPr/>
        </p:nvGrpSpPr>
        <p:grpSpPr>
          <a:xfrm>
            <a:off x="4705614" y="1782940"/>
            <a:ext cx="325195" cy="284470"/>
            <a:chOff x="4705614" y="1782940"/>
            <a:chExt cx="325195" cy="284470"/>
          </a:xfrm>
        </p:grpSpPr>
        <p:sp>
          <p:nvSpPr>
            <p:cNvPr id="744" name="Google Shape;744;p81"/>
            <p:cNvSpPr/>
            <p:nvPr/>
          </p:nvSpPr>
          <p:spPr>
            <a:xfrm>
              <a:off x="4897655" y="1800631"/>
              <a:ext cx="95932" cy="171922"/>
            </a:xfrm>
            <a:custGeom>
              <a:rect b="b" l="l" r="r" t="t"/>
              <a:pathLst>
                <a:path extrusionOk="0" h="8785" w="4902">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81"/>
            <p:cNvSpPr/>
            <p:nvPr/>
          </p:nvSpPr>
          <p:spPr>
            <a:xfrm>
              <a:off x="4859278" y="1876210"/>
              <a:ext cx="171531" cy="191199"/>
            </a:xfrm>
            <a:custGeom>
              <a:rect b="b" l="l" r="r" t="t"/>
              <a:pathLst>
                <a:path extrusionOk="0" h="9770" w="8765">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81"/>
            <p:cNvSpPr/>
            <p:nvPr/>
          </p:nvSpPr>
          <p:spPr>
            <a:xfrm>
              <a:off x="4705614" y="1782940"/>
              <a:ext cx="173625" cy="132352"/>
            </a:xfrm>
            <a:custGeom>
              <a:rect b="b" l="l" r="r" t="t"/>
              <a:pathLst>
                <a:path extrusionOk="0" h="6763" w="8872">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81"/>
          <p:cNvGrpSpPr/>
          <p:nvPr/>
        </p:nvGrpSpPr>
        <p:grpSpPr>
          <a:xfrm>
            <a:off x="4108201" y="3817985"/>
            <a:ext cx="342084" cy="324451"/>
            <a:chOff x="4108201" y="3817985"/>
            <a:chExt cx="342084" cy="324451"/>
          </a:xfrm>
        </p:grpSpPr>
        <p:sp>
          <p:nvSpPr>
            <p:cNvPr id="748" name="Google Shape;748;p81"/>
            <p:cNvSpPr/>
            <p:nvPr/>
          </p:nvSpPr>
          <p:spPr>
            <a:xfrm>
              <a:off x="4108201" y="3817985"/>
              <a:ext cx="286250" cy="208166"/>
            </a:xfrm>
            <a:custGeom>
              <a:rect b="b" l="l" r="r" t="t"/>
              <a:pathLst>
                <a:path extrusionOk="0" h="10637" w="14627">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81"/>
            <p:cNvSpPr/>
            <p:nvPr/>
          </p:nvSpPr>
          <p:spPr>
            <a:xfrm>
              <a:off x="4127008" y="3912273"/>
              <a:ext cx="323277" cy="230163"/>
            </a:xfrm>
            <a:custGeom>
              <a:rect b="b" l="l" r="r" t="t"/>
              <a:pathLst>
                <a:path extrusionOk="0" h="11761" w="16519">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81"/>
            <p:cNvSpPr/>
            <p:nvPr/>
          </p:nvSpPr>
          <p:spPr>
            <a:xfrm>
              <a:off x="4257265" y="3856635"/>
              <a:ext cx="22466" cy="19120"/>
            </a:xfrm>
            <a:custGeom>
              <a:rect b="b" l="l" r="r" t="t"/>
              <a:pathLst>
                <a:path extrusionOk="0" h="977" w="1148">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81"/>
            <p:cNvSpPr/>
            <p:nvPr/>
          </p:nvSpPr>
          <p:spPr>
            <a:xfrm>
              <a:off x="4257265" y="4084176"/>
              <a:ext cx="22466" cy="19237"/>
            </a:xfrm>
            <a:custGeom>
              <a:rect b="b" l="l" r="r" t="t"/>
              <a:pathLst>
                <a:path extrusionOk="0" h="983" w="1148">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81"/>
            <p:cNvSpPr/>
            <p:nvPr/>
          </p:nvSpPr>
          <p:spPr>
            <a:xfrm>
              <a:off x="4143505" y="3970415"/>
              <a:ext cx="22466" cy="19179"/>
            </a:xfrm>
            <a:custGeom>
              <a:rect b="b" l="l" r="r" t="t"/>
              <a:pathLst>
                <a:path extrusionOk="0" h="980" w="1148">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81"/>
            <p:cNvSpPr/>
            <p:nvPr/>
          </p:nvSpPr>
          <p:spPr>
            <a:xfrm>
              <a:off x="4371026" y="3970415"/>
              <a:ext cx="22466" cy="19179"/>
            </a:xfrm>
            <a:custGeom>
              <a:rect b="b" l="l" r="r" t="t"/>
              <a:pathLst>
                <a:path extrusionOk="0" h="980" w="1148">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81"/>
            <p:cNvSpPr/>
            <p:nvPr/>
          </p:nvSpPr>
          <p:spPr>
            <a:xfrm>
              <a:off x="4201491" y="3893094"/>
              <a:ext cx="136559" cy="152470"/>
            </a:xfrm>
            <a:custGeom>
              <a:rect b="b" l="l" r="r" t="t"/>
              <a:pathLst>
                <a:path extrusionOk="0" h="7791" w="6978">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 name="Google Shape;755;p81"/>
          <p:cNvGrpSpPr/>
          <p:nvPr/>
        </p:nvGrpSpPr>
        <p:grpSpPr>
          <a:xfrm>
            <a:off x="3520181" y="3817946"/>
            <a:ext cx="349383" cy="323844"/>
            <a:chOff x="3520181" y="3817946"/>
            <a:chExt cx="349383" cy="323844"/>
          </a:xfrm>
        </p:grpSpPr>
        <p:sp>
          <p:nvSpPr>
            <p:cNvPr id="756" name="Google Shape;756;p81"/>
            <p:cNvSpPr/>
            <p:nvPr/>
          </p:nvSpPr>
          <p:spPr>
            <a:xfrm>
              <a:off x="3568910" y="4084939"/>
              <a:ext cx="94425" cy="56851"/>
            </a:xfrm>
            <a:custGeom>
              <a:rect b="b" l="l" r="r" t="t"/>
              <a:pathLst>
                <a:path extrusionOk="0" h="2905" w="4825">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81"/>
            <p:cNvSpPr/>
            <p:nvPr/>
          </p:nvSpPr>
          <p:spPr>
            <a:xfrm>
              <a:off x="3603119" y="4027951"/>
              <a:ext cx="22408" cy="19198"/>
            </a:xfrm>
            <a:custGeom>
              <a:rect b="b" l="l" r="r" t="t"/>
              <a:pathLst>
                <a:path extrusionOk="0" h="981" w="1145">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81"/>
            <p:cNvSpPr/>
            <p:nvPr/>
          </p:nvSpPr>
          <p:spPr>
            <a:xfrm>
              <a:off x="3520181" y="3817946"/>
              <a:ext cx="349383" cy="295409"/>
            </a:xfrm>
            <a:custGeom>
              <a:rect b="b" l="l" r="r" t="t"/>
              <a:pathLst>
                <a:path extrusionOk="0" h="15095" w="17853">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81"/>
          <p:cNvGrpSpPr/>
          <p:nvPr/>
        </p:nvGrpSpPr>
        <p:grpSpPr>
          <a:xfrm>
            <a:off x="2965939" y="3816732"/>
            <a:ext cx="246934" cy="325195"/>
            <a:chOff x="2965939" y="3816732"/>
            <a:chExt cx="246934" cy="325195"/>
          </a:xfrm>
        </p:grpSpPr>
        <p:sp>
          <p:nvSpPr>
            <p:cNvPr id="760" name="Google Shape;760;p81"/>
            <p:cNvSpPr/>
            <p:nvPr/>
          </p:nvSpPr>
          <p:spPr>
            <a:xfrm>
              <a:off x="2965939" y="3816732"/>
              <a:ext cx="246934" cy="287601"/>
            </a:xfrm>
            <a:custGeom>
              <a:rect b="b" l="l" r="r" t="t"/>
              <a:pathLst>
                <a:path extrusionOk="0" h="14696" w="12618">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81"/>
            <p:cNvSpPr/>
            <p:nvPr/>
          </p:nvSpPr>
          <p:spPr>
            <a:xfrm>
              <a:off x="3006997" y="4103922"/>
              <a:ext cx="44346" cy="38005"/>
            </a:xfrm>
            <a:custGeom>
              <a:rect b="b" l="l" r="r" t="t"/>
              <a:pathLst>
                <a:path extrusionOk="0" h="1942" w="2266">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81"/>
            <p:cNvSpPr/>
            <p:nvPr/>
          </p:nvSpPr>
          <p:spPr>
            <a:xfrm>
              <a:off x="3120757" y="4103922"/>
              <a:ext cx="44346" cy="38005"/>
            </a:xfrm>
            <a:custGeom>
              <a:rect b="b" l="l" r="r" t="t"/>
              <a:pathLst>
                <a:path extrusionOk="0" h="1942" w="2266">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81"/>
          <p:cNvGrpSpPr/>
          <p:nvPr/>
        </p:nvGrpSpPr>
        <p:grpSpPr>
          <a:xfrm>
            <a:off x="2328818" y="3841684"/>
            <a:ext cx="335762" cy="276759"/>
            <a:chOff x="2328818" y="3841684"/>
            <a:chExt cx="335762" cy="276759"/>
          </a:xfrm>
        </p:grpSpPr>
        <p:sp>
          <p:nvSpPr>
            <p:cNvPr id="764" name="Google Shape;764;p81"/>
            <p:cNvSpPr/>
            <p:nvPr/>
          </p:nvSpPr>
          <p:spPr>
            <a:xfrm>
              <a:off x="2411130" y="3841684"/>
              <a:ext cx="170944" cy="104563"/>
            </a:xfrm>
            <a:custGeom>
              <a:rect b="b" l="l" r="r" t="t"/>
              <a:pathLst>
                <a:path extrusionOk="0" h="5343" w="8735">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81"/>
            <p:cNvSpPr/>
            <p:nvPr/>
          </p:nvSpPr>
          <p:spPr>
            <a:xfrm>
              <a:off x="2411130" y="3945092"/>
              <a:ext cx="170944" cy="67536"/>
            </a:xfrm>
            <a:custGeom>
              <a:rect b="b" l="l" r="r" t="t"/>
              <a:pathLst>
                <a:path extrusionOk="0" h="3451" w="8735">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81"/>
            <p:cNvSpPr/>
            <p:nvPr/>
          </p:nvSpPr>
          <p:spPr>
            <a:xfrm>
              <a:off x="2328818" y="3902214"/>
              <a:ext cx="335762" cy="216229"/>
            </a:xfrm>
            <a:custGeom>
              <a:rect b="b" l="l" r="r" t="t"/>
              <a:pathLst>
                <a:path extrusionOk="0" h="11049" w="17157">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81"/>
          <p:cNvGrpSpPr/>
          <p:nvPr/>
        </p:nvGrpSpPr>
        <p:grpSpPr>
          <a:xfrm>
            <a:off x="4108396" y="3284741"/>
            <a:ext cx="323649" cy="323864"/>
            <a:chOff x="4108396" y="3284741"/>
            <a:chExt cx="323649" cy="323864"/>
          </a:xfrm>
        </p:grpSpPr>
        <p:sp>
          <p:nvSpPr>
            <p:cNvPr id="768" name="Google Shape;768;p81"/>
            <p:cNvSpPr/>
            <p:nvPr/>
          </p:nvSpPr>
          <p:spPr>
            <a:xfrm>
              <a:off x="4108396" y="3361867"/>
              <a:ext cx="323649" cy="151765"/>
            </a:xfrm>
            <a:custGeom>
              <a:rect b="b" l="l" r="r" t="t"/>
              <a:pathLst>
                <a:path extrusionOk="0" h="7755" w="16538">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81"/>
            <p:cNvSpPr/>
            <p:nvPr/>
          </p:nvSpPr>
          <p:spPr>
            <a:xfrm>
              <a:off x="4165952" y="3284741"/>
              <a:ext cx="208557" cy="58162"/>
            </a:xfrm>
            <a:custGeom>
              <a:rect b="b" l="l" r="r" t="t"/>
              <a:pathLst>
                <a:path extrusionOk="0" h="2972" w="10657">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81"/>
            <p:cNvSpPr/>
            <p:nvPr/>
          </p:nvSpPr>
          <p:spPr>
            <a:xfrm>
              <a:off x="4317502" y="3551598"/>
              <a:ext cx="51430" cy="51450"/>
            </a:xfrm>
            <a:custGeom>
              <a:rect b="b" l="l" r="r" t="t"/>
              <a:pathLst>
                <a:path extrusionOk="0" h="2629" w="2628">
                  <a:moveTo>
                    <a:pt x="1" y="1"/>
                  </a:moveTo>
                  <a:lnTo>
                    <a:pt x="1" y="2628"/>
                  </a:lnTo>
                  <a:lnTo>
                    <a:pt x="2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81"/>
            <p:cNvSpPr/>
            <p:nvPr/>
          </p:nvSpPr>
          <p:spPr>
            <a:xfrm>
              <a:off x="4165756" y="3456840"/>
              <a:ext cx="208753" cy="151765"/>
            </a:xfrm>
            <a:custGeom>
              <a:rect b="b" l="l" r="r" t="t"/>
              <a:pathLst>
                <a:path extrusionOk="0" h="7755" w="10667">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 name="Google Shape;772;p81"/>
          <p:cNvGrpSpPr/>
          <p:nvPr/>
        </p:nvGrpSpPr>
        <p:grpSpPr>
          <a:xfrm>
            <a:off x="3549927" y="3284741"/>
            <a:ext cx="285291" cy="323864"/>
            <a:chOff x="3549927" y="3284741"/>
            <a:chExt cx="285291" cy="323864"/>
          </a:xfrm>
        </p:grpSpPr>
        <p:sp>
          <p:nvSpPr>
            <p:cNvPr id="773" name="Google Shape;773;p81"/>
            <p:cNvSpPr/>
            <p:nvPr/>
          </p:nvSpPr>
          <p:spPr>
            <a:xfrm>
              <a:off x="3549927" y="3361867"/>
              <a:ext cx="285291" cy="246739"/>
            </a:xfrm>
            <a:custGeom>
              <a:rect b="b" l="l" r="r" t="t"/>
              <a:pathLst>
                <a:path extrusionOk="0" h="12608" w="14578">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81"/>
            <p:cNvSpPr/>
            <p:nvPr/>
          </p:nvSpPr>
          <p:spPr>
            <a:xfrm>
              <a:off x="3626290" y="3284741"/>
              <a:ext cx="132763" cy="77145"/>
            </a:xfrm>
            <a:custGeom>
              <a:rect b="b" l="l" r="r" t="t"/>
              <a:pathLst>
                <a:path extrusionOk="0" h="3942" w="6784">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 name="Google Shape;775;p81"/>
          <p:cNvGrpSpPr/>
          <p:nvPr/>
        </p:nvGrpSpPr>
        <p:grpSpPr>
          <a:xfrm>
            <a:off x="2918951" y="3304311"/>
            <a:ext cx="333825" cy="284763"/>
            <a:chOff x="2918951" y="3304311"/>
            <a:chExt cx="333825" cy="284763"/>
          </a:xfrm>
        </p:grpSpPr>
        <p:sp>
          <p:nvSpPr>
            <p:cNvPr id="776" name="Google Shape;776;p81"/>
            <p:cNvSpPr/>
            <p:nvPr/>
          </p:nvSpPr>
          <p:spPr>
            <a:xfrm>
              <a:off x="3115591" y="3324703"/>
              <a:ext cx="137186" cy="93682"/>
            </a:xfrm>
            <a:custGeom>
              <a:rect b="b" l="l" r="r" t="t"/>
              <a:pathLst>
                <a:path extrusionOk="0" h="4787" w="701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81"/>
            <p:cNvSpPr/>
            <p:nvPr/>
          </p:nvSpPr>
          <p:spPr>
            <a:xfrm>
              <a:off x="2956741" y="3304311"/>
              <a:ext cx="274352" cy="284763"/>
            </a:xfrm>
            <a:custGeom>
              <a:rect b="b" l="l" r="r" t="t"/>
              <a:pathLst>
                <a:path extrusionOk="0" h="14551" w="14019">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81"/>
            <p:cNvSpPr/>
            <p:nvPr/>
          </p:nvSpPr>
          <p:spPr>
            <a:xfrm>
              <a:off x="2918951" y="3407641"/>
              <a:ext cx="155210" cy="166091"/>
            </a:xfrm>
            <a:custGeom>
              <a:rect b="b" l="l" r="r" t="t"/>
              <a:pathLst>
                <a:path extrusionOk="0" h="8487" w="7931">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81"/>
          <p:cNvGrpSpPr/>
          <p:nvPr/>
        </p:nvGrpSpPr>
        <p:grpSpPr>
          <a:xfrm>
            <a:off x="2354337" y="3284741"/>
            <a:ext cx="284724" cy="323883"/>
            <a:chOff x="2354337" y="3284741"/>
            <a:chExt cx="284724" cy="323883"/>
          </a:xfrm>
        </p:grpSpPr>
        <p:sp>
          <p:nvSpPr>
            <p:cNvPr id="780" name="Google Shape;780;p81"/>
            <p:cNvSpPr/>
            <p:nvPr/>
          </p:nvSpPr>
          <p:spPr>
            <a:xfrm>
              <a:off x="2483636" y="3513612"/>
              <a:ext cx="22466" cy="19120"/>
            </a:xfrm>
            <a:custGeom>
              <a:rect b="b" l="l" r="r" t="t"/>
              <a:pathLst>
                <a:path extrusionOk="0" h="977" w="1148">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81"/>
            <p:cNvSpPr/>
            <p:nvPr/>
          </p:nvSpPr>
          <p:spPr>
            <a:xfrm>
              <a:off x="2354337" y="3284741"/>
              <a:ext cx="284724" cy="323883"/>
            </a:xfrm>
            <a:custGeom>
              <a:rect b="b" l="l" r="r" t="t"/>
              <a:pathLst>
                <a:path extrusionOk="0" h="16550" w="14549">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81"/>
            <p:cNvSpPr/>
            <p:nvPr/>
          </p:nvSpPr>
          <p:spPr>
            <a:xfrm>
              <a:off x="2467335" y="3418815"/>
              <a:ext cx="62957" cy="74640"/>
            </a:xfrm>
            <a:custGeom>
              <a:rect b="b" l="l" r="r" t="t"/>
              <a:pathLst>
                <a:path extrusionOk="0" h="3814" w="3217">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 name="Google Shape;783;p81"/>
          <p:cNvGrpSpPr/>
          <p:nvPr/>
        </p:nvGrpSpPr>
        <p:grpSpPr>
          <a:xfrm>
            <a:off x="4107438" y="2753866"/>
            <a:ext cx="324803" cy="323903"/>
            <a:chOff x="4107438" y="2753866"/>
            <a:chExt cx="324803" cy="323903"/>
          </a:xfrm>
        </p:grpSpPr>
        <p:sp>
          <p:nvSpPr>
            <p:cNvPr id="784" name="Google Shape;784;p81"/>
            <p:cNvSpPr/>
            <p:nvPr/>
          </p:nvSpPr>
          <p:spPr>
            <a:xfrm>
              <a:off x="4174582" y="2753866"/>
              <a:ext cx="118575" cy="116755"/>
            </a:xfrm>
            <a:custGeom>
              <a:rect b="b" l="l" r="r" t="t"/>
              <a:pathLst>
                <a:path extrusionOk="0" h="5966" w="6059">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81"/>
            <p:cNvSpPr/>
            <p:nvPr/>
          </p:nvSpPr>
          <p:spPr>
            <a:xfrm>
              <a:off x="4291219" y="2870699"/>
              <a:ext cx="118575" cy="116755"/>
            </a:xfrm>
            <a:custGeom>
              <a:rect b="b" l="l" r="r" t="t"/>
              <a:pathLst>
                <a:path extrusionOk="0" h="5966" w="6059">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81"/>
            <p:cNvSpPr/>
            <p:nvPr/>
          </p:nvSpPr>
          <p:spPr>
            <a:xfrm>
              <a:off x="4220807" y="2799386"/>
              <a:ext cx="142567" cy="142548"/>
            </a:xfrm>
            <a:custGeom>
              <a:rect b="b" l="l" r="r" t="t"/>
              <a:pathLst>
                <a:path extrusionOk="0" h="7284" w="7285">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81"/>
            <p:cNvSpPr/>
            <p:nvPr/>
          </p:nvSpPr>
          <p:spPr>
            <a:xfrm>
              <a:off x="4107438" y="2902402"/>
              <a:ext cx="153116" cy="152196"/>
            </a:xfrm>
            <a:custGeom>
              <a:rect b="b" l="l" r="r" t="t"/>
              <a:pathLst>
                <a:path extrusionOk="0" h="7777" w="7824">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81"/>
            <p:cNvSpPr/>
            <p:nvPr/>
          </p:nvSpPr>
          <p:spPr>
            <a:xfrm>
              <a:off x="4299282" y="3020762"/>
              <a:ext cx="132959" cy="57007"/>
            </a:xfrm>
            <a:custGeom>
              <a:rect b="b" l="l" r="r" t="t"/>
              <a:pathLst>
                <a:path extrusionOk="0" h="2913" w="6794">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 name="Google Shape;789;p81"/>
          <p:cNvSpPr/>
          <p:nvPr/>
        </p:nvSpPr>
        <p:spPr>
          <a:xfrm>
            <a:off x="3588304" y="2753788"/>
            <a:ext cx="208929" cy="325508"/>
          </a:xfrm>
          <a:custGeom>
            <a:rect b="b" l="l" r="r" t="t"/>
            <a:pathLst>
              <a:path extrusionOk="0" h="16633" w="10676">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81"/>
          <p:cNvSpPr/>
          <p:nvPr/>
        </p:nvSpPr>
        <p:spPr>
          <a:xfrm>
            <a:off x="2927778" y="2753905"/>
            <a:ext cx="323649" cy="324060"/>
          </a:xfrm>
          <a:custGeom>
            <a:rect b="b" l="l" r="r" t="t"/>
            <a:pathLst>
              <a:path extrusionOk="0" h="16559" w="16538">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81"/>
          <p:cNvSpPr/>
          <p:nvPr/>
        </p:nvSpPr>
        <p:spPr>
          <a:xfrm>
            <a:off x="2392323" y="2753905"/>
            <a:ext cx="208949" cy="323864"/>
          </a:xfrm>
          <a:custGeom>
            <a:rect b="b" l="l" r="r" t="t"/>
            <a:pathLst>
              <a:path extrusionOk="0" h="16549" w="10677">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81"/>
          <p:cNvSpPr/>
          <p:nvPr/>
        </p:nvSpPr>
        <p:spPr>
          <a:xfrm>
            <a:off x="4108005" y="2303658"/>
            <a:ext cx="324236" cy="208734"/>
          </a:xfrm>
          <a:custGeom>
            <a:rect b="b" l="l" r="r" t="t"/>
            <a:pathLst>
              <a:path extrusionOk="0" h="10666" w="16568">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 name="Google Shape;793;p81"/>
          <p:cNvGrpSpPr/>
          <p:nvPr/>
        </p:nvGrpSpPr>
        <p:grpSpPr>
          <a:xfrm>
            <a:off x="3530749" y="2265673"/>
            <a:ext cx="330185" cy="284528"/>
            <a:chOff x="3530749" y="2265673"/>
            <a:chExt cx="330185" cy="284528"/>
          </a:xfrm>
        </p:grpSpPr>
        <p:sp>
          <p:nvSpPr>
            <p:cNvPr id="794" name="Google Shape;794;p81"/>
            <p:cNvSpPr/>
            <p:nvPr/>
          </p:nvSpPr>
          <p:spPr>
            <a:xfrm>
              <a:off x="3530749" y="2341643"/>
              <a:ext cx="132763" cy="113780"/>
            </a:xfrm>
            <a:custGeom>
              <a:rect b="b" l="l" r="r" t="t"/>
              <a:pathLst>
                <a:path extrusionOk="0" h="5814" w="6784">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81"/>
            <p:cNvSpPr/>
            <p:nvPr/>
          </p:nvSpPr>
          <p:spPr>
            <a:xfrm>
              <a:off x="3682495" y="2295987"/>
              <a:ext cx="96128" cy="205094"/>
            </a:xfrm>
            <a:custGeom>
              <a:rect b="b" l="l" r="r" t="t"/>
              <a:pathLst>
                <a:path extrusionOk="0" h="10480" w="4912">
                  <a:moveTo>
                    <a:pt x="4912" y="0"/>
                  </a:moveTo>
                  <a:lnTo>
                    <a:pt x="0" y="2078"/>
                  </a:lnTo>
                  <a:lnTo>
                    <a:pt x="0" y="8391"/>
                  </a:lnTo>
                  <a:lnTo>
                    <a:pt x="4912" y="10480"/>
                  </a:lnTo>
                  <a:lnTo>
                    <a:pt x="49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81"/>
            <p:cNvSpPr/>
            <p:nvPr/>
          </p:nvSpPr>
          <p:spPr>
            <a:xfrm>
              <a:off x="3835591" y="2380960"/>
              <a:ext cx="25343" cy="53739"/>
            </a:xfrm>
            <a:custGeom>
              <a:rect b="b" l="l" r="r" t="t"/>
              <a:pathLst>
                <a:path extrusionOk="0" h="2746" w="1295">
                  <a:moveTo>
                    <a:pt x="0" y="1"/>
                  </a:moveTo>
                  <a:lnTo>
                    <a:pt x="0" y="11"/>
                  </a:lnTo>
                  <a:lnTo>
                    <a:pt x="0" y="2746"/>
                  </a:lnTo>
                  <a:cubicBezTo>
                    <a:pt x="1294" y="2285"/>
                    <a:pt x="1294" y="46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81"/>
            <p:cNvSpPr/>
            <p:nvPr/>
          </p:nvSpPr>
          <p:spPr>
            <a:xfrm>
              <a:off x="3797410" y="2265673"/>
              <a:ext cx="19002" cy="264332"/>
            </a:xfrm>
            <a:custGeom>
              <a:rect b="b" l="l" r="r" t="t"/>
              <a:pathLst>
                <a:path extrusionOk="0" h="13507" w="971">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81"/>
            <p:cNvSpPr/>
            <p:nvPr/>
          </p:nvSpPr>
          <p:spPr>
            <a:xfrm>
              <a:off x="3549732" y="2473428"/>
              <a:ext cx="96324" cy="76773"/>
            </a:xfrm>
            <a:custGeom>
              <a:rect b="b" l="l" r="r" t="t"/>
              <a:pathLst>
                <a:path extrusionOk="0" h="3923" w="4922">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81"/>
          <p:cNvGrpSpPr/>
          <p:nvPr/>
        </p:nvGrpSpPr>
        <p:grpSpPr>
          <a:xfrm>
            <a:off x="2926427" y="2279039"/>
            <a:ext cx="325586" cy="257835"/>
            <a:chOff x="2926427" y="2279039"/>
            <a:chExt cx="325586" cy="257835"/>
          </a:xfrm>
        </p:grpSpPr>
        <p:sp>
          <p:nvSpPr>
            <p:cNvPr id="800" name="Google Shape;800;p81"/>
            <p:cNvSpPr/>
            <p:nvPr/>
          </p:nvSpPr>
          <p:spPr>
            <a:xfrm>
              <a:off x="3012379" y="2279039"/>
              <a:ext cx="239635" cy="162568"/>
            </a:xfrm>
            <a:custGeom>
              <a:rect b="b" l="l" r="r" t="t"/>
              <a:pathLst>
                <a:path extrusionOk="0" h="8307" w="12245">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1"/>
            <p:cNvSpPr/>
            <p:nvPr/>
          </p:nvSpPr>
          <p:spPr>
            <a:xfrm>
              <a:off x="2926427" y="2279998"/>
              <a:ext cx="256895" cy="256876"/>
            </a:xfrm>
            <a:custGeom>
              <a:rect b="b" l="l" r="r" t="t"/>
              <a:pathLst>
                <a:path extrusionOk="0" h="13126" w="13127">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81"/>
          <p:cNvGrpSpPr/>
          <p:nvPr/>
        </p:nvGrpSpPr>
        <p:grpSpPr>
          <a:xfrm>
            <a:off x="2343222" y="2246064"/>
            <a:ext cx="307151" cy="323864"/>
            <a:chOff x="2343222" y="2246064"/>
            <a:chExt cx="307151" cy="323864"/>
          </a:xfrm>
        </p:grpSpPr>
        <p:sp>
          <p:nvSpPr>
            <p:cNvPr id="803" name="Google Shape;803;p81"/>
            <p:cNvSpPr/>
            <p:nvPr/>
          </p:nvSpPr>
          <p:spPr>
            <a:xfrm>
              <a:off x="2589354" y="2340097"/>
              <a:ext cx="61019" cy="133115"/>
            </a:xfrm>
            <a:custGeom>
              <a:rect b="b" l="l" r="r" t="t"/>
              <a:pathLst>
                <a:path extrusionOk="0" h="6802" w="3118">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81"/>
            <p:cNvSpPr/>
            <p:nvPr/>
          </p:nvSpPr>
          <p:spPr>
            <a:xfrm>
              <a:off x="2493050" y="2303462"/>
              <a:ext cx="22466" cy="19296"/>
            </a:xfrm>
            <a:custGeom>
              <a:rect b="b" l="l" r="r" t="t"/>
              <a:pathLst>
                <a:path extrusionOk="0" h="986" w="1148">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81"/>
            <p:cNvSpPr/>
            <p:nvPr/>
          </p:nvSpPr>
          <p:spPr>
            <a:xfrm>
              <a:off x="2343222" y="2246064"/>
              <a:ext cx="278188" cy="323864"/>
            </a:xfrm>
            <a:custGeom>
              <a:rect b="b" l="l" r="r" t="t"/>
              <a:pathLst>
                <a:path extrusionOk="0" h="16549" w="14215">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 name="Google Shape;806;p81"/>
          <p:cNvGrpSpPr/>
          <p:nvPr/>
        </p:nvGrpSpPr>
        <p:grpSpPr>
          <a:xfrm>
            <a:off x="1818511" y="3817887"/>
            <a:ext cx="247306" cy="324040"/>
            <a:chOff x="1818511" y="3817887"/>
            <a:chExt cx="247306" cy="324040"/>
          </a:xfrm>
        </p:grpSpPr>
        <p:sp>
          <p:nvSpPr>
            <p:cNvPr id="807" name="Google Shape;807;p81"/>
            <p:cNvSpPr/>
            <p:nvPr/>
          </p:nvSpPr>
          <p:spPr>
            <a:xfrm>
              <a:off x="1818511" y="4037364"/>
              <a:ext cx="247110" cy="47790"/>
            </a:xfrm>
            <a:custGeom>
              <a:rect b="b" l="l" r="r" t="t"/>
              <a:pathLst>
                <a:path extrusionOk="0" h="2442" w="12627">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81"/>
            <p:cNvSpPr/>
            <p:nvPr/>
          </p:nvSpPr>
          <p:spPr>
            <a:xfrm>
              <a:off x="1818511" y="4122924"/>
              <a:ext cx="247306" cy="19002"/>
            </a:xfrm>
            <a:custGeom>
              <a:rect b="b" l="l" r="r" t="t"/>
              <a:pathLst>
                <a:path extrusionOk="0" h="971" w="12637">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81"/>
            <p:cNvSpPr/>
            <p:nvPr/>
          </p:nvSpPr>
          <p:spPr>
            <a:xfrm>
              <a:off x="1837689" y="3817887"/>
              <a:ext cx="208753" cy="200690"/>
            </a:xfrm>
            <a:custGeom>
              <a:rect b="b" l="l" r="r" t="t"/>
              <a:pathLst>
                <a:path extrusionOk="0" h="10255" w="10667">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 name="Google Shape;810;p81"/>
          <p:cNvSpPr/>
          <p:nvPr/>
        </p:nvSpPr>
        <p:spPr>
          <a:xfrm>
            <a:off x="1780154" y="3284741"/>
            <a:ext cx="323844" cy="323864"/>
          </a:xfrm>
          <a:custGeom>
            <a:rect b="b" l="l" r="r" t="t"/>
            <a:pathLst>
              <a:path extrusionOk="0" h="16549" w="16548">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81"/>
          <p:cNvSpPr/>
          <p:nvPr/>
        </p:nvSpPr>
        <p:spPr>
          <a:xfrm>
            <a:off x="1780154" y="2753905"/>
            <a:ext cx="323844" cy="323864"/>
          </a:xfrm>
          <a:custGeom>
            <a:rect b="b" l="l" r="r" t="t"/>
            <a:pathLst>
              <a:path extrusionOk="0" h="16549" w="16548">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2" name="Google Shape;812;p81"/>
          <p:cNvGrpSpPr/>
          <p:nvPr/>
        </p:nvGrpSpPr>
        <p:grpSpPr>
          <a:xfrm>
            <a:off x="1776690" y="2244870"/>
            <a:ext cx="330557" cy="326623"/>
            <a:chOff x="1776690" y="2244870"/>
            <a:chExt cx="330557" cy="326623"/>
          </a:xfrm>
        </p:grpSpPr>
        <p:sp>
          <p:nvSpPr>
            <p:cNvPr id="813" name="Google Shape;813;p81"/>
            <p:cNvSpPr/>
            <p:nvPr/>
          </p:nvSpPr>
          <p:spPr>
            <a:xfrm>
              <a:off x="1776690" y="2438378"/>
              <a:ext cx="123839" cy="133115"/>
            </a:xfrm>
            <a:custGeom>
              <a:rect b="b" l="l" r="r" t="t"/>
              <a:pathLst>
                <a:path extrusionOk="0" h="6802" w="6328">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81"/>
            <p:cNvSpPr/>
            <p:nvPr/>
          </p:nvSpPr>
          <p:spPr>
            <a:xfrm>
              <a:off x="1983310" y="2438378"/>
              <a:ext cx="123937" cy="132919"/>
            </a:xfrm>
            <a:custGeom>
              <a:rect b="b" l="l" r="r" t="t"/>
              <a:pathLst>
                <a:path extrusionOk="0" h="6792" w="6333">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81"/>
            <p:cNvSpPr/>
            <p:nvPr/>
          </p:nvSpPr>
          <p:spPr>
            <a:xfrm>
              <a:off x="1894677" y="2416831"/>
              <a:ext cx="94973" cy="38005"/>
            </a:xfrm>
            <a:custGeom>
              <a:rect b="b" l="l" r="r" t="t"/>
              <a:pathLst>
                <a:path extrusionOk="0" h="1942" w="4853">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81"/>
            <p:cNvSpPr/>
            <p:nvPr/>
          </p:nvSpPr>
          <p:spPr>
            <a:xfrm>
              <a:off x="1833286" y="2245946"/>
              <a:ext cx="194174" cy="151922"/>
            </a:xfrm>
            <a:custGeom>
              <a:rect b="b" l="l" r="r" t="t"/>
              <a:pathLst>
                <a:path extrusionOk="0" h="7763" w="9922">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81"/>
            <p:cNvSpPr/>
            <p:nvPr/>
          </p:nvSpPr>
          <p:spPr>
            <a:xfrm>
              <a:off x="1797219" y="2244968"/>
              <a:ext cx="42995" cy="40177"/>
            </a:xfrm>
            <a:custGeom>
              <a:rect b="b" l="l" r="r" t="t"/>
              <a:pathLst>
                <a:path extrusionOk="0" h="2053" w="2197">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81"/>
            <p:cNvSpPr/>
            <p:nvPr/>
          </p:nvSpPr>
          <p:spPr>
            <a:xfrm>
              <a:off x="1797277" y="2358748"/>
              <a:ext cx="42937" cy="38396"/>
            </a:xfrm>
            <a:custGeom>
              <a:rect b="b" l="l" r="r" t="t"/>
              <a:pathLst>
                <a:path extrusionOk="0" h="1962" w="2194">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1"/>
            <p:cNvSpPr/>
            <p:nvPr/>
          </p:nvSpPr>
          <p:spPr>
            <a:xfrm>
              <a:off x="2043938" y="2244870"/>
              <a:ext cx="42800" cy="40275"/>
            </a:xfrm>
            <a:custGeom>
              <a:rect b="b" l="l" r="r" t="t"/>
              <a:pathLst>
                <a:path extrusionOk="0" h="2058" w="2187">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1"/>
            <p:cNvSpPr/>
            <p:nvPr/>
          </p:nvSpPr>
          <p:spPr>
            <a:xfrm>
              <a:off x="2043938" y="2358826"/>
              <a:ext cx="42800" cy="40177"/>
            </a:xfrm>
            <a:custGeom>
              <a:rect b="b" l="l" r="r" t="t"/>
              <a:pathLst>
                <a:path extrusionOk="0" h="2053" w="2187">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81"/>
          <p:cNvGrpSpPr/>
          <p:nvPr/>
        </p:nvGrpSpPr>
        <p:grpSpPr>
          <a:xfrm>
            <a:off x="4108396" y="1763213"/>
            <a:ext cx="323649" cy="323864"/>
            <a:chOff x="4108396" y="1763213"/>
            <a:chExt cx="323649" cy="323864"/>
          </a:xfrm>
        </p:grpSpPr>
        <p:sp>
          <p:nvSpPr>
            <p:cNvPr id="822" name="Google Shape;822;p81"/>
            <p:cNvSpPr/>
            <p:nvPr/>
          </p:nvSpPr>
          <p:spPr>
            <a:xfrm>
              <a:off x="4182449" y="1763213"/>
              <a:ext cx="175386" cy="153116"/>
            </a:xfrm>
            <a:custGeom>
              <a:rect b="b" l="l" r="r" t="t"/>
              <a:pathLst>
                <a:path extrusionOk="0" h="7824" w="8962">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1"/>
            <p:cNvSpPr/>
            <p:nvPr/>
          </p:nvSpPr>
          <p:spPr>
            <a:xfrm>
              <a:off x="4201628" y="1916133"/>
              <a:ext cx="137381" cy="170944"/>
            </a:xfrm>
            <a:custGeom>
              <a:rect b="b" l="l" r="r" t="t"/>
              <a:pathLst>
                <a:path extrusionOk="0" h="8735" w="702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1"/>
            <p:cNvSpPr/>
            <p:nvPr/>
          </p:nvSpPr>
          <p:spPr>
            <a:xfrm>
              <a:off x="4318265" y="1916133"/>
              <a:ext cx="113780" cy="170944"/>
            </a:xfrm>
            <a:custGeom>
              <a:rect b="b" l="l" r="r" t="t"/>
              <a:pathLst>
                <a:path extrusionOk="0" h="8735" w="5814">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81"/>
            <p:cNvSpPr/>
            <p:nvPr/>
          </p:nvSpPr>
          <p:spPr>
            <a:xfrm>
              <a:off x="4108396" y="1916133"/>
              <a:ext cx="113584" cy="170944"/>
            </a:xfrm>
            <a:custGeom>
              <a:rect b="b" l="l" r="r" t="t"/>
              <a:pathLst>
                <a:path extrusionOk="0" h="8735" w="5804">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81"/>
          <p:cNvGrpSpPr/>
          <p:nvPr/>
        </p:nvGrpSpPr>
        <p:grpSpPr>
          <a:xfrm>
            <a:off x="3530749" y="1773389"/>
            <a:ext cx="323844" cy="303707"/>
            <a:chOff x="3530749" y="1773389"/>
            <a:chExt cx="323844" cy="303707"/>
          </a:xfrm>
        </p:grpSpPr>
        <p:sp>
          <p:nvSpPr>
            <p:cNvPr id="827" name="Google Shape;827;p81"/>
            <p:cNvSpPr/>
            <p:nvPr/>
          </p:nvSpPr>
          <p:spPr>
            <a:xfrm>
              <a:off x="3603843" y="1924939"/>
              <a:ext cx="22466" cy="19237"/>
            </a:xfrm>
            <a:custGeom>
              <a:rect b="b" l="l" r="r" t="t"/>
              <a:pathLst>
                <a:path extrusionOk="0" h="983" w="1148">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1"/>
            <p:cNvSpPr/>
            <p:nvPr/>
          </p:nvSpPr>
          <p:spPr>
            <a:xfrm>
              <a:off x="3530749" y="1849164"/>
              <a:ext cx="323844" cy="227932"/>
            </a:xfrm>
            <a:custGeom>
              <a:rect b="b" l="l" r="r" t="t"/>
              <a:pathLst>
                <a:path extrusionOk="0" h="11647" w="16548">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81"/>
            <p:cNvSpPr/>
            <p:nvPr/>
          </p:nvSpPr>
          <p:spPr>
            <a:xfrm>
              <a:off x="3664079" y="1773389"/>
              <a:ext cx="57184" cy="75795"/>
            </a:xfrm>
            <a:custGeom>
              <a:rect b="b" l="l" r="r" t="t"/>
              <a:pathLst>
                <a:path extrusionOk="0" h="3873" w="2922">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1"/>
            <p:cNvSpPr/>
            <p:nvPr/>
          </p:nvSpPr>
          <p:spPr>
            <a:xfrm>
              <a:off x="3683062" y="1840965"/>
              <a:ext cx="19022" cy="46205"/>
            </a:xfrm>
            <a:custGeom>
              <a:rect b="b" l="l" r="r" t="t"/>
              <a:pathLst>
                <a:path extrusionOk="0" h="2361" w="972">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81"/>
          <p:cNvGrpSpPr/>
          <p:nvPr/>
        </p:nvGrpSpPr>
        <p:grpSpPr>
          <a:xfrm>
            <a:off x="2926036" y="1763056"/>
            <a:ext cx="326545" cy="325371"/>
            <a:chOff x="2926036" y="1763056"/>
            <a:chExt cx="326545" cy="325371"/>
          </a:xfrm>
        </p:grpSpPr>
        <p:sp>
          <p:nvSpPr>
            <p:cNvPr id="832" name="Google Shape;832;p81"/>
            <p:cNvSpPr/>
            <p:nvPr/>
          </p:nvSpPr>
          <p:spPr>
            <a:xfrm>
              <a:off x="2926036" y="1859341"/>
              <a:ext cx="326545" cy="229086"/>
            </a:xfrm>
            <a:custGeom>
              <a:rect b="b" l="l" r="r" t="t"/>
              <a:pathLst>
                <a:path extrusionOk="0" h="11706" w="16686">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81"/>
            <p:cNvSpPr/>
            <p:nvPr/>
          </p:nvSpPr>
          <p:spPr>
            <a:xfrm>
              <a:off x="3097939" y="2011087"/>
              <a:ext cx="134505" cy="77341"/>
            </a:xfrm>
            <a:custGeom>
              <a:rect b="b" l="l" r="r" t="t"/>
              <a:pathLst>
                <a:path extrusionOk="0" h="3952" w="6873">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81"/>
            <p:cNvSpPr/>
            <p:nvPr/>
          </p:nvSpPr>
          <p:spPr>
            <a:xfrm>
              <a:off x="2927386" y="1763056"/>
              <a:ext cx="137949" cy="132939"/>
            </a:xfrm>
            <a:custGeom>
              <a:rect b="b" l="l" r="r" t="t"/>
              <a:pathLst>
                <a:path extrusionOk="0" h="6793" w="7049">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 name="Google Shape;835;p81"/>
          <p:cNvGrpSpPr/>
          <p:nvPr/>
        </p:nvGrpSpPr>
        <p:grpSpPr>
          <a:xfrm>
            <a:off x="2392127" y="1763233"/>
            <a:ext cx="211062" cy="323844"/>
            <a:chOff x="2392127" y="1763233"/>
            <a:chExt cx="211062" cy="323844"/>
          </a:xfrm>
        </p:grpSpPr>
        <p:sp>
          <p:nvSpPr>
            <p:cNvPr id="836" name="Google Shape;836;p81"/>
            <p:cNvSpPr/>
            <p:nvPr/>
          </p:nvSpPr>
          <p:spPr>
            <a:xfrm>
              <a:off x="2392127" y="2039483"/>
              <a:ext cx="208949" cy="47594"/>
            </a:xfrm>
            <a:custGeom>
              <a:rect b="b" l="l" r="r" t="t"/>
              <a:pathLst>
                <a:path extrusionOk="0" h="2432" w="10677">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81"/>
            <p:cNvSpPr/>
            <p:nvPr/>
          </p:nvSpPr>
          <p:spPr>
            <a:xfrm>
              <a:off x="2411325" y="1763233"/>
              <a:ext cx="191864" cy="257267"/>
            </a:xfrm>
            <a:custGeom>
              <a:rect b="b" l="l" r="r" t="t"/>
              <a:pathLst>
                <a:path extrusionOk="0" h="13146" w="9804">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1" name="Shape 841"/>
        <p:cNvGrpSpPr/>
        <p:nvPr/>
      </p:nvGrpSpPr>
      <p:grpSpPr>
        <a:xfrm>
          <a:off x="0" y="0"/>
          <a:ext cx="0" cy="0"/>
          <a:chOff x="0" y="0"/>
          <a:chExt cx="0" cy="0"/>
        </a:xfrm>
      </p:grpSpPr>
      <p:sp>
        <p:nvSpPr>
          <p:cNvPr id="842" name="Google Shape;842;p8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a:t>
            </a:r>
            <a:r>
              <a:rPr lang="en"/>
              <a:t>infographics</a:t>
            </a:r>
            <a:r>
              <a:rPr lang="en"/>
              <a:t> elements</a:t>
            </a:r>
            <a:endParaRPr/>
          </a:p>
        </p:txBody>
      </p:sp>
      <p:sp>
        <p:nvSpPr>
          <p:cNvPr id="843" name="Google Shape;843;p82"/>
          <p:cNvSpPr/>
          <p:nvPr/>
        </p:nvSpPr>
        <p:spPr>
          <a:xfrm>
            <a:off x="1074457" y="1152232"/>
            <a:ext cx="720039" cy="1510629"/>
          </a:xfrm>
          <a:custGeom>
            <a:rect b="b" l="l" r="r" t="t"/>
            <a:pathLst>
              <a:path extrusionOk="0" fill="none" h="69888" w="33312">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2"/>
          <p:cNvSpPr/>
          <p:nvPr/>
        </p:nvSpPr>
        <p:spPr>
          <a:xfrm>
            <a:off x="3975363" y="1152232"/>
            <a:ext cx="720017" cy="1510629"/>
          </a:xfrm>
          <a:custGeom>
            <a:rect b="b" l="l" r="r" t="t"/>
            <a:pathLst>
              <a:path extrusionOk="0" fill="none" h="69888" w="33311">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2"/>
          <p:cNvSpPr/>
          <p:nvPr/>
        </p:nvSpPr>
        <p:spPr>
          <a:xfrm>
            <a:off x="3009021" y="1152232"/>
            <a:ext cx="719563" cy="1510629"/>
          </a:xfrm>
          <a:custGeom>
            <a:rect b="b" l="l" r="r" t="t"/>
            <a:pathLst>
              <a:path extrusionOk="0" fill="none" h="69888" w="3329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82"/>
          <p:cNvSpPr/>
          <p:nvPr/>
        </p:nvSpPr>
        <p:spPr>
          <a:xfrm>
            <a:off x="2041274" y="1152232"/>
            <a:ext cx="719563" cy="1510629"/>
          </a:xfrm>
          <a:custGeom>
            <a:rect b="b" l="l" r="r" t="t"/>
            <a:pathLst>
              <a:path extrusionOk="0" fill="none" h="69888" w="3329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2"/>
          <p:cNvSpPr/>
          <p:nvPr/>
        </p:nvSpPr>
        <p:spPr>
          <a:xfrm>
            <a:off x="1849895" y="1726823"/>
            <a:ext cx="75328" cy="81013"/>
          </a:xfrm>
          <a:custGeom>
            <a:rect b="b" l="l" r="r" t="t"/>
            <a:pathLst>
              <a:path extrusionOk="0" h="3748" w="3485">
                <a:moveTo>
                  <a:pt x="2302" y="0"/>
                </a:moveTo>
                <a:lnTo>
                  <a:pt x="0"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82"/>
          <p:cNvSpPr/>
          <p:nvPr/>
        </p:nvSpPr>
        <p:spPr>
          <a:xfrm>
            <a:off x="1849895" y="1646286"/>
            <a:ext cx="75328" cy="80559"/>
          </a:xfrm>
          <a:custGeom>
            <a:rect b="b" l="l" r="r" t="t"/>
            <a:pathLst>
              <a:path extrusionOk="0" h="3727" w="3485">
                <a:moveTo>
                  <a:pt x="0" y="1"/>
                </a:moveTo>
                <a:lnTo>
                  <a:pt x="2302"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2"/>
          <p:cNvSpPr/>
          <p:nvPr/>
        </p:nvSpPr>
        <p:spPr>
          <a:xfrm>
            <a:off x="1910050" y="1726823"/>
            <a:ext cx="75350" cy="81013"/>
          </a:xfrm>
          <a:custGeom>
            <a:rect b="b" l="l" r="r" t="t"/>
            <a:pathLst>
              <a:path extrusionOk="0" h="3748" w="3486">
                <a:moveTo>
                  <a:pt x="2302" y="0"/>
                </a:moveTo>
                <a:lnTo>
                  <a:pt x="1"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2"/>
          <p:cNvSpPr/>
          <p:nvPr/>
        </p:nvSpPr>
        <p:spPr>
          <a:xfrm>
            <a:off x="1910050" y="1646286"/>
            <a:ext cx="75350" cy="80559"/>
          </a:xfrm>
          <a:custGeom>
            <a:rect b="b" l="l" r="r" t="t"/>
            <a:pathLst>
              <a:path extrusionOk="0" h="3727" w="3486">
                <a:moveTo>
                  <a:pt x="1" y="1"/>
                </a:moveTo>
                <a:lnTo>
                  <a:pt x="2302"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2"/>
          <p:cNvSpPr/>
          <p:nvPr/>
        </p:nvSpPr>
        <p:spPr>
          <a:xfrm>
            <a:off x="2816712" y="1726823"/>
            <a:ext cx="74853" cy="81013"/>
          </a:xfrm>
          <a:custGeom>
            <a:rect b="b" l="l" r="r" t="t"/>
            <a:pathLst>
              <a:path extrusionOk="0" h="3748" w="3463">
                <a:moveTo>
                  <a:pt x="2279" y="0"/>
                </a:moveTo>
                <a:lnTo>
                  <a:pt x="0" y="3748"/>
                </a:lnTo>
                <a:lnTo>
                  <a:pt x="1183" y="3748"/>
                </a:lnTo>
                <a:lnTo>
                  <a:pt x="3463"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2"/>
          <p:cNvSpPr/>
          <p:nvPr/>
        </p:nvSpPr>
        <p:spPr>
          <a:xfrm>
            <a:off x="2816712" y="1646286"/>
            <a:ext cx="74853" cy="80559"/>
          </a:xfrm>
          <a:custGeom>
            <a:rect b="b" l="l" r="r" t="t"/>
            <a:pathLst>
              <a:path extrusionOk="0" h="3727" w="3463">
                <a:moveTo>
                  <a:pt x="0" y="1"/>
                </a:moveTo>
                <a:lnTo>
                  <a:pt x="2279" y="3726"/>
                </a:lnTo>
                <a:lnTo>
                  <a:pt x="3463" y="3726"/>
                </a:lnTo>
                <a:lnTo>
                  <a:pt x="1183"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2"/>
          <p:cNvSpPr/>
          <p:nvPr/>
        </p:nvSpPr>
        <p:spPr>
          <a:xfrm>
            <a:off x="2876867" y="1726823"/>
            <a:ext cx="75328" cy="81013"/>
          </a:xfrm>
          <a:custGeom>
            <a:rect b="b" l="l" r="r" t="t"/>
            <a:pathLst>
              <a:path extrusionOk="0" h="3748" w="3485">
                <a:moveTo>
                  <a:pt x="2301" y="0"/>
                </a:moveTo>
                <a:lnTo>
                  <a:pt x="0"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82"/>
          <p:cNvSpPr/>
          <p:nvPr/>
        </p:nvSpPr>
        <p:spPr>
          <a:xfrm>
            <a:off x="2876867" y="1646286"/>
            <a:ext cx="75328" cy="80559"/>
          </a:xfrm>
          <a:custGeom>
            <a:rect b="b" l="l" r="r" t="t"/>
            <a:pathLst>
              <a:path extrusionOk="0" h="3727" w="3485">
                <a:moveTo>
                  <a:pt x="0" y="1"/>
                </a:moveTo>
                <a:lnTo>
                  <a:pt x="2301"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82"/>
          <p:cNvSpPr/>
          <p:nvPr/>
        </p:nvSpPr>
        <p:spPr>
          <a:xfrm>
            <a:off x="3784459" y="1726823"/>
            <a:ext cx="75328" cy="81013"/>
          </a:xfrm>
          <a:custGeom>
            <a:rect b="b" l="l" r="r" t="t"/>
            <a:pathLst>
              <a:path extrusionOk="0" h="3748" w="3485">
                <a:moveTo>
                  <a:pt x="2301" y="0"/>
                </a:moveTo>
                <a:lnTo>
                  <a:pt x="0"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2"/>
          <p:cNvSpPr/>
          <p:nvPr/>
        </p:nvSpPr>
        <p:spPr>
          <a:xfrm>
            <a:off x="3784459" y="1646286"/>
            <a:ext cx="75328" cy="80559"/>
          </a:xfrm>
          <a:custGeom>
            <a:rect b="b" l="l" r="r" t="t"/>
            <a:pathLst>
              <a:path extrusionOk="0" h="3727" w="3485">
                <a:moveTo>
                  <a:pt x="0" y="1"/>
                </a:moveTo>
                <a:lnTo>
                  <a:pt x="2301"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2"/>
          <p:cNvSpPr/>
          <p:nvPr/>
        </p:nvSpPr>
        <p:spPr>
          <a:xfrm>
            <a:off x="3844614" y="1726823"/>
            <a:ext cx="75350" cy="81013"/>
          </a:xfrm>
          <a:custGeom>
            <a:rect b="b" l="l" r="r" t="t"/>
            <a:pathLst>
              <a:path extrusionOk="0" h="3748" w="3486">
                <a:moveTo>
                  <a:pt x="2302" y="0"/>
                </a:moveTo>
                <a:lnTo>
                  <a:pt x="1"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2"/>
          <p:cNvSpPr/>
          <p:nvPr/>
        </p:nvSpPr>
        <p:spPr>
          <a:xfrm>
            <a:off x="3844614" y="1646286"/>
            <a:ext cx="75350" cy="80559"/>
          </a:xfrm>
          <a:custGeom>
            <a:rect b="b" l="l" r="r" t="t"/>
            <a:pathLst>
              <a:path extrusionOk="0" h="3727" w="3486">
                <a:moveTo>
                  <a:pt x="1" y="1"/>
                </a:moveTo>
                <a:lnTo>
                  <a:pt x="2302"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82"/>
          <p:cNvSpPr/>
          <p:nvPr/>
        </p:nvSpPr>
        <p:spPr>
          <a:xfrm>
            <a:off x="3979641" y="2797350"/>
            <a:ext cx="70622" cy="428339"/>
          </a:xfrm>
          <a:custGeom>
            <a:rect b="b" l="l" r="r" t="t"/>
            <a:pathLst>
              <a:path extrusionOk="0" fill="none" h="21938" w="3617">
                <a:moveTo>
                  <a:pt x="0" y="1"/>
                </a:moveTo>
                <a:lnTo>
                  <a:pt x="0" y="8570"/>
                </a:lnTo>
                <a:lnTo>
                  <a:pt x="3616" y="10980"/>
                </a:lnTo>
                <a:lnTo>
                  <a:pt x="0" y="13829"/>
                </a:lnTo>
                <a:lnTo>
                  <a:pt x="0" y="21938"/>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82"/>
          <p:cNvSpPr/>
          <p:nvPr/>
        </p:nvSpPr>
        <p:spPr>
          <a:xfrm>
            <a:off x="4609068" y="3225671"/>
            <a:ext cx="70622" cy="427910"/>
          </a:xfrm>
          <a:custGeom>
            <a:rect b="b" l="l" r="r" t="t"/>
            <a:pathLst>
              <a:path extrusionOk="0" fill="none" h="21916" w="3617">
                <a:moveTo>
                  <a:pt x="3616" y="1"/>
                </a:moveTo>
                <a:lnTo>
                  <a:pt x="3616" y="8570"/>
                </a:lnTo>
                <a:lnTo>
                  <a:pt x="0" y="10958"/>
                </a:lnTo>
                <a:lnTo>
                  <a:pt x="3616" y="13829"/>
                </a:lnTo>
                <a:lnTo>
                  <a:pt x="3616" y="21916"/>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82"/>
          <p:cNvSpPr/>
          <p:nvPr/>
        </p:nvSpPr>
        <p:spPr>
          <a:xfrm>
            <a:off x="3979641" y="3653562"/>
            <a:ext cx="70622" cy="428339"/>
          </a:xfrm>
          <a:custGeom>
            <a:rect b="b" l="l" r="r" t="t"/>
            <a:pathLst>
              <a:path extrusionOk="0" fill="none" h="21938" w="3617">
                <a:moveTo>
                  <a:pt x="0" y="1"/>
                </a:moveTo>
                <a:lnTo>
                  <a:pt x="0" y="8569"/>
                </a:lnTo>
                <a:lnTo>
                  <a:pt x="3616" y="10980"/>
                </a:lnTo>
                <a:lnTo>
                  <a:pt x="0" y="13829"/>
                </a:lnTo>
                <a:lnTo>
                  <a:pt x="0" y="21938"/>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2"/>
          <p:cNvSpPr/>
          <p:nvPr/>
        </p:nvSpPr>
        <p:spPr>
          <a:xfrm>
            <a:off x="4609068" y="4081883"/>
            <a:ext cx="70622" cy="427910"/>
          </a:xfrm>
          <a:custGeom>
            <a:rect b="b" l="l" r="r" t="t"/>
            <a:pathLst>
              <a:path extrusionOk="0" fill="none" h="21916" w="3617">
                <a:moveTo>
                  <a:pt x="3616" y="1"/>
                </a:moveTo>
                <a:lnTo>
                  <a:pt x="3616" y="8569"/>
                </a:lnTo>
                <a:lnTo>
                  <a:pt x="0" y="10958"/>
                </a:lnTo>
                <a:lnTo>
                  <a:pt x="3616" y="13829"/>
                </a:lnTo>
                <a:lnTo>
                  <a:pt x="3616" y="21915"/>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82"/>
          <p:cNvSpPr/>
          <p:nvPr/>
        </p:nvSpPr>
        <p:spPr>
          <a:xfrm>
            <a:off x="3387428" y="2797350"/>
            <a:ext cx="1884885" cy="428339"/>
          </a:xfrm>
          <a:custGeom>
            <a:rect b="b" l="l" r="r" t="t"/>
            <a:pathLst>
              <a:path extrusionOk="0" fill="none" h="21938" w="96537">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2"/>
          <p:cNvSpPr/>
          <p:nvPr/>
        </p:nvSpPr>
        <p:spPr>
          <a:xfrm>
            <a:off x="3801202" y="3653562"/>
            <a:ext cx="1350447" cy="20"/>
          </a:xfrm>
          <a:custGeom>
            <a:rect b="b" l="l" r="r" t="t"/>
            <a:pathLst>
              <a:path extrusionOk="0" fill="none" h="1" w="69165">
                <a:moveTo>
                  <a:pt x="1" y="1"/>
                </a:moveTo>
                <a:lnTo>
                  <a:pt x="69164"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2"/>
          <p:cNvSpPr/>
          <p:nvPr/>
        </p:nvSpPr>
        <p:spPr>
          <a:xfrm>
            <a:off x="3387428" y="3225671"/>
            <a:ext cx="1764220" cy="428339"/>
          </a:xfrm>
          <a:custGeom>
            <a:rect b="b" l="l" r="r" t="t"/>
            <a:pathLst>
              <a:path extrusionOk="0" fill="none" h="21938" w="90357">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2"/>
          <p:cNvSpPr/>
          <p:nvPr/>
        </p:nvSpPr>
        <p:spPr>
          <a:xfrm>
            <a:off x="3698500" y="3653562"/>
            <a:ext cx="102721" cy="71051"/>
          </a:xfrm>
          <a:custGeom>
            <a:rect b="b" l="l" r="r" t="t"/>
            <a:pathLst>
              <a:path extrusionOk="0" fill="none" h="3639" w="5261">
                <a:moveTo>
                  <a:pt x="1" y="1"/>
                </a:moveTo>
                <a:lnTo>
                  <a:pt x="2390" y="3639"/>
                </a:lnTo>
                <a:lnTo>
                  <a:pt x="5261"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2"/>
          <p:cNvSpPr/>
          <p:nvPr/>
        </p:nvSpPr>
        <p:spPr>
          <a:xfrm>
            <a:off x="5151629" y="3653562"/>
            <a:ext cx="120684" cy="428339"/>
          </a:xfrm>
          <a:custGeom>
            <a:rect b="b" l="l" r="r" t="t"/>
            <a:pathLst>
              <a:path extrusionOk="0" fill="none" h="21938" w="6181">
                <a:moveTo>
                  <a:pt x="0" y="1"/>
                </a:moveTo>
                <a:cubicBezTo>
                  <a:pt x="3397" y="1"/>
                  <a:pt x="6180" y="2762"/>
                  <a:pt x="6180" y="6181"/>
                </a:cubicBezTo>
                <a:lnTo>
                  <a:pt x="6180" y="15779"/>
                </a:lnTo>
                <a:cubicBezTo>
                  <a:pt x="6180" y="19176"/>
                  <a:pt x="3397" y="21938"/>
                  <a:pt x="0" y="21938"/>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82"/>
          <p:cNvSpPr/>
          <p:nvPr/>
        </p:nvSpPr>
        <p:spPr>
          <a:xfrm>
            <a:off x="4858090" y="4081883"/>
            <a:ext cx="293558" cy="70622"/>
          </a:xfrm>
          <a:custGeom>
            <a:rect b="b" l="l" r="r" t="t"/>
            <a:pathLst>
              <a:path extrusionOk="0" fill="none" h="3617" w="15035">
                <a:moveTo>
                  <a:pt x="15034" y="1"/>
                </a:moveTo>
                <a:lnTo>
                  <a:pt x="5260" y="1"/>
                </a:lnTo>
                <a:lnTo>
                  <a:pt x="2872" y="3617"/>
                </a:lnTo>
                <a:lnTo>
                  <a:pt x="1"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82"/>
          <p:cNvSpPr/>
          <p:nvPr/>
        </p:nvSpPr>
        <p:spPr>
          <a:xfrm>
            <a:off x="3472653" y="4509774"/>
            <a:ext cx="1350447" cy="20"/>
          </a:xfrm>
          <a:custGeom>
            <a:rect b="b" l="l" r="r" t="t"/>
            <a:pathLst>
              <a:path extrusionOk="0" fill="none" h="1" w="69165">
                <a:moveTo>
                  <a:pt x="1" y="0"/>
                </a:moveTo>
                <a:lnTo>
                  <a:pt x="69164"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82"/>
          <p:cNvSpPr/>
          <p:nvPr/>
        </p:nvSpPr>
        <p:spPr>
          <a:xfrm>
            <a:off x="3387428" y="4081883"/>
            <a:ext cx="1470682" cy="428339"/>
          </a:xfrm>
          <a:custGeom>
            <a:rect b="b" l="l" r="r" t="t"/>
            <a:pathLst>
              <a:path extrusionOk="0" fill="none" h="21938" w="75323">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82"/>
          <p:cNvSpPr/>
          <p:nvPr/>
        </p:nvSpPr>
        <p:spPr>
          <a:xfrm>
            <a:off x="3369952" y="4509774"/>
            <a:ext cx="102721" cy="71051"/>
          </a:xfrm>
          <a:custGeom>
            <a:rect b="b" l="l" r="r" t="t"/>
            <a:pathLst>
              <a:path extrusionOk="0" fill="none" h="3639" w="5261">
                <a:moveTo>
                  <a:pt x="1" y="0"/>
                </a:moveTo>
                <a:lnTo>
                  <a:pt x="2390" y="3638"/>
                </a:lnTo>
                <a:lnTo>
                  <a:pt x="5261"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82"/>
          <p:cNvSpPr/>
          <p:nvPr/>
        </p:nvSpPr>
        <p:spPr>
          <a:xfrm>
            <a:off x="3370324" y="3143529"/>
            <a:ext cx="34247" cy="34247"/>
          </a:xfrm>
          <a:custGeom>
            <a:rect b="b" l="l" r="r" t="t"/>
            <a:pathLst>
              <a:path extrusionOk="0" h="1754" w="1754">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 name="Google Shape;873;p82"/>
          <p:cNvGrpSpPr/>
          <p:nvPr/>
        </p:nvGrpSpPr>
        <p:grpSpPr>
          <a:xfrm>
            <a:off x="1041775" y="2721092"/>
            <a:ext cx="2037365" cy="540224"/>
            <a:chOff x="713227" y="2721092"/>
            <a:chExt cx="2037365" cy="540224"/>
          </a:xfrm>
        </p:grpSpPr>
        <p:sp>
          <p:nvSpPr>
            <p:cNvPr id="874" name="Google Shape;874;p82"/>
            <p:cNvSpPr/>
            <p:nvPr/>
          </p:nvSpPr>
          <p:spPr>
            <a:xfrm>
              <a:off x="1194960" y="2843778"/>
              <a:ext cx="1555632" cy="409777"/>
            </a:xfrm>
            <a:custGeom>
              <a:rect b="b" l="l" r="r" t="t"/>
              <a:pathLst>
                <a:path extrusionOk="0" fill="none" h="18958" w="7197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82"/>
            <p:cNvSpPr/>
            <p:nvPr/>
          </p:nvSpPr>
          <p:spPr>
            <a:xfrm>
              <a:off x="1194960" y="2843778"/>
              <a:ext cx="1555632" cy="409777"/>
            </a:xfrm>
            <a:custGeom>
              <a:rect b="b" l="l" r="r" t="t"/>
              <a:pathLst>
                <a:path extrusionOk="0" fill="none" h="18958" w="71970">
                  <a:moveTo>
                    <a:pt x="1" y="18957"/>
                  </a:moveTo>
                  <a:lnTo>
                    <a:pt x="62481" y="18957"/>
                  </a:lnTo>
                  <a:cubicBezTo>
                    <a:pt x="67718" y="18957"/>
                    <a:pt x="71970" y="14706"/>
                    <a:pt x="71970" y="9490"/>
                  </a:cubicBezTo>
                  <a:cubicBezTo>
                    <a:pt x="71970" y="4252"/>
                    <a:pt x="67718" y="1"/>
                    <a:pt x="62481" y="1"/>
                  </a:cubicBezTo>
                  <a:lnTo>
                    <a:pt x="8110"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82"/>
            <p:cNvSpPr/>
            <p:nvPr/>
          </p:nvSpPr>
          <p:spPr>
            <a:xfrm>
              <a:off x="808916" y="2836213"/>
              <a:ext cx="444340" cy="425102"/>
            </a:xfrm>
            <a:custGeom>
              <a:rect b="b" l="l" r="r" t="t"/>
              <a:pathLst>
                <a:path extrusionOk="0" h="19667" w="20557">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82"/>
            <p:cNvSpPr/>
            <p:nvPr/>
          </p:nvSpPr>
          <p:spPr>
            <a:xfrm>
              <a:off x="713227" y="2721092"/>
              <a:ext cx="538603" cy="538603"/>
            </a:xfrm>
            <a:custGeom>
              <a:rect b="b" l="l" r="r" t="t"/>
              <a:pathLst>
                <a:path extrusionOk="0" fill="none" h="24918" w="24918">
                  <a:moveTo>
                    <a:pt x="5392" y="24918"/>
                  </a:moveTo>
                  <a:cubicBezTo>
                    <a:pt x="0" y="19527"/>
                    <a:pt x="0" y="10783"/>
                    <a:pt x="5392" y="5392"/>
                  </a:cubicBezTo>
                  <a:cubicBezTo>
                    <a:pt x="10783" y="1"/>
                    <a:pt x="19527" y="1"/>
                    <a:pt x="24918" y="5392"/>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 name="Google Shape;878;p82"/>
          <p:cNvSpPr/>
          <p:nvPr/>
        </p:nvSpPr>
        <p:spPr>
          <a:xfrm>
            <a:off x="1562372" y="2824368"/>
            <a:ext cx="31277" cy="26716"/>
          </a:xfrm>
          <a:custGeom>
            <a:rect b="b" l="l" r="r" t="t"/>
            <a:pathLst>
              <a:path extrusionOk="0" h="1236" w="1447">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82"/>
          <p:cNvSpPr/>
          <p:nvPr/>
        </p:nvSpPr>
        <p:spPr>
          <a:xfrm>
            <a:off x="1562372" y="4132227"/>
            <a:ext cx="31277" cy="26522"/>
          </a:xfrm>
          <a:custGeom>
            <a:rect b="b" l="l" r="r" t="t"/>
            <a:pathLst>
              <a:path extrusionOk="0" h="1227" w="1447">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 name="Google Shape;880;p82"/>
          <p:cNvGrpSpPr/>
          <p:nvPr/>
        </p:nvGrpSpPr>
        <p:grpSpPr>
          <a:xfrm>
            <a:off x="1041775" y="4028950"/>
            <a:ext cx="2037365" cy="551874"/>
            <a:chOff x="713227" y="4028950"/>
            <a:chExt cx="2037365" cy="551874"/>
          </a:xfrm>
        </p:grpSpPr>
        <p:sp>
          <p:nvSpPr>
            <p:cNvPr id="881" name="Google Shape;881;p82"/>
            <p:cNvSpPr/>
            <p:nvPr/>
          </p:nvSpPr>
          <p:spPr>
            <a:xfrm>
              <a:off x="1194960" y="4151162"/>
              <a:ext cx="1555632" cy="410253"/>
            </a:xfrm>
            <a:custGeom>
              <a:rect b="b" l="l" r="r" t="t"/>
              <a:pathLst>
                <a:path extrusionOk="0" fill="none" h="18980" w="7197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cap="flat" cmpd="sng" w="10400">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82"/>
            <p:cNvSpPr/>
            <p:nvPr/>
          </p:nvSpPr>
          <p:spPr>
            <a:xfrm>
              <a:off x="1194960" y="4151637"/>
              <a:ext cx="1555632" cy="409777"/>
            </a:xfrm>
            <a:custGeom>
              <a:rect b="b" l="l" r="r" t="t"/>
              <a:pathLst>
                <a:path extrusionOk="0" fill="none" h="18958" w="71970">
                  <a:moveTo>
                    <a:pt x="1" y="18957"/>
                  </a:moveTo>
                  <a:lnTo>
                    <a:pt x="62481" y="18957"/>
                  </a:lnTo>
                  <a:cubicBezTo>
                    <a:pt x="67718" y="18957"/>
                    <a:pt x="71970" y="14706"/>
                    <a:pt x="71970" y="9468"/>
                  </a:cubicBezTo>
                  <a:cubicBezTo>
                    <a:pt x="71970" y="4230"/>
                    <a:pt x="67718" y="1"/>
                    <a:pt x="62481" y="1"/>
                  </a:cubicBezTo>
                  <a:lnTo>
                    <a:pt x="8110"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82"/>
            <p:cNvSpPr/>
            <p:nvPr/>
          </p:nvSpPr>
          <p:spPr>
            <a:xfrm>
              <a:off x="808916" y="4143596"/>
              <a:ext cx="444340" cy="425578"/>
            </a:xfrm>
            <a:custGeom>
              <a:rect b="b" l="l" r="r" t="t"/>
              <a:pathLst>
                <a:path extrusionOk="0" h="19689" w="20557">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82"/>
            <p:cNvSpPr/>
            <p:nvPr/>
          </p:nvSpPr>
          <p:spPr>
            <a:xfrm>
              <a:off x="713227" y="4028950"/>
              <a:ext cx="538603" cy="538624"/>
            </a:xfrm>
            <a:custGeom>
              <a:rect b="b" l="l" r="r" t="t"/>
              <a:pathLst>
                <a:path extrusionOk="0" fill="none" h="24919" w="24918">
                  <a:moveTo>
                    <a:pt x="5392" y="24918"/>
                  </a:moveTo>
                  <a:cubicBezTo>
                    <a:pt x="0" y="19527"/>
                    <a:pt x="0" y="10783"/>
                    <a:pt x="5392" y="5392"/>
                  </a:cubicBezTo>
                  <a:cubicBezTo>
                    <a:pt x="10783" y="1"/>
                    <a:pt x="19527" y="1"/>
                    <a:pt x="24918" y="5392"/>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82"/>
            <p:cNvSpPr/>
            <p:nvPr/>
          </p:nvSpPr>
          <p:spPr>
            <a:xfrm>
              <a:off x="816482" y="4554281"/>
              <a:ext cx="26565" cy="26543"/>
            </a:xfrm>
            <a:custGeom>
              <a:rect b="b" l="l" r="r" t="t"/>
              <a:pathLst>
                <a:path extrusionOk="0" h="1228" w="1229">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82"/>
          <p:cNvGrpSpPr/>
          <p:nvPr/>
        </p:nvGrpSpPr>
        <p:grpSpPr>
          <a:xfrm>
            <a:off x="1041775" y="3375270"/>
            <a:ext cx="2037365" cy="539986"/>
            <a:chOff x="713227" y="3375270"/>
            <a:chExt cx="2037365" cy="539986"/>
          </a:xfrm>
        </p:grpSpPr>
        <p:sp>
          <p:nvSpPr>
            <p:cNvPr id="887" name="Google Shape;887;p82"/>
            <p:cNvSpPr/>
            <p:nvPr/>
          </p:nvSpPr>
          <p:spPr>
            <a:xfrm>
              <a:off x="1194960" y="3497481"/>
              <a:ext cx="1555632" cy="410231"/>
            </a:xfrm>
            <a:custGeom>
              <a:rect b="b" l="l" r="r" t="t"/>
              <a:pathLst>
                <a:path extrusionOk="0" fill="none" h="18979" w="7197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82"/>
            <p:cNvSpPr/>
            <p:nvPr/>
          </p:nvSpPr>
          <p:spPr>
            <a:xfrm>
              <a:off x="1194960" y="3497481"/>
              <a:ext cx="1552324" cy="410231"/>
            </a:xfrm>
            <a:custGeom>
              <a:rect b="b" l="l" r="r" t="t"/>
              <a:pathLst>
                <a:path extrusionOk="0" fill="none" h="18979" w="71817">
                  <a:moveTo>
                    <a:pt x="1" y="18979"/>
                  </a:moveTo>
                  <a:lnTo>
                    <a:pt x="62481" y="18979"/>
                  </a:lnTo>
                  <a:cubicBezTo>
                    <a:pt x="67653" y="18891"/>
                    <a:pt x="71817" y="14661"/>
                    <a:pt x="71817" y="9489"/>
                  </a:cubicBezTo>
                  <a:cubicBezTo>
                    <a:pt x="71817" y="4317"/>
                    <a:pt x="67653" y="88"/>
                    <a:pt x="62481" y="0"/>
                  </a:cubicBezTo>
                  <a:lnTo>
                    <a:pt x="8110"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82"/>
            <p:cNvSpPr/>
            <p:nvPr/>
          </p:nvSpPr>
          <p:spPr>
            <a:xfrm>
              <a:off x="808916" y="3489894"/>
              <a:ext cx="444340" cy="425362"/>
            </a:xfrm>
            <a:custGeom>
              <a:rect b="b" l="l" r="r" t="t"/>
              <a:pathLst>
                <a:path extrusionOk="0" h="19679" w="20557">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82"/>
            <p:cNvSpPr/>
            <p:nvPr/>
          </p:nvSpPr>
          <p:spPr>
            <a:xfrm>
              <a:off x="713227" y="3375270"/>
              <a:ext cx="538603" cy="538127"/>
            </a:xfrm>
            <a:custGeom>
              <a:rect b="b" l="l" r="r" t="t"/>
              <a:pathLst>
                <a:path extrusionOk="0" fill="none" h="24896" w="24918">
                  <a:moveTo>
                    <a:pt x="5392" y="24896"/>
                  </a:moveTo>
                  <a:cubicBezTo>
                    <a:pt x="0" y="19504"/>
                    <a:pt x="0" y="10782"/>
                    <a:pt x="5392" y="5391"/>
                  </a:cubicBezTo>
                  <a:cubicBezTo>
                    <a:pt x="10783" y="0"/>
                    <a:pt x="19527" y="0"/>
                    <a:pt x="24918" y="5391"/>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 name="Google Shape;891;p82"/>
          <p:cNvSpPr/>
          <p:nvPr/>
        </p:nvSpPr>
        <p:spPr>
          <a:xfrm>
            <a:off x="1562372" y="3478524"/>
            <a:ext cx="31277" cy="26370"/>
          </a:xfrm>
          <a:custGeom>
            <a:rect b="b" l="l" r="r" t="t"/>
            <a:pathLst>
              <a:path extrusionOk="0" h="1220" w="1447">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2"/>
          <p:cNvSpPr/>
          <p:nvPr/>
        </p:nvSpPr>
        <p:spPr>
          <a:xfrm>
            <a:off x="6370866" y="2193416"/>
            <a:ext cx="4526" cy="4445"/>
          </a:xfrm>
          <a:custGeom>
            <a:rect b="b" l="l" r="r" t="t"/>
            <a:pathLst>
              <a:path extrusionOk="0" h="55" w="56">
                <a:moveTo>
                  <a:pt x="15" y="0"/>
                </a:moveTo>
                <a:lnTo>
                  <a:pt x="1" y="41"/>
                </a:lnTo>
                <a:lnTo>
                  <a:pt x="42" y="55"/>
                </a:lnTo>
                <a:lnTo>
                  <a:pt x="56" y="41"/>
                </a:lnTo>
                <a:lnTo>
                  <a:pt x="28" y="27"/>
                </a:lnTo>
                <a:lnTo>
                  <a:pt x="42"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 name="Google Shape;893;p82"/>
          <p:cNvGrpSpPr/>
          <p:nvPr/>
        </p:nvGrpSpPr>
        <p:grpSpPr>
          <a:xfrm>
            <a:off x="5003749" y="1064649"/>
            <a:ext cx="1478642" cy="1510632"/>
            <a:chOff x="4675200" y="1064649"/>
            <a:chExt cx="1478642" cy="1510632"/>
          </a:xfrm>
        </p:grpSpPr>
        <p:sp>
          <p:nvSpPr>
            <p:cNvPr id="894" name="Google Shape;894;p82"/>
            <p:cNvSpPr/>
            <p:nvPr/>
          </p:nvSpPr>
          <p:spPr>
            <a:xfrm>
              <a:off x="5432141" y="1119766"/>
              <a:ext cx="721700" cy="1154236"/>
            </a:xfrm>
            <a:custGeom>
              <a:rect b="b" l="l" r="r" t="t"/>
              <a:pathLst>
                <a:path extrusionOk="0" h="14282" w="893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2"/>
            <p:cNvSpPr/>
            <p:nvPr/>
          </p:nvSpPr>
          <p:spPr>
            <a:xfrm>
              <a:off x="4780021" y="2227602"/>
              <a:ext cx="2263" cy="3394"/>
            </a:xfrm>
            <a:custGeom>
              <a:rect b="b" l="l" r="r" t="t"/>
              <a:pathLst>
                <a:path extrusionOk="0" h="42" w="28">
                  <a:moveTo>
                    <a:pt x="1" y="0"/>
                  </a:moveTo>
                  <a:lnTo>
                    <a:pt x="28" y="41"/>
                  </a:lnTo>
                  <a:lnTo>
                    <a:pt x="28" y="14"/>
                  </a:lnTo>
                  <a:cubicBezTo>
                    <a:pt x="28" y="14"/>
                    <a:pt x="28" y="0"/>
                    <a:pt x="14"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2"/>
            <p:cNvSpPr/>
            <p:nvPr/>
          </p:nvSpPr>
          <p:spPr>
            <a:xfrm>
              <a:off x="4675200" y="1064649"/>
              <a:ext cx="885032" cy="1121100"/>
            </a:xfrm>
            <a:custGeom>
              <a:rect b="b" l="l" r="r" t="t"/>
              <a:pathLst>
                <a:path extrusionOk="0" h="13872" w="10951">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2"/>
            <p:cNvSpPr/>
            <p:nvPr/>
          </p:nvSpPr>
          <p:spPr>
            <a:xfrm>
              <a:off x="4733712" y="2002527"/>
              <a:ext cx="1284433" cy="572754"/>
            </a:xfrm>
            <a:custGeom>
              <a:rect b="b" l="l" r="r" t="t"/>
              <a:pathLst>
                <a:path extrusionOk="0" h="7087" w="15893">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82"/>
          <p:cNvGrpSpPr/>
          <p:nvPr/>
        </p:nvGrpSpPr>
        <p:grpSpPr>
          <a:xfrm>
            <a:off x="6570648" y="1080004"/>
            <a:ext cx="1531577" cy="1479842"/>
            <a:chOff x="6242099" y="1080004"/>
            <a:chExt cx="1531577" cy="1479842"/>
          </a:xfrm>
        </p:grpSpPr>
        <p:sp>
          <p:nvSpPr>
            <p:cNvPr id="899" name="Google Shape;899;p82"/>
            <p:cNvSpPr/>
            <p:nvPr/>
          </p:nvSpPr>
          <p:spPr>
            <a:xfrm>
              <a:off x="6242099" y="1130838"/>
              <a:ext cx="716205" cy="1071478"/>
            </a:xfrm>
            <a:custGeom>
              <a:rect b="b" l="l" r="r" t="t"/>
              <a:pathLst>
                <a:path extrusionOk="0" h="13258" w="8862">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2"/>
            <p:cNvSpPr/>
            <p:nvPr/>
          </p:nvSpPr>
          <p:spPr>
            <a:xfrm>
              <a:off x="6339162" y="1844692"/>
              <a:ext cx="1238124" cy="715154"/>
            </a:xfrm>
            <a:custGeom>
              <a:rect b="b" l="l" r="r" t="t"/>
              <a:pathLst>
                <a:path extrusionOk="0" h="8849" w="1532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2"/>
            <p:cNvSpPr/>
            <p:nvPr/>
          </p:nvSpPr>
          <p:spPr>
            <a:xfrm>
              <a:off x="6958228" y="1127524"/>
              <a:ext cx="815449" cy="1074792"/>
            </a:xfrm>
            <a:custGeom>
              <a:rect b="b" l="l" r="r" t="t"/>
              <a:pathLst>
                <a:path extrusionOk="0" h="13299" w="1009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2"/>
            <p:cNvSpPr/>
            <p:nvPr/>
          </p:nvSpPr>
          <p:spPr>
            <a:xfrm>
              <a:off x="6811462" y="1080004"/>
              <a:ext cx="294661" cy="378630"/>
            </a:xfrm>
            <a:custGeom>
              <a:rect b="b" l="l" r="r" t="t"/>
              <a:pathLst>
                <a:path extrusionOk="0" h="4685" w="3646">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2"/>
            <p:cNvSpPr/>
            <p:nvPr/>
          </p:nvSpPr>
          <p:spPr>
            <a:xfrm>
              <a:off x="7086163" y="1098834"/>
              <a:ext cx="10021" cy="262657"/>
            </a:xfrm>
            <a:custGeom>
              <a:rect b="b" l="l" r="r" t="t"/>
              <a:pathLst>
                <a:path extrusionOk="0" h="3250" w="124">
                  <a:moveTo>
                    <a:pt x="124" y="82"/>
                  </a:moveTo>
                  <a:lnTo>
                    <a:pt x="1" y="0"/>
                  </a:lnTo>
                  <a:lnTo>
                    <a:pt x="1" y="3250"/>
                  </a:lnTo>
                  <a:lnTo>
                    <a:pt x="124" y="325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2"/>
            <p:cNvSpPr/>
            <p:nvPr/>
          </p:nvSpPr>
          <p:spPr>
            <a:xfrm>
              <a:off x="6957096" y="1361408"/>
              <a:ext cx="162282" cy="102719"/>
            </a:xfrm>
            <a:custGeom>
              <a:rect b="b" l="l" r="r" t="t"/>
              <a:pathLst>
                <a:path extrusionOk="0" h="1271" w="2008">
                  <a:moveTo>
                    <a:pt x="2008" y="1"/>
                  </a:moveTo>
                  <a:lnTo>
                    <a:pt x="1816" y="1"/>
                  </a:lnTo>
                  <a:lnTo>
                    <a:pt x="1" y="1189"/>
                  </a:lnTo>
                  <a:lnTo>
                    <a:pt x="96" y="127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82"/>
            <p:cNvSpPr/>
            <p:nvPr/>
          </p:nvSpPr>
          <p:spPr>
            <a:xfrm>
              <a:off x="6398725" y="2185658"/>
              <a:ext cx="225238" cy="136905"/>
            </a:xfrm>
            <a:custGeom>
              <a:rect b="b" l="l" r="r" t="t"/>
              <a:pathLst>
                <a:path extrusionOk="0" h="1694" w="2787">
                  <a:moveTo>
                    <a:pt x="124" y="1694"/>
                  </a:moveTo>
                  <a:lnTo>
                    <a:pt x="1" y="1571"/>
                  </a:lnTo>
                  <a:lnTo>
                    <a:pt x="2704" y="1"/>
                  </a:lnTo>
                  <a:lnTo>
                    <a:pt x="2786" y="137"/>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82"/>
            <p:cNvSpPr/>
            <p:nvPr/>
          </p:nvSpPr>
          <p:spPr>
            <a:xfrm>
              <a:off x="6628248" y="2028954"/>
              <a:ext cx="18830" cy="187658"/>
            </a:xfrm>
            <a:custGeom>
              <a:rect b="b" l="l" r="r" t="t"/>
              <a:pathLst>
                <a:path extrusionOk="0" h="2322" w="233">
                  <a:moveTo>
                    <a:pt x="83" y="2322"/>
                  </a:moveTo>
                  <a:lnTo>
                    <a:pt x="1" y="2158"/>
                  </a:lnTo>
                  <a:lnTo>
                    <a:pt x="124" y="1"/>
                  </a:lnTo>
                  <a:lnTo>
                    <a:pt x="233" y="42"/>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82"/>
            <p:cNvSpPr/>
            <p:nvPr/>
          </p:nvSpPr>
          <p:spPr>
            <a:xfrm>
              <a:off x="6246464" y="1949511"/>
              <a:ext cx="390753" cy="363275"/>
            </a:xfrm>
            <a:custGeom>
              <a:rect b="b" l="l" r="r" t="t"/>
              <a:pathLst>
                <a:path extrusionOk="0" h="4495" w="4835">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82"/>
            <p:cNvSpPr/>
            <p:nvPr/>
          </p:nvSpPr>
          <p:spPr>
            <a:xfrm>
              <a:off x="7272691" y="1949511"/>
              <a:ext cx="380731" cy="380246"/>
            </a:xfrm>
            <a:custGeom>
              <a:rect b="b" l="l" r="r" t="t"/>
              <a:pathLst>
                <a:path extrusionOk="0" h="4705" w="4711">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82"/>
            <p:cNvSpPr/>
            <p:nvPr/>
          </p:nvSpPr>
          <p:spPr>
            <a:xfrm>
              <a:off x="7286995" y="2187840"/>
              <a:ext cx="231865" cy="135854"/>
            </a:xfrm>
            <a:custGeom>
              <a:rect b="b" l="l" r="r" t="t"/>
              <a:pathLst>
                <a:path extrusionOk="0" h="1681" w="2869">
                  <a:moveTo>
                    <a:pt x="2745" y="1680"/>
                  </a:moveTo>
                  <a:lnTo>
                    <a:pt x="2868" y="1626"/>
                  </a:lnTo>
                  <a:lnTo>
                    <a:pt x="55" y="1"/>
                  </a:lnTo>
                  <a:lnTo>
                    <a:pt x="1" y="96"/>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82"/>
          <p:cNvGrpSpPr/>
          <p:nvPr/>
        </p:nvGrpSpPr>
        <p:grpSpPr>
          <a:xfrm>
            <a:off x="5709626" y="2809789"/>
            <a:ext cx="1884848" cy="1698326"/>
            <a:chOff x="5381400" y="2809980"/>
            <a:chExt cx="1623330" cy="1462687"/>
          </a:xfrm>
        </p:grpSpPr>
        <p:sp>
          <p:nvSpPr>
            <p:cNvPr id="911" name="Google Shape;911;p82"/>
            <p:cNvSpPr/>
            <p:nvPr/>
          </p:nvSpPr>
          <p:spPr>
            <a:xfrm>
              <a:off x="5381400" y="2809980"/>
              <a:ext cx="795055" cy="711131"/>
            </a:xfrm>
            <a:custGeom>
              <a:rect b="b" l="l" r="r" t="t"/>
              <a:pathLst>
                <a:path extrusionOk="0" h="13422" w="15006">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82"/>
            <p:cNvSpPr/>
            <p:nvPr/>
          </p:nvSpPr>
          <p:spPr>
            <a:xfrm>
              <a:off x="6209674" y="2809980"/>
              <a:ext cx="795055" cy="711131"/>
            </a:xfrm>
            <a:custGeom>
              <a:rect b="b" l="l" r="r" t="t"/>
              <a:pathLst>
                <a:path extrusionOk="0" h="13422" w="15006">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2"/>
            <p:cNvSpPr/>
            <p:nvPr/>
          </p:nvSpPr>
          <p:spPr>
            <a:xfrm>
              <a:off x="5381400" y="3561536"/>
              <a:ext cx="795055" cy="711131"/>
            </a:xfrm>
            <a:custGeom>
              <a:rect b="b" l="l" r="r" t="t"/>
              <a:pathLst>
                <a:path extrusionOk="0" h="13422" w="15006">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82"/>
            <p:cNvSpPr/>
            <p:nvPr/>
          </p:nvSpPr>
          <p:spPr>
            <a:xfrm>
              <a:off x="6209674" y="3561536"/>
              <a:ext cx="795055" cy="711131"/>
            </a:xfrm>
            <a:custGeom>
              <a:rect b="b" l="l" r="r" t="t"/>
              <a:pathLst>
                <a:path extrusionOk="0" h="13422" w="15006">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82"/>
            <p:cNvSpPr/>
            <p:nvPr/>
          </p:nvSpPr>
          <p:spPr>
            <a:xfrm>
              <a:off x="5850188" y="3198394"/>
              <a:ext cx="685805" cy="685805"/>
            </a:xfrm>
            <a:custGeom>
              <a:rect b="b" l="l" r="r" t="t"/>
              <a:pathLst>
                <a:path extrusionOk="0" h="12944" w="12944">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19" name="Shape 919"/>
        <p:cNvGrpSpPr/>
        <p:nvPr/>
      </p:nvGrpSpPr>
      <p:grpSpPr>
        <a:xfrm>
          <a:off x="0" y="0"/>
          <a:ext cx="0" cy="0"/>
          <a:chOff x="0" y="0"/>
          <a:chExt cx="0" cy="0"/>
        </a:xfrm>
      </p:grpSpPr>
      <p:sp>
        <p:nvSpPr>
          <p:cNvPr id="920" name="Google Shape;920;p83"/>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921" name="Google Shape;921;p83"/>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922" name="Google Shape;922;p8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26" name="Shape 926"/>
        <p:cNvGrpSpPr/>
        <p:nvPr/>
      </p:nvGrpSpPr>
      <p:grpSpPr>
        <a:xfrm>
          <a:off x="0" y="0"/>
          <a:ext cx="0" cy="0"/>
          <a:chOff x="0" y="0"/>
          <a:chExt cx="0" cy="0"/>
        </a:xfrm>
      </p:grpSpPr>
      <p:sp>
        <p:nvSpPr>
          <p:cNvPr id="927" name="Google Shape;927;p84"/>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928" name="Google Shape;928;p84"/>
          <p:cNvSpPr txBox="1"/>
          <p:nvPr>
            <p:ph idx="4294967295" type="body"/>
          </p:nvPr>
        </p:nvSpPr>
        <p:spPr>
          <a:xfrm>
            <a:off x="104835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929" name="Google Shape;929;p84"/>
          <p:cNvSpPr txBox="1"/>
          <p:nvPr>
            <p:ph idx="4294967295" type="body"/>
          </p:nvPr>
        </p:nvSpPr>
        <p:spPr>
          <a:xfrm>
            <a:off x="104835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930" name="Google Shape;930;p84"/>
          <p:cNvSpPr/>
          <p:nvPr/>
        </p:nvSpPr>
        <p:spPr>
          <a:xfrm>
            <a:off x="4176288" y="3498875"/>
            <a:ext cx="791400" cy="754200"/>
          </a:xfrm>
          <a:prstGeom prst="roundRect">
            <a:avLst>
              <a:gd fmla="val 16667"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4"/>
          <p:cNvSpPr/>
          <p:nvPr/>
        </p:nvSpPr>
        <p:spPr>
          <a:xfrm>
            <a:off x="5238107" y="3498875"/>
            <a:ext cx="791400" cy="754200"/>
          </a:xfrm>
          <a:prstGeom prst="roundRect">
            <a:avLst>
              <a:gd fmla="val 16667" name="adj"/>
            </a:avLst>
          </a:prstGeom>
          <a:solidFill>
            <a:srgbClr val="E3E7F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84"/>
          <p:cNvSpPr/>
          <p:nvPr/>
        </p:nvSpPr>
        <p:spPr>
          <a:xfrm>
            <a:off x="3114463" y="3498875"/>
            <a:ext cx="791400" cy="754200"/>
          </a:xfrm>
          <a:prstGeom prst="roundRect">
            <a:avLst>
              <a:gd fmla="val 16667" name="adj"/>
            </a:avLst>
          </a:prstGeom>
          <a:solidFill>
            <a:srgbClr val="3F353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84"/>
          <p:cNvSpPr txBox="1"/>
          <p:nvPr/>
        </p:nvSpPr>
        <p:spPr>
          <a:xfrm>
            <a:off x="4176288" y="3655925"/>
            <a:ext cx="791400" cy="440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934" name="Google Shape;934;p84"/>
          <p:cNvSpPr txBox="1"/>
          <p:nvPr/>
        </p:nvSpPr>
        <p:spPr>
          <a:xfrm>
            <a:off x="52381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#e3e7f0</a:t>
            </a:r>
            <a:endParaRPr sz="1000">
              <a:solidFill>
                <a:schemeClr val="dk1"/>
              </a:solidFill>
            </a:endParaRPr>
          </a:p>
        </p:txBody>
      </p:sp>
      <p:sp>
        <p:nvSpPr>
          <p:cNvPr id="935" name="Google Shape;935;p84"/>
          <p:cNvSpPr txBox="1"/>
          <p:nvPr/>
        </p:nvSpPr>
        <p:spPr>
          <a:xfrm>
            <a:off x="31144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39" name="Shape 939"/>
        <p:cNvGrpSpPr/>
        <p:nvPr/>
      </p:nvGrpSpPr>
      <p:grpSpPr>
        <a:xfrm>
          <a:off x="0" y="0"/>
          <a:ext cx="0" cy="0"/>
          <a:chOff x="0" y="0"/>
          <a:chExt cx="0" cy="0"/>
        </a:xfrm>
      </p:grpSpPr>
      <p:sp>
        <p:nvSpPr>
          <p:cNvPr id="940" name="Google Shape;940;p85"/>
          <p:cNvSpPr txBox="1"/>
          <p:nvPr>
            <p:ph idx="4294967295" type="title"/>
          </p:nvPr>
        </p:nvSpPr>
        <p:spPr>
          <a:xfrm>
            <a:off x="1048350" y="6496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941" name="Google Shape;941;p85"/>
          <p:cNvSpPr txBox="1"/>
          <p:nvPr/>
        </p:nvSpPr>
        <p:spPr>
          <a:xfrm>
            <a:off x="1252436" y="1169999"/>
            <a:ext cx="6630900" cy="318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pic>
        <p:nvPicPr>
          <p:cNvPr id="942" name="Google Shape;942;p8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943" name="Google Shape;943;p85">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944" name="Google Shape;944;p85">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945" name="Google Shape;945;p85">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946" name="Google Shape;946;p85">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947" name="Google Shape;947;p85"/>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948" name="Google Shape;948;p85"/>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949" name="Google Shape;949;p85"/>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950" name="Google Shape;950;p85"/>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951" name="Google Shape;951;p85">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55" name="Shape 955"/>
        <p:cNvGrpSpPr/>
        <p:nvPr/>
      </p:nvGrpSpPr>
      <p:grpSpPr>
        <a:xfrm>
          <a:off x="0" y="0"/>
          <a:ext cx="0" cy="0"/>
          <a:chOff x="0" y="0"/>
          <a:chExt cx="0" cy="0"/>
        </a:xfrm>
      </p:grpSpPr>
      <p:sp>
        <p:nvSpPr>
          <p:cNvPr id="956" name="Google Shape;956;p86"/>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957" name="Google Shape;957;p86"/>
          <p:cNvGrpSpPr/>
          <p:nvPr/>
        </p:nvGrpSpPr>
        <p:grpSpPr>
          <a:xfrm>
            <a:off x="5082708" y="3095784"/>
            <a:ext cx="442841" cy="514271"/>
            <a:chOff x="4727025" y="1332775"/>
            <a:chExt cx="59900" cy="69625"/>
          </a:xfrm>
        </p:grpSpPr>
        <p:sp>
          <p:nvSpPr>
            <p:cNvPr id="958" name="Google Shape;958;p8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86"/>
          <p:cNvGrpSpPr/>
          <p:nvPr/>
        </p:nvGrpSpPr>
        <p:grpSpPr>
          <a:xfrm>
            <a:off x="5758025" y="2343272"/>
            <a:ext cx="500909" cy="500899"/>
            <a:chOff x="4820425" y="1329900"/>
            <a:chExt cx="70175" cy="70350"/>
          </a:xfrm>
        </p:grpSpPr>
        <p:sp>
          <p:nvSpPr>
            <p:cNvPr id="961" name="Google Shape;961;p8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8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8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8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86"/>
          <p:cNvGrpSpPr/>
          <p:nvPr/>
        </p:nvGrpSpPr>
        <p:grpSpPr>
          <a:xfrm>
            <a:off x="6410648" y="2355062"/>
            <a:ext cx="538135" cy="493119"/>
            <a:chOff x="4903200" y="1331525"/>
            <a:chExt cx="73575" cy="67425"/>
          </a:xfrm>
        </p:grpSpPr>
        <p:sp>
          <p:nvSpPr>
            <p:cNvPr id="966" name="Google Shape;966;p8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67" name="Google Shape;967;p8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86"/>
          <p:cNvGrpSpPr/>
          <p:nvPr/>
        </p:nvGrpSpPr>
        <p:grpSpPr>
          <a:xfrm>
            <a:off x="5670599" y="3097040"/>
            <a:ext cx="544563" cy="511895"/>
            <a:chOff x="4815575" y="1416800"/>
            <a:chExt cx="73750" cy="71400"/>
          </a:xfrm>
        </p:grpSpPr>
        <p:sp>
          <p:nvSpPr>
            <p:cNvPr id="969" name="Google Shape;969;p8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8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8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86"/>
          <p:cNvGrpSpPr/>
          <p:nvPr/>
        </p:nvGrpSpPr>
        <p:grpSpPr>
          <a:xfrm>
            <a:off x="6367224" y="3096746"/>
            <a:ext cx="602914" cy="512477"/>
            <a:chOff x="4902475" y="1418875"/>
            <a:chExt cx="74500" cy="63775"/>
          </a:xfrm>
        </p:grpSpPr>
        <p:sp>
          <p:nvSpPr>
            <p:cNvPr id="973" name="Google Shape;973;p8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86"/>
          <p:cNvGrpSpPr/>
          <p:nvPr/>
        </p:nvGrpSpPr>
        <p:grpSpPr>
          <a:xfrm>
            <a:off x="5783096" y="3835985"/>
            <a:ext cx="515391" cy="525699"/>
            <a:chOff x="4818100" y="1507675"/>
            <a:chExt cx="71225" cy="71625"/>
          </a:xfrm>
        </p:grpSpPr>
        <p:sp>
          <p:nvSpPr>
            <p:cNvPr id="976" name="Google Shape;976;p8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8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8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8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 name="Google Shape;980;p86"/>
          <p:cNvGrpSpPr/>
          <p:nvPr/>
        </p:nvGrpSpPr>
        <p:grpSpPr>
          <a:xfrm>
            <a:off x="5121199" y="3857517"/>
            <a:ext cx="522956" cy="489869"/>
            <a:chOff x="4721450" y="1509475"/>
            <a:chExt cx="79350" cy="74325"/>
          </a:xfrm>
        </p:grpSpPr>
        <p:sp>
          <p:nvSpPr>
            <p:cNvPr id="981" name="Google Shape;981;p8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8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8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8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86"/>
          <p:cNvGrpSpPr/>
          <p:nvPr/>
        </p:nvGrpSpPr>
        <p:grpSpPr>
          <a:xfrm>
            <a:off x="6444441" y="3837269"/>
            <a:ext cx="525704" cy="535436"/>
            <a:chOff x="4906800" y="1507500"/>
            <a:chExt cx="70350" cy="71075"/>
          </a:xfrm>
        </p:grpSpPr>
        <p:sp>
          <p:nvSpPr>
            <p:cNvPr id="986" name="Google Shape;986;p8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8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8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8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8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86"/>
          <p:cNvGrpSpPr/>
          <p:nvPr/>
        </p:nvGrpSpPr>
        <p:grpSpPr>
          <a:xfrm>
            <a:off x="4477263" y="2343250"/>
            <a:ext cx="508054" cy="508095"/>
            <a:chOff x="3736598" y="2170606"/>
            <a:chExt cx="404889" cy="404889"/>
          </a:xfrm>
        </p:grpSpPr>
        <p:sp>
          <p:nvSpPr>
            <p:cNvPr id="992" name="Google Shape;992;p8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8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8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8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86"/>
          <p:cNvGrpSpPr/>
          <p:nvPr/>
        </p:nvGrpSpPr>
        <p:grpSpPr>
          <a:xfrm>
            <a:off x="3765303" y="2343345"/>
            <a:ext cx="575790" cy="507904"/>
            <a:chOff x="3161917" y="2170682"/>
            <a:chExt cx="458870" cy="404737"/>
          </a:xfrm>
        </p:grpSpPr>
        <p:sp>
          <p:nvSpPr>
            <p:cNvPr id="997" name="Google Shape;997;p8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98" name="Google Shape;998;p8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8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 name="Google Shape;1000;p86"/>
          <p:cNvGrpSpPr/>
          <p:nvPr/>
        </p:nvGrpSpPr>
        <p:grpSpPr>
          <a:xfrm>
            <a:off x="3792833" y="3103717"/>
            <a:ext cx="520730" cy="498567"/>
            <a:chOff x="3179914" y="2889488"/>
            <a:chExt cx="422876" cy="404911"/>
          </a:xfrm>
        </p:grpSpPr>
        <p:sp>
          <p:nvSpPr>
            <p:cNvPr id="1001" name="Google Shape;1001;p8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8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8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8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8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8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86"/>
          <p:cNvGrpSpPr/>
          <p:nvPr/>
        </p:nvGrpSpPr>
        <p:grpSpPr>
          <a:xfrm>
            <a:off x="4421513" y="3103677"/>
            <a:ext cx="516145" cy="498648"/>
            <a:chOff x="3729467" y="2889422"/>
            <a:chExt cx="419153" cy="404977"/>
          </a:xfrm>
        </p:grpSpPr>
        <p:sp>
          <p:nvSpPr>
            <p:cNvPr id="1008" name="Google Shape;1008;p8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8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8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8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8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8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8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5" name="Google Shape;1015;p8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8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8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9" name="Google Shape;1019;p86"/>
          <p:cNvGrpSpPr/>
          <p:nvPr/>
        </p:nvGrpSpPr>
        <p:grpSpPr>
          <a:xfrm>
            <a:off x="7141841" y="2550562"/>
            <a:ext cx="166473" cy="141497"/>
            <a:chOff x="4660325" y="1866850"/>
            <a:chExt cx="68350" cy="58100"/>
          </a:xfrm>
        </p:grpSpPr>
        <p:sp>
          <p:nvSpPr>
            <p:cNvPr id="1020" name="Google Shape;1020;p8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8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 name="Google Shape;1022;p86"/>
          <p:cNvGrpSpPr/>
          <p:nvPr/>
        </p:nvGrpSpPr>
        <p:grpSpPr>
          <a:xfrm>
            <a:off x="7451186" y="2576286"/>
            <a:ext cx="162515" cy="90049"/>
            <a:chOff x="4791775" y="1877500"/>
            <a:chExt cx="66725" cy="36975"/>
          </a:xfrm>
        </p:grpSpPr>
        <p:sp>
          <p:nvSpPr>
            <p:cNvPr id="1023" name="Google Shape;1023;p8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8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 name="Google Shape;1025;p86"/>
          <p:cNvGrpSpPr/>
          <p:nvPr/>
        </p:nvGrpSpPr>
        <p:grpSpPr>
          <a:xfrm>
            <a:off x="7772899" y="2576286"/>
            <a:ext cx="144979" cy="90049"/>
            <a:chOff x="4923925" y="1877500"/>
            <a:chExt cx="59525" cy="36975"/>
          </a:xfrm>
        </p:grpSpPr>
        <p:sp>
          <p:nvSpPr>
            <p:cNvPr id="1026" name="Google Shape;1026;p8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8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86"/>
          <p:cNvGrpSpPr/>
          <p:nvPr/>
        </p:nvGrpSpPr>
        <p:grpSpPr>
          <a:xfrm>
            <a:off x="8067390" y="2558477"/>
            <a:ext cx="141447" cy="125667"/>
            <a:chOff x="5058450" y="1870100"/>
            <a:chExt cx="58075" cy="51600"/>
          </a:xfrm>
        </p:grpSpPr>
        <p:sp>
          <p:nvSpPr>
            <p:cNvPr id="1029" name="Google Shape;1029;p8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8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86"/>
          <p:cNvGrpSpPr/>
          <p:nvPr/>
        </p:nvGrpSpPr>
        <p:grpSpPr>
          <a:xfrm>
            <a:off x="7481905" y="2980885"/>
            <a:ext cx="101077" cy="107645"/>
            <a:chOff x="4811425" y="2065025"/>
            <a:chExt cx="41500" cy="44200"/>
          </a:xfrm>
        </p:grpSpPr>
        <p:sp>
          <p:nvSpPr>
            <p:cNvPr id="1032" name="Google Shape;1032;p8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8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86"/>
          <p:cNvGrpSpPr/>
          <p:nvPr/>
        </p:nvGrpSpPr>
        <p:grpSpPr>
          <a:xfrm>
            <a:off x="7774342" y="2981098"/>
            <a:ext cx="120867" cy="107218"/>
            <a:chOff x="4929875" y="2065025"/>
            <a:chExt cx="49625" cy="44025"/>
          </a:xfrm>
        </p:grpSpPr>
        <p:sp>
          <p:nvSpPr>
            <p:cNvPr id="1035" name="Google Shape;1035;p8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8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86"/>
          <p:cNvGrpSpPr/>
          <p:nvPr/>
        </p:nvGrpSpPr>
        <p:grpSpPr>
          <a:xfrm>
            <a:off x="8103011" y="2984112"/>
            <a:ext cx="70206" cy="101191"/>
            <a:chOff x="5083925" y="2066350"/>
            <a:chExt cx="28825" cy="41550"/>
          </a:xfrm>
        </p:grpSpPr>
        <p:sp>
          <p:nvSpPr>
            <p:cNvPr id="1038" name="Google Shape;1038;p8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8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86"/>
          <p:cNvGrpSpPr/>
          <p:nvPr/>
        </p:nvGrpSpPr>
        <p:grpSpPr>
          <a:xfrm>
            <a:off x="7134565" y="2999759"/>
            <a:ext cx="181026" cy="69896"/>
            <a:chOff x="4659775" y="2072775"/>
            <a:chExt cx="74325" cy="28700"/>
          </a:xfrm>
        </p:grpSpPr>
        <p:sp>
          <p:nvSpPr>
            <p:cNvPr id="1041" name="Google Shape;1041;p8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8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8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86"/>
          <p:cNvGrpSpPr/>
          <p:nvPr/>
        </p:nvGrpSpPr>
        <p:grpSpPr>
          <a:xfrm>
            <a:off x="8054421" y="2790324"/>
            <a:ext cx="167387" cy="89197"/>
            <a:chOff x="4662475" y="1976500"/>
            <a:chExt cx="68725" cy="36625"/>
          </a:xfrm>
        </p:grpSpPr>
        <p:sp>
          <p:nvSpPr>
            <p:cNvPr id="1045" name="Google Shape;1045;p8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8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8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86"/>
          <p:cNvGrpSpPr/>
          <p:nvPr/>
        </p:nvGrpSpPr>
        <p:grpSpPr>
          <a:xfrm>
            <a:off x="7751326" y="2793764"/>
            <a:ext cx="166899" cy="82317"/>
            <a:chOff x="4920150" y="1977875"/>
            <a:chExt cx="68525" cy="33800"/>
          </a:xfrm>
        </p:grpSpPr>
        <p:sp>
          <p:nvSpPr>
            <p:cNvPr id="1049" name="Google Shape;1049;p8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8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8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86"/>
          <p:cNvGrpSpPr/>
          <p:nvPr/>
        </p:nvGrpSpPr>
        <p:grpSpPr>
          <a:xfrm>
            <a:off x="7162483" y="3197682"/>
            <a:ext cx="125190" cy="127859"/>
            <a:chOff x="4676550" y="2160575"/>
            <a:chExt cx="51400" cy="52500"/>
          </a:xfrm>
        </p:grpSpPr>
        <p:sp>
          <p:nvSpPr>
            <p:cNvPr id="1053" name="Google Shape;1053;p8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8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8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 name="Google Shape;1056;p86"/>
          <p:cNvGrpSpPr/>
          <p:nvPr/>
        </p:nvGrpSpPr>
        <p:grpSpPr>
          <a:xfrm>
            <a:off x="7459741" y="3204714"/>
            <a:ext cx="145405" cy="113794"/>
            <a:chOff x="4768325" y="2163475"/>
            <a:chExt cx="59700" cy="46725"/>
          </a:xfrm>
        </p:grpSpPr>
        <p:sp>
          <p:nvSpPr>
            <p:cNvPr id="1057" name="Google Shape;1057;p8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8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9" name="Google Shape;1059;p8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8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8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8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8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8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5" name="Google Shape;1065;p86"/>
          <p:cNvGrpSpPr/>
          <p:nvPr/>
        </p:nvGrpSpPr>
        <p:grpSpPr>
          <a:xfrm>
            <a:off x="7476059" y="3459808"/>
            <a:ext cx="112768" cy="106853"/>
            <a:chOff x="4768575" y="2253950"/>
            <a:chExt cx="46300" cy="43875"/>
          </a:xfrm>
        </p:grpSpPr>
        <p:sp>
          <p:nvSpPr>
            <p:cNvPr id="1066" name="Google Shape;1066;p8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8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 name="Google Shape;1068;p86"/>
          <p:cNvGrpSpPr/>
          <p:nvPr/>
        </p:nvGrpSpPr>
        <p:grpSpPr>
          <a:xfrm>
            <a:off x="7775682" y="3948834"/>
            <a:ext cx="118187" cy="146246"/>
            <a:chOff x="4960900" y="2433225"/>
            <a:chExt cx="48525" cy="60050"/>
          </a:xfrm>
        </p:grpSpPr>
        <p:sp>
          <p:nvSpPr>
            <p:cNvPr id="1069" name="Google Shape;1069;p8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8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 name="Google Shape;1071;p86"/>
          <p:cNvGrpSpPr/>
          <p:nvPr/>
        </p:nvGrpSpPr>
        <p:grpSpPr>
          <a:xfrm>
            <a:off x="7464247" y="4212895"/>
            <a:ext cx="136394" cy="143810"/>
            <a:chOff x="4854075" y="2527625"/>
            <a:chExt cx="56000" cy="59050"/>
          </a:xfrm>
        </p:grpSpPr>
        <p:sp>
          <p:nvSpPr>
            <p:cNvPr id="1072" name="Google Shape;1072;p8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8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4" name="Google Shape;1074;p8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8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8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7" name="Google Shape;1077;p86"/>
          <p:cNvGrpSpPr/>
          <p:nvPr/>
        </p:nvGrpSpPr>
        <p:grpSpPr>
          <a:xfrm>
            <a:off x="8088458" y="3676639"/>
            <a:ext cx="99312" cy="160797"/>
            <a:chOff x="5059700" y="2334775"/>
            <a:chExt cx="40775" cy="66025"/>
          </a:xfrm>
        </p:grpSpPr>
        <p:sp>
          <p:nvSpPr>
            <p:cNvPr id="1078" name="Google Shape;1078;p8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8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8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8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8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8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8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8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8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 name="Google Shape;1087;p86"/>
          <p:cNvGrpSpPr/>
          <p:nvPr/>
        </p:nvGrpSpPr>
        <p:grpSpPr>
          <a:xfrm>
            <a:off x="8045622" y="3941771"/>
            <a:ext cx="184984" cy="160371"/>
            <a:chOff x="5037700" y="2430325"/>
            <a:chExt cx="75950" cy="65850"/>
          </a:xfrm>
        </p:grpSpPr>
        <p:sp>
          <p:nvSpPr>
            <p:cNvPr id="1088" name="Google Shape;1088;p8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8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 name="Google Shape;1090;p86"/>
          <p:cNvGrpSpPr/>
          <p:nvPr/>
        </p:nvGrpSpPr>
        <p:grpSpPr>
          <a:xfrm>
            <a:off x="7465128" y="3708223"/>
            <a:ext cx="173014" cy="97629"/>
            <a:chOff x="4756975" y="2341800"/>
            <a:chExt cx="91975" cy="51925"/>
          </a:xfrm>
        </p:grpSpPr>
        <p:sp>
          <p:nvSpPr>
            <p:cNvPr id="1091" name="Google Shape;1091;p8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8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8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8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8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8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8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8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8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8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8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8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8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8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8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8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8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8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8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8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 name="Google Shape;1111;p86"/>
          <p:cNvGrpSpPr/>
          <p:nvPr/>
        </p:nvGrpSpPr>
        <p:grpSpPr>
          <a:xfrm>
            <a:off x="7732065" y="4196920"/>
            <a:ext cx="212497" cy="175761"/>
            <a:chOff x="4943575" y="2516350"/>
            <a:chExt cx="98675" cy="81700"/>
          </a:xfrm>
        </p:grpSpPr>
        <p:sp>
          <p:nvSpPr>
            <p:cNvPr id="1112" name="Google Shape;1112;p8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8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8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8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8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8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8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8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8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8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8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8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8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8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8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8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8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8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8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8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8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8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8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8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8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8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8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8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8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8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8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8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8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8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8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8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8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8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8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8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8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8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8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8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8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8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8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8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8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8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8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8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8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8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8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8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8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8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8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8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8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8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8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8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8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8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8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8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8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8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8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8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8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8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8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8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8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8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 name="Google Shape;1190;p86"/>
          <p:cNvGrpSpPr/>
          <p:nvPr/>
        </p:nvGrpSpPr>
        <p:grpSpPr>
          <a:xfrm>
            <a:off x="1990126" y="3423163"/>
            <a:ext cx="965351" cy="134611"/>
            <a:chOff x="4411970" y="2962952"/>
            <a:chExt cx="706544" cy="104212"/>
          </a:xfrm>
        </p:grpSpPr>
        <p:sp>
          <p:nvSpPr>
            <p:cNvPr id="1191" name="Google Shape;1191;p8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8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8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8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 name="Google Shape;1195;p86"/>
          <p:cNvGrpSpPr/>
          <p:nvPr/>
        </p:nvGrpSpPr>
        <p:grpSpPr>
          <a:xfrm>
            <a:off x="1990126" y="3012077"/>
            <a:ext cx="960158" cy="289172"/>
            <a:chOff x="4411970" y="2726085"/>
            <a:chExt cx="643107" cy="193659"/>
          </a:xfrm>
        </p:grpSpPr>
        <p:sp>
          <p:nvSpPr>
            <p:cNvPr id="1196" name="Google Shape;1196;p8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8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8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9" name="Google Shape;1199;p86"/>
          <p:cNvGrpSpPr/>
          <p:nvPr/>
        </p:nvGrpSpPr>
        <p:grpSpPr>
          <a:xfrm>
            <a:off x="993018" y="3278187"/>
            <a:ext cx="833173" cy="259209"/>
            <a:chOff x="4411970" y="4340222"/>
            <a:chExt cx="779467" cy="242683"/>
          </a:xfrm>
        </p:grpSpPr>
        <p:sp>
          <p:nvSpPr>
            <p:cNvPr id="1200" name="Google Shape;1200;p8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8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8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3" name="Google Shape;1203;p86"/>
          <p:cNvGrpSpPr/>
          <p:nvPr/>
        </p:nvGrpSpPr>
        <p:grpSpPr>
          <a:xfrm>
            <a:off x="1990126" y="2673933"/>
            <a:ext cx="965160" cy="216230"/>
            <a:chOff x="4411970" y="2468674"/>
            <a:chExt cx="747317" cy="167425"/>
          </a:xfrm>
        </p:grpSpPr>
        <p:sp>
          <p:nvSpPr>
            <p:cNvPr id="1204" name="Google Shape;1204;p8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8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86"/>
          <p:cNvGrpSpPr/>
          <p:nvPr/>
        </p:nvGrpSpPr>
        <p:grpSpPr>
          <a:xfrm>
            <a:off x="988873" y="2578650"/>
            <a:ext cx="810451" cy="319148"/>
            <a:chOff x="4411970" y="3686602"/>
            <a:chExt cx="797845" cy="314215"/>
          </a:xfrm>
        </p:grpSpPr>
        <p:sp>
          <p:nvSpPr>
            <p:cNvPr id="1207" name="Google Shape;1207;p8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8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8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8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8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2" name="Google Shape;1212;p86"/>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3" name="Google Shape;1213;p86"/>
          <p:cNvGrpSpPr/>
          <p:nvPr/>
        </p:nvGrpSpPr>
        <p:grpSpPr>
          <a:xfrm>
            <a:off x="988970" y="2333174"/>
            <a:ext cx="1970333" cy="208784"/>
            <a:chOff x="6336019" y="3733725"/>
            <a:chExt cx="2566206" cy="351310"/>
          </a:xfrm>
        </p:grpSpPr>
        <p:sp>
          <p:nvSpPr>
            <p:cNvPr id="1214" name="Google Shape;1214;p8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8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8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8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86"/>
          <p:cNvGrpSpPr/>
          <p:nvPr/>
        </p:nvGrpSpPr>
        <p:grpSpPr>
          <a:xfrm>
            <a:off x="1990126" y="3940729"/>
            <a:ext cx="946551" cy="153200"/>
            <a:chOff x="4404545" y="3301592"/>
            <a:chExt cx="782403" cy="129272"/>
          </a:xfrm>
        </p:grpSpPr>
        <p:sp>
          <p:nvSpPr>
            <p:cNvPr id="1219" name="Google Shape;1219;p8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8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86"/>
          <p:cNvGrpSpPr/>
          <p:nvPr/>
        </p:nvGrpSpPr>
        <p:grpSpPr>
          <a:xfrm>
            <a:off x="1990126" y="3679688"/>
            <a:ext cx="962257" cy="139127"/>
            <a:chOff x="4411970" y="3131459"/>
            <a:chExt cx="710520" cy="117397"/>
          </a:xfrm>
        </p:grpSpPr>
        <p:sp>
          <p:nvSpPr>
            <p:cNvPr id="1222" name="Google Shape;1222;p8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8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224" name="Google Shape;1224;p86"/>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5" name="Google Shape;1225;p86"/>
          <p:cNvGrpSpPr/>
          <p:nvPr/>
        </p:nvGrpSpPr>
        <p:grpSpPr>
          <a:xfrm>
            <a:off x="990271" y="3614482"/>
            <a:ext cx="823838" cy="458988"/>
            <a:chOff x="4411970" y="1801825"/>
            <a:chExt cx="734586" cy="409262"/>
          </a:xfrm>
        </p:grpSpPr>
        <p:sp>
          <p:nvSpPr>
            <p:cNvPr id="1226" name="Google Shape;1226;p8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8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 name="Google Shape;1228;p86"/>
          <p:cNvGrpSpPr/>
          <p:nvPr/>
        </p:nvGrpSpPr>
        <p:grpSpPr>
          <a:xfrm>
            <a:off x="990271" y="4162908"/>
            <a:ext cx="856348" cy="212039"/>
            <a:chOff x="4411970" y="2233974"/>
            <a:chExt cx="763574" cy="189068"/>
          </a:xfrm>
        </p:grpSpPr>
        <p:sp>
          <p:nvSpPr>
            <p:cNvPr id="1229" name="Google Shape;1229;p8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8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86"/>
          <p:cNvGrpSpPr/>
          <p:nvPr/>
        </p:nvGrpSpPr>
        <p:grpSpPr>
          <a:xfrm>
            <a:off x="3100467" y="2338244"/>
            <a:ext cx="511602" cy="511602"/>
            <a:chOff x="5681300" y="2527788"/>
            <a:chExt cx="805800" cy="805800"/>
          </a:xfrm>
        </p:grpSpPr>
        <p:sp>
          <p:nvSpPr>
            <p:cNvPr id="1232" name="Google Shape;1232;p8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8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4" name="Google Shape;1234;p86"/>
          <p:cNvGrpSpPr/>
          <p:nvPr/>
        </p:nvGrpSpPr>
        <p:grpSpPr>
          <a:xfrm>
            <a:off x="3097662" y="3104827"/>
            <a:ext cx="513021" cy="512935"/>
            <a:chOff x="4049800" y="640400"/>
            <a:chExt cx="858900" cy="858900"/>
          </a:xfrm>
        </p:grpSpPr>
        <p:sp>
          <p:nvSpPr>
            <p:cNvPr id="1235" name="Google Shape;1235;p8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8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86"/>
          <p:cNvGrpSpPr/>
          <p:nvPr/>
        </p:nvGrpSpPr>
        <p:grpSpPr>
          <a:xfrm>
            <a:off x="3014861" y="3756719"/>
            <a:ext cx="686489" cy="686585"/>
            <a:chOff x="5080188" y="927900"/>
            <a:chExt cx="961200" cy="961200"/>
          </a:xfrm>
        </p:grpSpPr>
        <p:sp>
          <p:nvSpPr>
            <p:cNvPr id="1238" name="Google Shape;1238;p8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8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8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8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8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8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 name="Google Shape;1246;p86"/>
          <p:cNvGrpSpPr/>
          <p:nvPr/>
        </p:nvGrpSpPr>
        <p:grpSpPr>
          <a:xfrm>
            <a:off x="3798012" y="3849448"/>
            <a:ext cx="510373" cy="510937"/>
            <a:chOff x="7508249" y="1522825"/>
            <a:chExt cx="1326332" cy="1322987"/>
          </a:xfrm>
        </p:grpSpPr>
        <p:sp>
          <p:nvSpPr>
            <p:cNvPr id="1247" name="Google Shape;1247;p8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8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8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8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8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8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8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86"/>
          <p:cNvGrpSpPr/>
          <p:nvPr/>
        </p:nvGrpSpPr>
        <p:grpSpPr>
          <a:xfrm>
            <a:off x="4489605" y="3850853"/>
            <a:ext cx="492652" cy="503348"/>
            <a:chOff x="6039282" y="1042577"/>
            <a:chExt cx="734315" cy="731929"/>
          </a:xfrm>
        </p:grpSpPr>
        <p:sp>
          <p:nvSpPr>
            <p:cNvPr id="1258" name="Google Shape;1258;p8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8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8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8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8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8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8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8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8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8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8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8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8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8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8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9" name="Google Shape;1279;p86"/>
          <p:cNvGrpSpPr/>
          <p:nvPr/>
        </p:nvGrpSpPr>
        <p:grpSpPr>
          <a:xfrm>
            <a:off x="5130019" y="2346894"/>
            <a:ext cx="483304" cy="504902"/>
            <a:chOff x="1825800" y="1651625"/>
            <a:chExt cx="568125" cy="591775"/>
          </a:xfrm>
        </p:grpSpPr>
        <p:sp>
          <p:nvSpPr>
            <p:cNvPr id="1280" name="Google Shape;1280;p8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8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8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8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8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8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6" name="Google Shape;1286;p8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86"/>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86"/>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86"/>
          <p:cNvSpPr txBox="1"/>
          <p:nvPr>
            <p:ph idx="4294967295" type="title"/>
          </p:nvPr>
        </p:nvSpPr>
        <p:spPr>
          <a:xfrm>
            <a:off x="1068100" y="929129"/>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94" name="Shape 1294"/>
        <p:cNvGrpSpPr/>
        <p:nvPr/>
      </p:nvGrpSpPr>
      <p:grpSpPr>
        <a:xfrm>
          <a:off x="0" y="0"/>
          <a:ext cx="0" cy="0"/>
          <a:chOff x="0" y="0"/>
          <a:chExt cx="0" cy="0"/>
        </a:xfrm>
      </p:grpSpPr>
      <p:grpSp>
        <p:nvGrpSpPr>
          <p:cNvPr id="1295" name="Google Shape;1295;p87"/>
          <p:cNvGrpSpPr/>
          <p:nvPr/>
        </p:nvGrpSpPr>
        <p:grpSpPr>
          <a:xfrm>
            <a:off x="745571" y="1168666"/>
            <a:ext cx="2492868" cy="1379876"/>
            <a:chOff x="2654821" y="2311071"/>
            <a:chExt cx="2279715" cy="1262120"/>
          </a:xfrm>
        </p:grpSpPr>
        <p:grpSp>
          <p:nvGrpSpPr>
            <p:cNvPr id="1296" name="Google Shape;1296;p87"/>
            <p:cNvGrpSpPr/>
            <p:nvPr/>
          </p:nvGrpSpPr>
          <p:grpSpPr>
            <a:xfrm>
              <a:off x="4034269" y="2840745"/>
              <a:ext cx="40212" cy="36437"/>
              <a:chOff x="4293400" y="2574725"/>
              <a:chExt cx="84425" cy="80100"/>
            </a:xfrm>
          </p:grpSpPr>
          <p:sp>
            <p:nvSpPr>
              <p:cNvPr id="1297" name="Google Shape;1297;p8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298" name="Google Shape;1298;p8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9" name="Google Shape;1299;p87"/>
            <p:cNvGrpSpPr/>
            <p:nvPr/>
          </p:nvGrpSpPr>
          <p:grpSpPr>
            <a:xfrm>
              <a:off x="3894606" y="2334874"/>
              <a:ext cx="913198" cy="518984"/>
              <a:chOff x="4000175" y="1462675"/>
              <a:chExt cx="1917275" cy="1140875"/>
            </a:xfrm>
          </p:grpSpPr>
          <p:sp>
            <p:nvSpPr>
              <p:cNvPr id="1300" name="Google Shape;1300;p8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301" name="Google Shape;1301;p87"/>
              <p:cNvGrpSpPr/>
              <p:nvPr/>
            </p:nvGrpSpPr>
            <p:grpSpPr>
              <a:xfrm>
                <a:off x="4000175" y="1462675"/>
                <a:ext cx="1917275" cy="1140875"/>
                <a:chOff x="4000175" y="1462675"/>
                <a:chExt cx="1917275" cy="1140875"/>
              </a:xfrm>
            </p:grpSpPr>
            <p:sp>
              <p:nvSpPr>
                <p:cNvPr id="1302" name="Google Shape;1302;p8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303" name="Google Shape;1303;p8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8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8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07" name="Google Shape;1307;p8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08" name="Google Shape;1308;p87"/>
            <p:cNvGrpSpPr/>
            <p:nvPr/>
          </p:nvGrpSpPr>
          <p:grpSpPr>
            <a:xfrm>
              <a:off x="3875768" y="2846704"/>
              <a:ext cx="44796" cy="47366"/>
              <a:chOff x="3960625" y="2587825"/>
              <a:chExt cx="94050" cy="104125"/>
            </a:xfrm>
          </p:grpSpPr>
          <p:sp>
            <p:nvSpPr>
              <p:cNvPr id="1309" name="Google Shape;1309;p8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310" name="Google Shape;1310;p8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 name="Google Shape;1311;p87"/>
            <p:cNvGrpSpPr/>
            <p:nvPr/>
          </p:nvGrpSpPr>
          <p:grpSpPr>
            <a:xfrm>
              <a:off x="3782759" y="2807162"/>
              <a:ext cx="82686" cy="85487"/>
              <a:chOff x="3765350" y="2500900"/>
              <a:chExt cx="173600" cy="187925"/>
            </a:xfrm>
          </p:grpSpPr>
          <p:sp>
            <p:nvSpPr>
              <p:cNvPr id="1312" name="Google Shape;1312;p8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313" name="Google Shape;1313;p8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8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8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8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8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8" name="Google Shape;1318;p87"/>
            <p:cNvGrpSpPr/>
            <p:nvPr/>
          </p:nvGrpSpPr>
          <p:grpSpPr>
            <a:xfrm>
              <a:off x="3775674" y="2798496"/>
              <a:ext cx="40545" cy="23564"/>
              <a:chOff x="3750475" y="2481850"/>
              <a:chExt cx="85125" cy="51800"/>
            </a:xfrm>
          </p:grpSpPr>
          <p:sp>
            <p:nvSpPr>
              <p:cNvPr id="1319" name="Google Shape;1319;p8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8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321" name="Google Shape;1321;p87"/>
            <p:cNvGrpSpPr/>
            <p:nvPr/>
          </p:nvGrpSpPr>
          <p:grpSpPr>
            <a:xfrm>
              <a:off x="3716946" y="2776024"/>
              <a:ext cx="81971" cy="76912"/>
              <a:chOff x="3627175" y="2432450"/>
              <a:chExt cx="172100" cy="169075"/>
            </a:xfrm>
          </p:grpSpPr>
          <p:sp>
            <p:nvSpPr>
              <p:cNvPr id="1322" name="Google Shape;1322;p8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324" name="Google Shape;1324;p8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325" name="Google Shape;1325;p87"/>
            <p:cNvGrpSpPr/>
            <p:nvPr/>
          </p:nvGrpSpPr>
          <p:grpSpPr>
            <a:xfrm>
              <a:off x="3685682" y="2845624"/>
              <a:ext cx="29311" cy="45055"/>
              <a:chOff x="3561536" y="2585450"/>
              <a:chExt cx="61539" cy="99045"/>
            </a:xfrm>
          </p:grpSpPr>
          <p:sp>
            <p:nvSpPr>
              <p:cNvPr id="1326" name="Google Shape;1326;p8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328" name="Google Shape;1328;p87"/>
            <p:cNvGrpSpPr/>
            <p:nvPr/>
          </p:nvGrpSpPr>
          <p:grpSpPr>
            <a:xfrm>
              <a:off x="3849905" y="2572252"/>
              <a:ext cx="74339" cy="119559"/>
              <a:chOff x="3906325" y="1984500"/>
              <a:chExt cx="156075" cy="262825"/>
            </a:xfrm>
          </p:grpSpPr>
          <p:sp>
            <p:nvSpPr>
              <p:cNvPr id="1329" name="Google Shape;1329;p8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330" name="Google Shape;1330;p8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1" name="Google Shape;1331;p87"/>
            <p:cNvGrpSpPr/>
            <p:nvPr/>
          </p:nvGrpSpPr>
          <p:grpSpPr>
            <a:xfrm>
              <a:off x="2654821" y="2414345"/>
              <a:ext cx="667570" cy="558731"/>
              <a:chOff x="1397225" y="1637375"/>
              <a:chExt cx="1401575" cy="1228250"/>
            </a:xfrm>
          </p:grpSpPr>
          <p:sp>
            <p:nvSpPr>
              <p:cNvPr id="1332" name="Google Shape;1332;p8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333" name="Google Shape;1333;p87"/>
              <p:cNvGrpSpPr/>
              <p:nvPr/>
            </p:nvGrpSpPr>
            <p:grpSpPr>
              <a:xfrm>
                <a:off x="1397225" y="1637375"/>
                <a:ext cx="1398775" cy="1228250"/>
                <a:chOff x="1397225" y="1637375"/>
                <a:chExt cx="1398775" cy="1228250"/>
              </a:xfrm>
            </p:grpSpPr>
            <p:sp>
              <p:nvSpPr>
                <p:cNvPr id="1334" name="Google Shape;1334;p8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8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36" name="Google Shape;1336;p87"/>
            <p:cNvGrpSpPr/>
            <p:nvPr/>
          </p:nvGrpSpPr>
          <p:grpSpPr>
            <a:xfrm>
              <a:off x="3230417" y="3103734"/>
              <a:ext cx="282982" cy="280332"/>
              <a:chOff x="2605700" y="3152850"/>
              <a:chExt cx="594125" cy="616250"/>
            </a:xfrm>
          </p:grpSpPr>
          <p:sp>
            <p:nvSpPr>
              <p:cNvPr id="1337" name="Google Shape;1337;p8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338" name="Google Shape;1338;p8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339" name="Google Shape;1339;p87"/>
            <p:cNvGrpSpPr/>
            <p:nvPr/>
          </p:nvGrpSpPr>
          <p:grpSpPr>
            <a:xfrm>
              <a:off x="3265985" y="3226989"/>
              <a:ext cx="87151" cy="346202"/>
              <a:chOff x="2680375" y="3423800"/>
              <a:chExt cx="182975" cy="761050"/>
            </a:xfrm>
          </p:grpSpPr>
          <p:sp>
            <p:nvSpPr>
              <p:cNvPr id="1340" name="Google Shape;1340;p8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341" name="Google Shape;1341;p8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87"/>
            <p:cNvGrpSpPr/>
            <p:nvPr/>
          </p:nvGrpSpPr>
          <p:grpSpPr>
            <a:xfrm>
              <a:off x="3855466" y="3289811"/>
              <a:ext cx="112514" cy="94210"/>
              <a:chOff x="3918000" y="3561900"/>
              <a:chExt cx="236225" cy="207100"/>
            </a:xfrm>
          </p:grpSpPr>
          <p:sp>
            <p:nvSpPr>
              <p:cNvPr id="1343" name="Google Shape;1343;p8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344" name="Google Shape;1344;p8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5" name="Google Shape;1345;p8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8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348" name="Google Shape;1348;p87"/>
            <p:cNvGrpSpPr/>
            <p:nvPr/>
          </p:nvGrpSpPr>
          <p:grpSpPr>
            <a:xfrm>
              <a:off x="2905224" y="2311071"/>
              <a:ext cx="596721" cy="528992"/>
              <a:chOff x="1922950" y="1410350"/>
              <a:chExt cx="1252825" cy="1162875"/>
            </a:xfrm>
          </p:grpSpPr>
          <p:sp>
            <p:nvSpPr>
              <p:cNvPr id="1349" name="Google Shape;1349;p8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8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8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8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8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8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8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8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8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8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8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8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8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365" name="Google Shape;1365;p8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8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8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8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8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8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8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8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8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8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8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8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85" name="Google Shape;1385;p8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86" name="Google Shape;1386;p8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7" name="Google Shape;1387;p87"/>
            <p:cNvGrpSpPr/>
            <p:nvPr/>
          </p:nvGrpSpPr>
          <p:grpSpPr>
            <a:xfrm>
              <a:off x="3280929" y="3294542"/>
              <a:ext cx="109894" cy="272224"/>
              <a:chOff x="2711750" y="3572300"/>
              <a:chExt cx="230725" cy="598425"/>
            </a:xfrm>
          </p:grpSpPr>
          <p:sp>
            <p:nvSpPr>
              <p:cNvPr id="1388" name="Google Shape;1388;p8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8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0" name="Google Shape;1390;p8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1" name="Google Shape;1391;p87"/>
            <p:cNvGrpSpPr/>
            <p:nvPr/>
          </p:nvGrpSpPr>
          <p:grpSpPr>
            <a:xfrm>
              <a:off x="3790439" y="2408636"/>
              <a:ext cx="73017" cy="75684"/>
              <a:chOff x="3781475" y="1624825"/>
              <a:chExt cx="153300" cy="166375"/>
            </a:xfrm>
          </p:grpSpPr>
          <p:sp>
            <p:nvSpPr>
              <p:cNvPr id="1392" name="Google Shape;1392;p8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8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8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8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6" name="Google Shape;1396;p8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8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8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8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8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8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8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3" name="Google Shape;1403;p87"/>
            <p:cNvGrpSpPr/>
            <p:nvPr/>
          </p:nvGrpSpPr>
          <p:grpSpPr>
            <a:xfrm>
              <a:off x="4403342" y="3107749"/>
              <a:ext cx="316680" cy="101374"/>
              <a:chOff x="5068275" y="3161675"/>
              <a:chExt cx="664875" cy="222850"/>
            </a:xfrm>
          </p:grpSpPr>
          <p:sp>
            <p:nvSpPr>
              <p:cNvPr id="1404" name="Google Shape;1404;p8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8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8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8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8" name="Google Shape;1408;p8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8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8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8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8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8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8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8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8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8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8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8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8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8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8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8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8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8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8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8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8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8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8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8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8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8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8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8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8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7" name="Google Shape;1437;p87"/>
            <p:cNvGrpSpPr/>
            <p:nvPr/>
          </p:nvGrpSpPr>
          <p:grpSpPr>
            <a:xfrm>
              <a:off x="3697513" y="2707266"/>
              <a:ext cx="59549" cy="79733"/>
              <a:chOff x="3586375" y="2281300"/>
              <a:chExt cx="125025" cy="175275"/>
            </a:xfrm>
          </p:grpSpPr>
          <p:sp>
            <p:nvSpPr>
              <p:cNvPr id="1438" name="Google Shape;1438;p8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8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0" name="Google Shape;1440;p8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1" name="Google Shape;1441;p87"/>
            <p:cNvGrpSpPr/>
            <p:nvPr/>
          </p:nvGrpSpPr>
          <p:grpSpPr>
            <a:xfrm>
              <a:off x="4513224" y="3221724"/>
              <a:ext cx="274563" cy="280321"/>
              <a:chOff x="5298975" y="3412225"/>
              <a:chExt cx="576450" cy="616225"/>
            </a:xfrm>
          </p:grpSpPr>
          <p:sp>
            <p:nvSpPr>
              <p:cNvPr id="1442" name="Google Shape;1442;p8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43" name="Google Shape;1443;p8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87"/>
            <p:cNvGrpSpPr/>
            <p:nvPr/>
          </p:nvGrpSpPr>
          <p:grpSpPr>
            <a:xfrm>
              <a:off x="4824403" y="3421846"/>
              <a:ext cx="110132" cy="130647"/>
              <a:chOff x="5952300" y="3852150"/>
              <a:chExt cx="231225" cy="287200"/>
            </a:xfrm>
          </p:grpSpPr>
          <p:sp>
            <p:nvSpPr>
              <p:cNvPr id="1445" name="Google Shape;1445;p8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8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7" name="Google Shape;1447;p8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8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8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8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8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8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8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8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5" name="Google Shape;1455;p87"/>
            <p:cNvGrpSpPr/>
            <p:nvPr/>
          </p:nvGrpSpPr>
          <p:grpSpPr>
            <a:xfrm>
              <a:off x="4295710" y="3079670"/>
              <a:ext cx="14968" cy="27135"/>
              <a:chOff x="4842300" y="3099950"/>
              <a:chExt cx="31425" cy="59650"/>
            </a:xfrm>
          </p:grpSpPr>
          <p:sp>
            <p:nvSpPr>
              <p:cNvPr id="1456" name="Google Shape;1456;p8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8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8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8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0" name="Google Shape;1460;p8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8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8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8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8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8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8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8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8" name="Google Shape;1468;p87"/>
            <p:cNvGrpSpPr/>
            <p:nvPr/>
          </p:nvGrpSpPr>
          <p:grpSpPr>
            <a:xfrm>
              <a:off x="3831056" y="2816010"/>
              <a:ext cx="37378" cy="27612"/>
              <a:chOff x="3866750" y="2520350"/>
              <a:chExt cx="78475" cy="60700"/>
            </a:xfrm>
          </p:grpSpPr>
          <p:sp>
            <p:nvSpPr>
              <p:cNvPr id="1469" name="Google Shape;1469;p8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8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8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8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3" name="Google Shape;1473;p8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8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8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8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8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8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8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8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8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8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8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8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8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8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8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8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8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90" name="Google Shape;1490;p8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8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8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8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8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8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8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8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8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8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8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8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02" name="Google Shape;1502;p8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8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8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8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8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8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8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8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8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8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8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8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5" name="Google Shape;1515;p87"/>
            <p:cNvGrpSpPr/>
            <p:nvPr/>
          </p:nvGrpSpPr>
          <p:grpSpPr>
            <a:xfrm>
              <a:off x="3632736" y="3051591"/>
              <a:ext cx="63288" cy="45217"/>
              <a:chOff x="3450375" y="3038225"/>
              <a:chExt cx="132875" cy="99400"/>
            </a:xfrm>
          </p:grpSpPr>
          <p:sp>
            <p:nvSpPr>
              <p:cNvPr id="1516" name="Google Shape;1516;p8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8" name="Google Shape;1518;p8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8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8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8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8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8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8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27" name="Google Shape;1527;p8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8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8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37" name="Google Shape;1537;p8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8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8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8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43" name="Google Shape;1543;p8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8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8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8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8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8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3" name="Google Shape;1553;p87"/>
          <p:cNvGrpSpPr/>
          <p:nvPr/>
        </p:nvGrpSpPr>
        <p:grpSpPr>
          <a:xfrm>
            <a:off x="3554131" y="1233340"/>
            <a:ext cx="2078182" cy="1366558"/>
            <a:chOff x="235800" y="830650"/>
            <a:chExt cx="6978450" cy="4588844"/>
          </a:xfrm>
        </p:grpSpPr>
        <p:sp>
          <p:nvSpPr>
            <p:cNvPr id="1554" name="Google Shape;1554;p8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8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8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8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8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0" name="Google Shape;1560;p87"/>
          <p:cNvGrpSpPr/>
          <p:nvPr/>
        </p:nvGrpSpPr>
        <p:grpSpPr>
          <a:xfrm>
            <a:off x="742628" y="3064442"/>
            <a:ext cx="2622876" cy="1333540"/>
            <a:chOff x="238125" y="1038125"/>
            <a:chExt cx="7146800" cy="3633625"/>
          </a:xfrm>
        </p:grpSpPr>
        <p:sp>
          <p:nvSpPr>
            <p:cNvPr id="1561" name="Google Shape;1561;p8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8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8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8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8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8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8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8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8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8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8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8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8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8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8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8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8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8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8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8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8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8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8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8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8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8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8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8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8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8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8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8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8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8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8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8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8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8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8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8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8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8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8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8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8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8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8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8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8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8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8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8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8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8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8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8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8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8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8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8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8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8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8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8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8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8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8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8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8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8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8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8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8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8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8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8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8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8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8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8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8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8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8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8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8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8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8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8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8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8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8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8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8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8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8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8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8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8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8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8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8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8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8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8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8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8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8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8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8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8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8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8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8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8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8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8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8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8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8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8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8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8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8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8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8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8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8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8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8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8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8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8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8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8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8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8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8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8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8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8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8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8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8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8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8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8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8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8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8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8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8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8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8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8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8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8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8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8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8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8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8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8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8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8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8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8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8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8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8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8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8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8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8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8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8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8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8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8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8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8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8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8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8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8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8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8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8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8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8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8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8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8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8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8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8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8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8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8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8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8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8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8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8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8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8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3" name="Google Shape;3133;p87"/>
          <p:cNvGrpSpPr/>
          <p:nvPr/>
        </p:nvGrpSpPr>
        <p:grpSpPr>
          <a:xfrm>
            <a:off x="5857556" y="1206552"/>
            <a:ext cx="2590840" cy="1380235"/>
            <a:chOff x="233350" y="949250"/>
            <a:chExt cx="7137300" cy="3802300"/>
          </a:xfrm>
        </p:grpSpPr>
        <p:sp>
          <p:nvSpPr>
            <p:cNvPr id="3134" name="Google Shape;3134;p8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5" name="Google Shape;3185;p87"/>
          <p:cNvGrpSpPr/>
          <p:nvPr/>
        </p:nvGrpSpPr>
        <p:grpSpPr>
          <a:xfrm>
            <a:off x="7671985" y="3251325"/>
            <a:ext cx="104231" cy="320340"/>
            <a:chOff x="7564426" y="3224343"/>
            <a:chExt cx="119985" cy="368801"/>
          </a:xfrm>
        </p:grpSpPr>
        <p:sp>
          <p:nvSpPr>
            <p:cNvPr id="3186" name="Google Shape;3186;p8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8" name="Google Shape;3188;p87"/>
          <p:cNvGrpSpPr/>
          <p:nvPr/>
        </p:nvGrpSpPr>
        <p:grpSpPr>
          <a:xfrm>
            <a:off x="7371473" y="3245427"/>
            <a:ext cx="189489" cy="332132"/>
            <a:chOff x="8370831" y="3202002"/>
            <a:chExt cx="218129" cy="382376"/>
          </a:xfrm>
        </p:grpSpPr>
        <p:sp>
          <p:nvSpPr>
            <p:cNvPr id="3189" name="Google Shape;3189;p8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1" name="Google Shape;3191;p87"/>
          <p:cNvGrpSpPr/>
          <p:nvPr/>
        </p:nvGrpSpPr>
        <p:grpSpPr>
          <a:xfrm>
            <a:off x="8094863" y="3656559"/>
            <a:ext cx="309429" cy="267000"/>
            <a:chOff x="6742064" y="3750480"/>
            <a:chExt cx="399315" cy="344560"/>
          </a:xfrm>
        </p:grpSpPr>
        <p:sp>
          <p:nvSpPr>
            <p:cNvPr id="3192" name="Google Shape;3192;p8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4" name="Google Shape;3194;p87"/>
          <p:cNvGrpSpPr/>
          <p:nvPr/>
        </p:nvGrpSpPr>
        <p:grpSpPr>
          <a:xfrm>
            <a:off x="7633882" y="4007606"/>
            <a:ext cx="180437" cy="281608"/>
            <a:chOff x="7248525" y="3739696"/>
            <a:chExt cx="230531" cy="359790"/>
          </a:xfrm>
        </p:grpSpPr>
        <p:sp>
          <p:nvSpPr>
            <p:cNvPr id="3195" name="Google Shape;3195;p8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7" name="Google Shape;3197;p87"/>
          <p:cNvGrpSpPr/>
          <p:nvPr/>
        </p:nvGrpSpPr>
        <p:grpSpPr>
          <a:xfrm>
            <a:off x="7879801" y="3650830"/>
            <a:ext cx="162896" cy="278710"/>
            <a:chOff x="7601242" y="3729267"/>
            <a:chExt cx="222566" cy="380803"/>
          </a:xfrm>
        </p:grpSpPr>
        <p:sp>
          <p:nvSpPr>
            <p:cNvPr id="3198" name="Google Shape;3198;p8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0" name="Google Shape;3200;p87"/>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1" name="Google Shape;3201;p87"/>
          <p:cNvGrpSpPr/>
          <p:nvPr/>
        </p:nvGrpSpPr>
        <p:grpSpPr>
          <a:xfrm>
            <a:off x="7369446" y="3651971"/>
            <a:ext cx="193543" cy="275990"/>
            <a:chOff x="8304647" y="3738687"/>
            <a:chExt cx="225076" cy="320956"/>
          </a:xfrm>
        </p:grpSpPr>
        <p:sp>
          <p:nvSpPr>
            <p:cNvPr id="3202" name="Google Shape;3202;p8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5" name="Google Shape;3205;p87"/>
          <p:cNvGrpSpPr/>
          <p:nvPr/>
        </p:nvGrpSpPr>
        <p:grpSpPr>
          <a:xfrm>
            <a:off x="7641939" y="3651971"/>
            <a:ext cx="178492" cy="275990"/>
            <a:chOff x="8615101" y="3738687"/>
            <a:chExt cx="207573" cy="320956"/>
          </a:xfrm>
        </p:grpSpPr>
        <p:sp>
          <p:nvSpPr>
            <p:cNvPr id="3206" name="Google Shape;3206;p8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9" name="Google Shape;3209;p87"/>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0" name="Google Shape;3210;p87"/>
          <p:cNvGrpSpPr/>
          <p:nvPr/>
        </p:nvGrpSpPr>
        <p:grpSpPr>
          <a:xfrm>
            <a:off x="6036644" y="3773459"/>
            <a:ext cx="557670" cy="511283"/>
            <a:chOff x="6015419" y="3716859"/>
            <a:chExt cx="557671" cy="511283"/>
          </a:xfrm>
        </p:grpSpPr>
        <p:sp>
          <p:nvSpPr>
            <p:cNvPr id="3211" name="Google Shape;3211;p8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2" name="Google Shape;3212;p87"/>
            <p:cNvGrpSpPr/>
            <p:nvPr/>
          </p:nvGrpSpPr>
          <p:grpSpPr>
            <a:xfrm>
              <a:off x="6036094" y="3716980"/>
              <a:ext cx="529860" cy="510468"/>
              <a:chOff x="6036094" y="3716980"/>
              <a:chExt cx="529860" cy="510468"/>
            </a:xfrm>
          </p:grpSpPr>
          <p:sp>
            <p:nvSpPr>
              <p:cNvPr id="3213" name="Google Shape;3213;p8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23" name="Google Shape;3223;p87"/>
          <p:cNvGrpSpPr/>
          <p:nvPr/>
        </p:nvGrpSpPr>
        <p:grpSpPr>
          <a:xfrm>
            <a:off x="6665529" y="3130228"/>
            <a:ext cx="576302" cy="511871"/>
            <a:chOff x="6644304" y="3073628"/>
            <a:chExt cx="576302" cy="511871"/>
          </a:xfrm>
        </p:grpSpPr>
        <p:sp>
          <p:nvSpPr>
            <p:cNvPr id="3224" name="Google Shape;3224;p8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5" name="Google Shape;3225;p87"/>
            <p:cNvGrpSpPr/>
            <p:nvPr/>
          </p:nvGrpSpPr>
          <p:grpSpPr>
            <a:xfrm>
              <a:off x="6712169" y="3085440"/>
              <a:ext cx="481622" cy="494913"/>
              <a:chOff x="6712169" y="3085440"/>
              <a:chExt cx="481622" cy="494913"/>
            </a:xfrm>
          </p:grpSpPr>
          <p:sp>
            <p:nvSpPr>
              <p:cNvPr id="3226" name="Google Shape;3226;p8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1" name="Google Shape;3231;p8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4" name="Google Shape;3234;p87"/>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5" name="Google Shape;3235;p87"/>
          <p:cNvGrpSpPr/>
          <p:nvPr/>
        </p:nvGrpSpPr>
        <p:grpSpPr>
          <a:xfrm>
            <a:off x="6673379" y="3773223"/>
            <a:ext cx="560631" cy="511352"/>
            <a:chOff x="6652154" y="3716623"/>
            <a:chExt cx="560631" cy="511352"/>
          </a:xfrm>
        </p:grpSpPr>
        <p:sp>
          <p:nvSpPr>
            <p:cNvPr id="3236" name="Google Shape;3236;p8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7" name="Google Shape;3237;p87"/>
            <p:cNvGrpSpPr/>
            <p:nvPr/>
          </p:nvGrpSpPr>
          <p:grpSpPr>
            <a:xfrm>
              <a:off x="6669657" y="3716715"/>
              <a:ext cx="466779" cy="464290"/>
              <a:chOff x="6669657" y="3716715"/>
              <a:chExt cx="466779" cy="464290"/>
            </a:xfrm>
          </p:grpSpPr>
          <p:sp>
            <p:nvSpPr>
              <p:cNvPr id="3238" name="Google Shape;3238;p8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51" name="Google Shape;3251;p87"/>
          <p:cNvGrpSpPr/>
          <p:nvPr/>
        </p:nvGrpSpPr>
        <p:grpSpPr>
          <a:xfrm>
            <a:off x="7867470" y="4054631"/>
            <a:ext cx="187557" cy="187557"/>
            <a:chOff x="8565775" y="671075"/>
            <a:chExt cx="441000" cy="441000"/>
          </a:xfrm>
        </p:grpSpPr>
        <p:sp>
          <p:nvSpPr>
            <p:cNvPr id="3252" name="Google Shape;3252;p8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4" name="Google Shape;3254;p87"/>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7"/>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6" name="Google Shape;3256;p87"/>
          <p:cNvGrpSpPr/>
          <p:nvPr/>
        </p:nvGrpSpPr>
        <p:grpSpPr>
          <a:xfrm>
            <a:off x="6021325" y="3132850"/>
            <a:ext cx="587871" cy="512373"/>
            <a:chOff x="6000100" y="3076250"/>
            <a:chExt cx="587871" cy="512373"/>
          </a:xfrm>
        </p:grpSpPr>
        <p:sp>
          <p:nvSpPr>
            <p:cNvPr id="3257" name="Google Shape;3257;p8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8" name="Google Shape;3258;p87"/>
            <p:cNvGrpSpPr/>
            <p:nvPr/>
          </p:nvGrpSpPr>
          <p:grpSpPr>
            <a:xfrm>
              <a:off x="6031360" y="3076713"/>
              <a:ext cx="539107" cy="480965"/>
              <a:chOff x="6031360" y="3076713"/>
              <a:chExt cx="539107" cy="480965"/>
            </a:xfrm>
          </p:grpSpPr>
          <p:sp>
            <p:nvSpPr>
              <p:cNvPr id="3259" name="Google Shape;3259;p8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6" name="Google Shape;3266;p87"/>
          <p:cNvGrpSpPr/>
          <p:nvPr/>
        </p:nvGrpSpPr>
        <p:grpSpPr>
          <a:xfrm>
            <a:off x="3597785" y="3065882"/>
            <a:ext cx="2241344" cy="1330656"/>
            <a:chOff x="3597785" y="3065882"/>
            <a:chExt cx="2241344" cy="1330656"/>
          </a:xfrm>
        </p:grpSpPr>
        <p:grpSp>
          <p:nvGrpSpPr>
            <p:cNvPr id="3267" name="Google Shape;3267;p87"/>
            <p:cNvGrpSpPr/>
            <p:nvPr/>
          </p:nvGrpSpPr>
          <p:grpSpPr>
            <a:xfrm>
              <a:off x="5296908" y="3937355"/>
              <a:ext cx="143198" cy="32380"/>
              <a:chOff x="5296908" y="3937355"/>
              <a:chExt cx="143198" cy="32380"/>
            </a:xfrm>
          </p:grpSpPr>
          <p:sp>
            <p:nvSpPr>
              <p:cNvPr id="3268" name="Google Shape;3268;p87"/>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9" name="Google Shape;3269;p87"/>
              <p:cNvGrpSpPr/>
              <p:nvPr/>
            </p:nvGrpSpPr>
            <p:grpSpPr>
              <a:xfrm>
                <a:off x="5402331" y="3937355"/>
                <a:ext cx="37776" cy="32380"/>
                <a:chOff x="5402331" y="3937355"/>
                <a:chExt cx="37776" cy="32380"/>
              </a:xfrm>
            </p:grpSpPr>
            <p:sp>
              <p:nvSpPr>
                <p:cNvPr id="3270" name="Google Shape;3270;p87"/>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7"/>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2" name="Google Shape;3272;p87"/>
              <p:cNvGrpSpPr/>
              <p:nvPr/>
            </p:nvGrpSpPr>
            <p:grpSpPr>
              <a:xfrm>
                <a:off x="5296908" y="3937355"/>
                <a:ext cx="37783" cy="32380"/>
                <a:chOff x="5296908" y="3937355"/>
                <a:chExt cx="37783" cy="32380"/>
              </a:xfrm>
            </p:grpSpPr>
            <p:sp>
              <p:nvSpPr>
                <p:cNvPr id="3273" name="Google Shape;3273;p87"/>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7"/>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75" name="Google Shape;3275;p87"/>
            <p:cNvGrpSpPr/>
            <p:nvPr/>
          </p:nvGrpSpPr>
          <p:grpSpPr>
            <a:xfrm>
              <a:off x="4724163" y="3119631"/>
              <a:ext cx="120838" cy="84218"/>
              <a:chOff x="4724163" y="3119631"/>
              <a:chExt cx="120838" cy="84218"/>
            </a:xfrm>
          </p:grpSpPr>
          <p:grpSp>
            <p:nvGrpSpPr>
              <p:cNvPr id="3276" name="Google Shape;3276;p87"/>
              <p:cNvGrpSpPr/>
              <p:nvPr/>
            </p:nvGrpSpPr>
            <p:grpSpPr>
              <a:xfrm>
                <a:off x="4746712" y="3132773"/>
                <a:ext cx="86869" cy="56424"/>
                <a:chOff x="4746712" y="3132773"/>
                <a:chExt cx="86869" cy="56424"/>
              </a:xfrm>
            </p:grpSpPr>
            <p:sp>
              <p:nvSpPr>
                <p:cNvPr id="3277" name="Google Shape;3277;p87"/>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7"/>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9" name="Google Shape;3279;p87"/>
              <p:cNvGrpSpPr/>
              <p:nvPr/>
            </p:nvGrpSpPr>
            <p:grpSpPr>
              <a:xfrm>
                <a:off x="4773634" y="3143336"/>
                <a:ext cx="37776" cy="32451"/>
                <a:chOff x="4773634" y="3143336"/>
                <a:chExt cx="37776" cy="32451"/>
              </a:xfrm>
            </p:grpSpPr>
            <p:sp>
              <p:nvSpPr>
                <p:cNvPr id="3280" name="Google Shape;3280;p87"/>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7"/>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2" name="Google Shape;3282;p87"/>
              <p:cNvGrpSpPr/>
              <p:nvPr/>
            </p:nvGrpSpPr>
            <p:grpSpPr>
              <a:xfrm>
                <a:off x="4724163" y="3131248"/>
                <a:ext cx="37776" cy="32459"/>
                <a:chOff x="4724163" y="3131248"/>
                <a:chExt cx="37776" cy="32459"/>
              </a:xfrm>
            </p:grpSpPr>
            <p:sp>
              <p:nvSpPr>
                <p:cNvPr id="3283" name="Google Shape;3283;p87"/>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7"/>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5" name="Google Shape;3285;p87"/>
              <p:cNvGrpSpPr/>
              <p:nvPr/>
            </p:nvGrpSpPr>
            <p:grpSpPr>
              <a:xfrm>
                <a:off x="4755081" y="3176054"/>
                <a:ext cx="32357" cy="27795"/>
                <a:chOff x="4755081" y="3176054"/>
                <a:chExt cx="32357" cy="27795"/>
              </a:xfrm>
            </p:grpSpPr>
            <p:sp>
              <p:nvSpPr>
                <p:cNvPr id="3286" name="Google Shape;3286;p87"/>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7"/>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8" name="Google Shape;3288;p87"/>
              <p:cNvGrpSpPr/>
              <p:nvPr/>
            </p:nvGrpSpPr>
            <p:grpSpPr>
              <a:xfrm>
                <a:off x="4812550" y="3119631"/>
                <a:ext cx="32451" cy="27803"/>
                <a:chOff x="4812550" y="3119631"/>
                <a:chExt cx="32451" cy="27803"/>
              </a:xfrm>
            </p:grpSpPr>
            <p:sp>
              <p:nvSpPr>
                <p:cNvPr id="3289" name="Google Shape;3289;p87"/>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7"/>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1" name="Google Shape;3291;p87"/>
            <p:cNvGrpSpPr/>
            <p:nvPr/>
          </p:nvGrpSpPr>
          <p:grpSpPr>
            <a:xfrm>
              <a:off x="5382826" y="4027197"/>
              <a:ext cx="268967" cy="250422"/>
              <a:chOff x="5382826" y="4027197"/>
              <a:chExt cx="268967" cy="250422"/>
            </a:xfrm>
          </p:grpSpPr>
          <p:grpSp>
            <p:nvGrpSpPr>
              <p:cNvPr id="3292" name="Google Shape;3292;p87"/>
              <p:cNvGrpSpPr/>
              <p:nvPr/>
            </p:nvGrpSpPr>
            <p:grpSpPr>
              <a:xfrm>
                <a:off x="5405280" y="4042510"/>
                <a:ext cx="237570" cy="218647"/>
                <a:chOff x="5405280" y="4042510"/>
                <a:chExt cx="237570" cy="218647"/>
              </a:xfrm>
            </p:grpSpPr>
            <p:sp>
              <p:nvSpPr>
                <p:cNvPr id="3293" name="Google Shape;3293;p87"/>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7"/>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7"/>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7"/>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7"/>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7"/>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9" name="Google Shape;3299;p87"/>
              <p:cNvGrpSpPr/>
              <p:nvPr/>
            </p:nvGrpSpPr>
            <p:grpSpPr>
              <a:xfrm>
                <a:off x="5382826" y="4125549"/>
                <a:ext cx="37776" cy="32380"/>
                <a:chOff x="5382826" y="4125549"/>
                <a:chExt cx="37776" cy="32380"/>
              </a:xfrm>
            </p:grpSpPr>
            <p:sp>
              <p:nvSpPr>
                <p:cNvPr id="3300" name="Google Shape;3300;p87"/>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7"/>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2" name="Google Shape;3302;p87"/>
              <p:cNvGrpSpPr/>
              <p:nvPr/>
            </p:nvGrpSpPr>
            <p:grpSpPr>
              <a:xfrm>
                <a:off x="5475680" y="4195587"/>
                <a:ext cx="37783" cy="32364"/>
                <a:chOff x="5475680" y="4195587"/>
                <a:chExt cx="37783" cy="32364"/>
              </a:xfrm>
            </p:grpSpPr>
            <p:sp>
              <p:nvSpPr>
                <p:cNvPr id="3303" name="Google Shape;3303;p87"/>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7"/>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5" name="Google Shape;3305;p87"/>
              <p:cNvGrpSpPr/>
              <p:nvPr/>
            </p:nvGrpSpPr>
            <p:grpSpPr>
              <a:xfrm>
                <a:off x="5532575" y="4027197"/>
                <a:ext cx="33308" cy="32262"/>
                <a:chOff x="5532575" y="4027197"/>
                <a:chExt cx="33308" cy="32262"/>
              </a:xfrm>
            </p:grpSpPr>
            <p:sp>
              <p:nvSpPr>
                <p:cNvPr id="3306" name="Google Shape;3306;p87"/>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7"/>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8" name="Google Shape;3308;p87"/>
              <p:cNvGrpSpPr/>
              <p:nvPr/>
            </p:nvGrpSpPr>
            <p:grpSpPr>
              <a:xfrm>
                <a:off x="5590706" y="4245348"/>
                <a:ext cx="33497" cy="32270"/>
                <a:chOff x="5590706" y="4245348"/>
                <a:chExt cx="33497" cy="32270"/>
              </a:xfrm>
            </p:grpSpPr>
            <p:sp>
              <p:nvSpPr>
                <p:cNvPr id="3309" name="Google Shape;3309;p87"/>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7"/>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1" name="Google Shape;3311;p87"/>
              <p:cNvGrpSpPr/>
              <p:nvPr/>
            </p:nvGrpSpPr>
            <p:grpSpPr>
              <a:xfrm>
                <a:off x="5618681" y="4109677"/>
                <a:ext cx="33112" cy="32357"/>
                <a:chOff x="5618681" y="4109677"/>
                <a:chExt cx="33112" cy="32357"/>
              </a:xfrm>
            </p:grpSpPr>
            <p:sp>
              <p:nvSpPr>
                <p:cNvPr id="3312" name="Google Shape;3312;p87"/>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7"/>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4" name="Google Shape;3314;p87"/>
              <p:cNvGrpSpPr/>
              <p:nvPr/>
            </p:nvGrpSpPr>
            <p:grpSpPr>
              <a:xfrm>
                <a:off x="5479298" y="4128262"/>
                <a:ext cx="31405" cy="26906"/>
                <a:chOff x="5479298" y="4128262"/>
                <a:chExt cx="31405" cy="26906"/>
              </a:xfrm>
            </p:grpSpPr>
            <p:sp>
              <p:nvSpPr>
                <p:cNvPr id="3315" name="Google Shape;3315;p87"/>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7"/>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7" name="Google Shape;3317;p87"/>
              <p:cNvGrpSpPr/>
              <p:nvPr/>
            </p:nvGrpSpPr>
            <p:grpSpPr>
              <a:xfrm>
                <a:off x="5582903" y="4180116"/>
                <a:ext cx="31499" cy="26898"/>
                <a:chOff x="5582903" y="4180116"/>
                <a:chExt cx="31499" cy="26898"/>
              </a:xfrm>
            </p:grpSpPr>
            <p:sp>
              <p:nvSpPr>
                <p:cNvPr id="3318" name="Google Shape;3318;p87"/>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7"/>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20" name="Google Shape;3320;p87"/>
            <p:cNvGrpSpPr/>
            <p:nvPr/>
          </p:nvGrpSpPr>
          <p:grpSpPr>
            <a:xfrm>
              <a:off x="3977681" y="3230323"/>
              <a:ext cx="94584" cy="84085"/>
              <a:chOff x="3977681" y="3230323"/>
              <a:chExt cx="94584" cy="84085"/>
            </a:xfrm>
          </p:grpSpPr>
          <p:grpSp>
            <p:nvGrpSpPr>
              <p:cNvPr id="3321" name="Google Shape;3321;p87"/>
              <p:cNvGrpSpPr/>
              <p:nvPr/>
            </p:nvGrpSpPr>
            <p:grpSpPr>
              <a:xfrm>
                <a:off x="4000135" y="3243041"/>
                <a:ext cx="59570" cy="57186"/>
                <a:chOff x="4000135" y="3243041"/>
                <a:chExt cx="59570" cy="57186"/>
              </a:xfrm>
            </p:grpSpPr>
            <p:sp>
              <p:nvSpPr>
                <p:cNvPr id="3322" name="Google Shape;3322;p87"/>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7"/>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7"/>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5" name="Google Shape;3325;p87"/>
              <p:cNvGrpSpPr/>
              <p:nvPr/>
            </p:nvGrpSpPr>
            <p:grpSpPr>
              <a:xfrm>
                <a:off x="3977681" y="3245872"/>
                <a:ext cx="37783" cy="32380"/>
                <a:chOff x="3977681" y="3245872"/>
                <a:chExt cx="37783" cy="32380"/>
              </a:xfrm>
            </p:grpSpPr>
            <p:sp>
              <p:nvSpPr>
                <p:cNvPr id="3326" name="Google Shape;3326;p87"/>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7"/>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8" name="Google Shape;3328;p87"/>
              <p:cNvGrpSpPr/>
              <p:nvPr/>
            </p:nvGrpSpPr>
            <p:grpSpPr>
              <a:xfrm>
                <a:off x="4040860" y="3262672"/>
                <a:ext cx="31405" cy="27001"/>
                <a:chOff x="4040860" y="3262672"/>
                <a:chExt cx="31405" cy="27001"/>
              </a:xfrm>
            </p:grpSpPr>
            <p:sp>
              <p:nvSpPr>
                <p:cNvPr id="3329" name="Google Shape;3329;p87"/>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7"/>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1" name="Google Shape;3331;p87"/>
              <p:cNvGrpSpPr/>
              <p:nvPr/>
            </p:nvGrpSpPr>
            <p:grpSpPr>
              <a:xfrm>
                <a:off x="4021072" y="3230323"/>
                <a:ext cx="31397" cy="26906"/>
                <a:chOff x="4021072" y="3230323"/>
                <a:chExt cx="31397" cy="26906"/>
              </a:xfrm>
            </p:grpSpPr>
            <p:sp>
              <p:nvSpPr>
                <p:cNvPr id="3332" name="Google Shape;3332;p87"/>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7"/>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4" name="Google Shape;3334;p87"/>
              <p:cNvGrpSpPr/>
              <p:nvPr/>
            </p:nvGrpSpPr>
            <p:grpSpPr>
              <a:xfrm>
                <a:off x="4001472" y="3287462"/>
                <a:ext cx="31499" cy="26945"/>
                <a:chOff x="4001472" y="3287462"/>
                <a:chExt cx="31499" cy="26945"/>
              </a:xfrm>
            </p:grpSpPr>
            <p:sp>
              <p:nvSpPr>
                <p:cNvPr id="3335" name="Google Shape;3335;p87"/>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7"/>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37" name="Google Shape;3337;p87"/>
            <p:cNvGrpSpPr/>
            <p:nvPr/>
          </p:nvGrpSpPr>
          <p:grpSpPr>
            <a:xfrm>
              <a:off x="4084715" y="3258865"/>
              <a:ext cx="184961" cy="137268"/>
              <a:chOff x="4084715" y="3258865"/>
              <a:chExt cx="184961" cy="137268"/>
            </a:xfrm>
          </p:grpSpPr>
          <p:grpSp>
            <p:nvGrpSpPr>
              <p:cNvPr id="3338" name="Google Shape;3338;p87"/>
              <p:cNvGrpSpPr/>
              <p:nvPr/>
            </p:nvGrpSpPr>
            <p:grpSpPr>
              <a:xfrm>
                <a:off x="4107453" y="3271583"/>
                <a:ext cx="153470" cy="110275"/>
                <a:chOff x="4107453" y="3271583"/>
                <a:chExt cx="153470" cy="110275"/>
              </a:xfrm>
            </p:grpSpPr>
            <p:sp>
              <p:nvSpPr>
                <p:cNvPr id="3339" name="Google Shape;3339;p87"/>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7"/>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7"/>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7"/>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3" name="Google Shape;3343;p87"/>
              <p:cNvGrpSpPr/>
              <p:nvPr/>
            </p:nvGrpSpPr>
            <p:grpSpPr>
              <a:xfrm>
                <a:off x="4136947" y="3258865"/>
                <a:ext cx="31499" cy="27001"/>
                <a:chOff x="4136947" y="3258865"/>
                <a:chExt cx="31499" cy="27001"/>
              </a:xfrm>
            </p:grpSpPr>
            <p:sp>
              <p:nvSpPr>
                <p:cNvPr id="3344" name="Google Shape;3344;p87"/>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7"/>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6" name="Google Shape;3346;p87"/>
              <p:cNvGrpSpPr/>
              <p:nvPr/>
            </p:nvGrpSpPr>
            <p:grpSpPr>
              <a:xfrm>
                <a:off x="4084715" y="3266478"/>
                <a:ext cx="31468" cy="26898"/>
                <a:chOff x="4084715" y="3266478"/>
                <a:chExt cx="31468" cy="26898"/>
              </a:xfrm>
            </p:grpSpPr>
            <p:sp>
              <p:nvSpPr>
                <p:cNvPr id="3347" name="Google Shape;3347;p87"/>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7"/>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9" name="Google Shape;3349;p87"/>
              <p:cNvGrpSpPr/>
              <p:nvPr/>
            </p:nvGrpSpPr>
            <p:grpSpPr>
              <a:xfrm>
                <a:off x="4159213" y="3279849"/>
                <a:ext cx="31405" cy="26945"/>
                <a:chOff x="4159213" y="3279849"/>
                <a:chExt cx="31405" cy="26945"/>
              </a:xfrm>
            </p:grpSpPr>
            <p:sp>
              <p:nvSpPr>
                <p:cNvPr id="3350" name="Google Shape;3350;p87"/>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7"/>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2" name="Google Shape;3352;p87"/>
              <p:cNvGrpSpPr/>
              <p:nvPr/>
            </p:nvGrpSpPr>
            <p:grpSpPr>
              <a:xfrm>
                <a:off x="4201550" y="3266502"/>
                <a:ext cx="31405" cy="26883"/>
                <a:chOff x="4201550" y="3266502"/>
                <a:chExt cx="31405" cy="26883"/>
              </a:xfrm>
            </p:grpSpPr>
            <p:sp>
              <p:nvSpPr>
                <p:cNvPr id="3353" name="Google Shape;3353;p87"/>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7"/>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5" name="Google Shape;3355;p87"/>
              <p:cNvGrpSpPr/>
              <p:nvPr/>
            </p:nvGrpSpPr>
            <p:grpSpPr>
              <a:xfrm>
                <a:off x="4201550" y="3338278"/>
                <a:ext cx="31405" cy="26930"/>
                <a:chOff x="4201550" y="3338278"/>
                <a:chExt cx="31405" cy="26930"/>
              </a:xfrm>
            </p:grpSpPr>
            <p:sp>
              <p:nvSpPr>
                <p:cNvPr id="3356" name="Google Shape;3356;p87"/>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7"/>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8" name="Google Shape;3358;p87"/>
              <p:cNvGrpSpPr/>
              <p:nvPr/>
            </p:nvGrpSpPr>
            <p:grpSpPr>
              <a:xfrm>
                <a:off x="4238272" y="3369132"/>
                <a:ext cx="31405" cy="27001"/>
                <a:chOff x="4238272" y="3369132"/>
                <a:chExt cx="31405" cy="27001"/>
              </a:xfrm>
            </p:grpSpPr>
            <p:sp>
              <p:nvSpPr>
                <p:cNvPr id="3359" name="Google Shape;3359;p87"/>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7"/>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61" name="Google Shape;3361;p87"/>
            <p:cNvGrpSpPr/>
            <p:nvPr/>
          </p:nvGrpSpPr>
          <p:grpSpPr>
            <a:xfrm>
              <a:off x="4068639" y="3200169"/>
              <a:ext cx="77643" cy="37272"/>
              <a:chOff x="4068639" y="3200169"/>
              <a:chExt cx="77643" cy="37272"/>
            </a:xfrm>
          </p:grpSpPr>
          <p:sp>
            <p:nvSpPr>
              <p:cNvPr id="3362" name="Google Shape;3362;p87"/>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3" name="Google Shape;3363;p87"/>
              <p:cNvGrpSpPr/>
              <p:nvPr/>
            </p:nvGrpSpPr>
            <p:grpSpPr>
              <a:xfrm>
                <a:off x="4114878" y="3200169"/>
                <a:ext cx="31405" cy="26993"/>
                <a:chOff x="4114878" y="3200169"/>
                <a:chExt cx="31405" cy="26993"/>
              </a:xfrm>
            </p:grpSpPr>
            <p:sp>
              <p:nvSpPr>
                <p:cNvPr id="3364" name="Google Shape;3364;p87"/>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7"/>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6" name="Google Shape;3366;p87"/>
              <p:cNvGrpSpPr/>
              <p:nvPr/>
            </p:nvGrpSpPr>
            <p:grpSpPr>
              <a:xfrm>
                <a:off x="4068639" y="3210535"/>
                <a:ext cx="31499" cy="26906"/>
                <a:chOff x="4068639" y="3210535"/>
                <a:chExt cx="31499" cy="26906"/>
              </a:xfrm>
            </p:grpSpPr>
            <p:sp>
              <p:nvSpPr>
                <p:cNvPr id="3367" name="Google Shape;3367;p87"/>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7"/>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69" name="Google Shape;3369;p87"/>
            <p:cNvGrpSpPr/>
            <p:nvPr/>
          </p:nvGrpSpPr>
          <p:grpSpPr>
            <a:xfrm>
              <a:off x="3869702" y="3066935"/>
              <a:ext cx="382664" cy="190294"/>
              <a:chOff x="3869702" y="3066935"/>
              <a:chExt cx="382664" cy="190294"/>
            </a:xfrm>
          </p:grpSpPr>
          <p:grpSp>
            <p:nvGrpSpPr>
              <p:cNvPr id="3370" name="Google Shape;3370;p87"/>
              <p:cNvGrpSpPr/>
              <p:nvPr/>
            </p:nvGrpSpPr>
            <p:grpSpPr>
              <a:xfrm>
                <a:off x="3888633" y="3082351"/>
                <a:ext cx="351172" cy="160698"/>
                <a:chOff x="3888633" y="3082351"/>
                <a:chExt cx="351172" cy="160698"/>
              </a:xfrm>
            </p:grpSpPr>
            <p:sp>
              <p:nvSpPr>
                <p:cNvPr id="3371" name="Google Shape;3371;p87"/>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7"/>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7"/>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7"/>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7"/>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7"/>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7" name="Google Shape;3377;p87"/>
              <p:cNvGrpSpPr/>
              <p:nvPr/>
            </p:nvGrpSpPr>
            <p:grpSpPr>
              <a:xfrm>
                <a:off x="4143703" y="3066935"/>
                <a:ext cx="37783" cy="32357"/>
                <a:chOff x="4143703" y="3066935"/>
                <a:chExt cx="37783" cy="32357"/>
              </a:xfrm>
            </p:grpSpPr>
            <p:sp>
              <p:nvSpPr>
                <p:cNvPr id="3378" name="Google Shape;3378;p87"/>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7"/>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0" name="Google Shape;3380;p87"/>
              <p:cNvGrpSpPr/>
              <p:nvPr/>
            </p:nvGrpSpPr>
            <p:grpSpPr>
              <a:xfrm>
                <a:off x="4044565" y="3103563"/>
                <a:ext cx="37783" cy="32451"/>
                <a:chOff x="4044565" y="3103563"/>
                <a:chExt cx="37783" cy="32451"/>
              </a:xfrm>
            </p:grpSpPr>
            <p:sp>
              <p:nvSpPr>
                <p:cNvPr id="3381" name="Google Shape;3381;p87"/>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7"/>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3" name="Google Shape;3383;p87"/>
              <p:cNvGrpSpPr/>
              <p:nvPr/>
            </p:nvGrpSpPr>
            <p:grpSpPr>
              <a:xfrm>
                <a:off x="4017454" y="3188237"/>
                <a:ext cx="37776" cy="32357"/>
                <a:chOff x="4017454" y="3188237"/>
                <a:chExt cx="37776" cy="32357"/>
              </a:xfrm>
            </p:grpSpPr>
            <p:sp>
              <p:nvSpPr>
                <p:cNvPr id="3384" name="Google Shape;3384;p87"/>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7"/>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6" name="Google Shape;3386;p87"/>
              <p:cNvGrpSpPr/>
              <p:nvPr/>
            </p:nvGrpSpPr>
            <p:grpSpPr>
              <a:xfrm>
                <a:off x="3921548" y="3157509"/>
                <a:ext cx="37783" cy="32357"/>
                <a:chOff x="3921548" y="3157509"/>
                <a:chExt cx="37783" cy="32357"/>
              </a:xfrm>
            </p:grpSpPr>
            <p:sp>
              <p:nvSpPr>
                <p:cNvPr id="3387" name="Google Shape;3387;p87"/>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7"/>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9" name="Google Shape;3389;p87"/>
              <p:cNvGrpSpPr/>
              <p:nvPr/>
            </p:nvGrpSpPr>
            <p:grpSpPr>
              <a:xfrm>
                <a:off x="3939056" y="3211620"/>
                <a:ext cx="37783" cy="32380"/>
                <a:chOff x="3939056" y="3211620"/>
                <a:chExt cx="37783" cy="32380"/>
              </a:xfrm>
            </p:grpSpPr>
            <p:sp>
              <p:nvSpPr>
                <p:cNvPr id="3390" name="Google Shape;3390;p87"/>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7"/>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2" name="Google Shape;3392;p87"/>
              <p:cNvGrpSpPr/>
              <p:nvPr/>
            </p:nvGrpSpPr>
            <p:grpSpPr>
              <a:xfrm>
                <a:off x="4176240" y="3136965"/>
                <a:ext cx="31405" cy="26930"/>
                <a:chOff x="4176240" y="3136965"/>
                <a:chExt cx="31405" cy="26930"/>
              </a:xfrm>
            </p:grpSpPr>
            <p:sp>
              <p:nvSpPr>
                <p:cNvPr id="3393" name="Google Shape;3393;p87"/>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7"/>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5" name="Google Shape;3395;p87"/>
              <p:cNvGrpSpPr/>
              <p:nvPr/>
            </p:nvGrpSpPr>
            <p:grpSpPr>
              <a:xfrm>
                <a:off x="4133148" y="3152593"/>
                <a:ext cx="31499" cy="27001"/>
                <a:chOff x="4133148" y="3152593"/>
                <a:chExt cx="31499" cy="27001"/>
              </a:xfrm>
            </p:grpSpPr>
            <p:sp>
              <p:nvSpPr>
                <p:cNvPr id="3396" name="Google Shape;3396;p87"/>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7"/>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8" name="Google Shape;3398;p87"/>
              <p:cNvGrpSpPr/>
              <p:nvPr/>
            </p:nvGrpSpPr>
            <p:grpSpPr>
              <a:xfrm>
                <a:off x="4220866" y="3073534"/>
                <a:ext cx="31499" cy="26898"/>
                <a:chOff x="4220866" y="3073534"/>
                <a:chExt cx="31499" cy="26898"/>
              </a:xfrm>
            </p:grpSpPr>
            <p:sp>
              <p:nvSpPr>
                <p:cNvPr id="3399" name="Google Shape;3399;p87"/>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7"/>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1" name="Google Shape;3401;p87"/>
              <p:cNvGrpSpPr/>
              <p:nvPr/>
            </p:nvGrpSpPr>
            <p:grpSpPr>
              <a:xfrm>
                <a:off x="3869702" y="3230323"/>
                <a:ext cx="31499" cy="26906"/>
                <a:chOff x="3869702" y="3230323"/>
                <a:chExt cx="31499" cy="26906"/>
              </a:xfrm>
            </p:grpSpPr>
            <p:sp>
              <p:nvSpPr>
                <p:cNvPr id="3402" name="Google Shape;3402;p87"/>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7"/>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04" name="Google Shape;3404;p87"/>
            <p:cNvGrpSpPr/>
            <p:nvPr/>
          </p:nvGrpSpPr>
          <p:grpSpPr>
            <a:xfrm>
              <a:off x="4271383" y="3065882"/>
              <a:ext cx="304556" cy="341663"/>
              <a:chOff x="4271383" y="3065882"/>
              <a:chExt cx="304556" cy="341663"/>
            </a:xfrm>
          </p:grpSpPr>
          <p:grpSp>
            <p:nvGrpSpPr>
              <p:cNvPr id="3405" name="Google Shape;3405;p87"/>
              <p:cNvGrpSpPr/>
              <p:nvPr/>
            </p:nvGrpSpPr>
            <p:grpSpPr>
              <a:xfrm>
                <a:off x="4293838" y="3078639"/>
                <a:ext cx="269353" cy="311973"/>
                <a:chOff x="4293838" y="3078639"/>
                <a:chExt cx="269353" cy="311973"/>
              </a:xfrm>
            </p:grpSpPr>
            <p:sp>
              <p:nvSpPr>
                <p:cNvPr id="3406" name="Google Shape;3406;p87"/>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7"/>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7"/>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7"/>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7"/>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7"/>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7"/>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7"/>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7"/>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7"/>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7"/>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7"/>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7"/>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7"/>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7"/>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7"/>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7"/>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3" name="Google Shape;3423;p87"/>
              <p:cNvGrpSpPr/>
              <p:nvPr/>
            </p:nvGrpSpPr>
            <p:grpSpPr>
              <a:xfrm>
                <a:off x="4538164" y="3342061"/>
                <a:ext cx="37776" cy="32380"/>
                <a:chOff x="4538164" y="3342061"/>
                <a:chExt cx="37776" cy="32380"/>
              </a:xfrm>
            </p:grpSpPr>
            <p:sp>
              <p:nvSpPr>
                <p:cNvPr id="3424" name="Google Shape;3424;p87"/>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7"/>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6" name="Google Shape;3426;p87"/>
              <p:cNvGrpSpPr/>
              <p:nvPr/>
            </p:nvGrpSpPr>
            <p:grpSpPr>
              <a:xfrm>
                <a:off x="4271383" y="3194742"/>
                <a:ext cx="37783" cy="32420"/>
                <a:chOff x="4271383" y="3194742"/>
                <a:chExt cx="37783" cy="32420"/>
              </a:xfrm>
            </p:grpSpPr>
            <p:sp>
              <p:nvSpPr>
                <p:cNvPr id="3427" name="Google Shape;3427;p87"/>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7"/>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9" name="Google Shape;3429;p87"/>
              <p:cNvGrpSpPr/>
              <p:nvPr/>
            </p:nvGrpSpPr>
            <p:grpSpPr>
              <a:xfrm>
                <a:off x="4284416" y="3084058"/>
                <a:ext cx="37783" cy="32357"/>
                <a:chOff x="4284416" y="3084058"/>
                <a:chExt cx="37783" cy="32357"/>
              </a:xfrm>
            </p:grpSpPr>
            <p:sp>
              <p:nvSpPr>
                <p:cNvPr id="3430" name="Google Shape;3430;p87"/>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7"/>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2" name="Google Shape;3432;p87"/>
              <p:cNvGrpSpPr/>
              <p:nvPr/>
            </p:nvGrpSpPr>
            <p:grpSpPr>
              <a:xfrm>
                <a:off x="4478697" y="3297561"/>
                <a:ext cx="37776" cy="32451"/>
                <a:chOff x="4478697" y="3297561"/>
                <a:chExt cx="37776" cy="32451"/>
              </a:xfrm>
            </p:grpSpPr>
            <p:sp>
              <p:nvSpPr>
                <p:cNvPr id="3433" name="Google Shape;3433;p87"/>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7"/>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5" name="Google Shape;3435;p87"/>
              <p:cNvGrpSpPr/>
              <p:nvPr/>
            </p:nvGrpSpPr>
            <p:grpSpPr>
              <a:xfrm>
                <a:off x="4411813" y="3331711"/>
                <a:ext cx="37776" cy="32451"/>
                <a:chOff x="4411813" y="3331711"/>
                <a:chExt cx="37776" cy="32451"/>
              </a:xfrm>
            </p:grpSpPr>
            <p:sp>
              <p:nvSpPr>
                <p:cNvPr id="3436" name="Google Shape;3436;p87"/>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7"/>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8" name="Google Shape;3438;p87"/>
              <p:cNvGrpSpPr/>
              <p:nvPr/>
            </p:nvGrpSpPr>
            <p:grpSpPr>
              <a:xfrm>
                <a:off x="4337984" y="3375188"/>
                <a:ext cx="37776" cy="32357"/>
                <a:chOff x="4337984" y="3375188"/>
                <a:chExt cx="37776" cy="32357"/>
              </a:xfrm>
            </p:grpSpPr>
            <p:sp>
              <p:nvSpPr>
                <p:cNvPr id="3439" name="Google Shape;3439;p87"/>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7"/>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1" name="Google Shape;3441;p87"/>
              <p:cNvGrpSpPr/>
              <p:nvPr/>
            </p:nvGrpSpPr>
            <p:grpSpPr>
              <a:xfrm>
                <a:off x="4494867" y="3090530"/>
                <a:ext cx="37878" cy="32451"/>
                <a:chOff x="4494867" y="3090530"/>
                <a:chExt cx="37878" cy="32451"/>
              </a:xfrm>
            </p:grpSpPr>
            <p:sp>
              <p:nvSpPr>
                <p:cNvPr id="3442" name="Google Shape;3442;p87"/>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7"/>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4" name="Google Shape;3444;p87"/>
              <p:cNvGrpSpPr/>
              <p:nvPr/>
            </p:nvGrpSpPr>
            <p:grpSpPr>
              <a:xfrm>
                <a:off x="4525124" y="3207774"/>
                <a:ext cx="37783" cy="32420"/>
                <a:chOff x="4525124" y="3207774"/>
                <a:chExt cx="37783" cy="32420"/>
              </a:xfrm>
            </p:grpSpPr>
            <p:sp>
              <p:nvSpPr>
                <p:cNvPr id="3445" name="Google Shape;3445;p87"/>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7"/>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7" name="Google Shape;3447;p87"/>
              <p:cNvGrpSpPr/>
              <p:nvPr/>
            </p:nvGrpSpPr>
            <p:grpSpPr>
              <a:xfrm>
                <a:off x="4440544" y="3176479"/>
                <a:ext cx="31499" cy="26898"/>
                <a:chOff x="4440544" y="3176479"/>
                <a:chExt cx="31499" cy="26898"/>
              </a:xfrm>
            </p:grpSpPr>
            <p:sp>
              <p:nvSpPr>
                <p:cNvPr id="3448" name="Google Shape;3448;p87"/>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7"/>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0" name="Google Shape;3450;p87"/>
              <p:cNvGrpSpPr/>
              <p:nvPr/>
            </p:nvGrpSpPr>
            <p:grpSpPr>
              <a:xfrm>
                <a:off x="4350545" y="3156400"/>
                <a:ext cx="31405" cy="27001"/>
                <a:chOff x="4350545" y="3156400"/>
                <a:chExt cx="31405" cy="27001"/>
              </a:xfrm>
            </p:grpSpPr>
            <p:sp>
              <p:nvSpPr>
                <p:cNvPr id="3451" name="Google Shape;3451;p87"/>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7"/>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3" name="Google Shape;3453;p87"/>
              <p:cNvGrpSpPr/>
              <p:nvPr/>
            </p:nvGrpSpPr>
            <p:grpSpPr>
              <a:xfrm>
                <a:off x="4376703" y="3255058"/>
                <a:ext cx="31405" cy="27001"/>
                <a:chOff x="4376703" y="3255058"/>
                <a:chExt cx="31405" cy="27001"/>
              </a:xfrm>
            </p:grpSpPr>
            <p:sp>
              <p:nvSpPr>
                <p:cNvPr id="3454" name="Google Shape;3454;p87"/>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7"/>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6" name="Google Shape;3456;p87"/>
              <p:cNvGrpSpPr/>
              <p:nvPr/>
            </p:nvGrpSpPr>
            <p:grpSpPr>
              <a:xfrm>
                <a:off x="4331322" y="3283656"/>
                <a:ext cx="31405" cy="26945"/>
                <a:chOff x="4331322" y="3283656"/>
                <a:chExt cx="31405" cy="26945"/>
              </a:xfrm>
            </p:grpSpPr>
            <p:sp>
              <p:nvSpPr>
                <p:cNvPr id="3457" name="Google Shape;3457;p87"/>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7"/>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9" name="Google Shape;3459;p87"/>
              <p:cNvGrpSpPr/>
              <p:nvPr/>
            </p:nvGrpSpPr>
            <p:grpSpPr>
              <a:xfrm>
                <a:off x="4380510" y="3065882"/>
                <a:ext cx="31405" cy="26938"/>
                <a:chOff x="4380510" y="3065882"/>
                <a:chExt cx="31405" cy="26938"/>
              </a:xfrm>
            </p:grpSpPr>
            <p:sp>
              <p:nvSpPr>
                <p:cNvPr id="3460" name="Google Shape;3460;p87"/>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7"/>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62" name="Google Shape;3462;p87"/>
            <p:cNvGrpSpPr/>
            <p:nvPr/>
          </p:nvGrpSpPr>
          <p:grpSpPr>
            <a:xfrm>
              <a:off x="4558998" y="3188237"/>
              <a:ext cx="1280131" cy="1052746"/>
              <a:chOff x="4558998" y="3188237"/>
              <a:chExt cx="1280131" cy="1052746"/>
            </a:xfrm>
          </p:grpSpPr>
          <p:sp>
            <p:nvSpPr>
              <p:cNvPr id="3463" name="Google Shape;3463;p87"/>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4" name="Google Shape;3464;p87"/>
              <p:cNvGrpSpPr/>
              <p:nvPr/>
            </p:nvGrpSpPr>
            <p:grpSpPr>
              <a:xfrm>
                <a:off x="4579164" y="3203653"/>
                <a:ext cx="1244833" cy="1020397"/>
                <a:chOff x="4579164" y="3203653"/>
                <a:chExt cx="1244833" cy="1020397"/>
              </a:xfrm>
            </p:grpSpPr>
            <p:sp>
              <p:nvSpPr>
                <p:cNvPr id="3465" name="Google Shape;3465;p87"/>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7"/>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7" name="Google Shape;3467;p87"/>
                <p:cNvGrpSpPr/>
                <p:nvPr/>
              </p:nvGrpSpPr>
              <p:grpSpPr>
                <a:xfrm>
                  <a:off x="4579164" y="3203653"/>
                  <a:ext cx="1244833" cy="1020397"/>
                  <a:chOff x="4579164" y="3203653"/>
                  <a:chExt cx="1244833" cy="1020397"/>
                </a:xfrm>
              </p:grpSpPr>
              <p:sp>
                <p:nvSpPr>
                  <p:cNvPr id="3468" name="Google Shape;3468;p87"/>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7"/>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0" name="Google Shape;3470;p87"/>
                  <p:cNvGrpSpPr/>
                  <p:nvPr/>
                </p:nvGrpSpPr>
                <p:grpSpPr>
                  <a:xfrm>
                    <a:off x="4579164" y="3203653"/>
                    <a:ext cx="1244833" cy="1020397"/>
                    <a:chOff x="4579164" y="3203653"/>
                    <a:chExt cx="1244833" cy="1020397"/>
                  </a:xfrm>
                </p:grpSpPr>
                <p:sp>
                  <p:nvSpPr>
                    <p:cNvPr id="3471" name="Google Shape;3471;p87"/>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7"/>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7"/>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7"/>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7"/>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7"/>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7"/>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7"/>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9" name="Google Shape;3479;p87"/>
                    <p:cNvGrpSpPr/>
                    <p:nvPr/>
                  </p:nvGrpSpPr>
                  <p:grpSpPr>
                    <a:xfrm>
                      <a:off x="4579164" y="3203653"/>
                      <a:ext cx="1244833" cy="1020397"/>
                      <a:chOff x="4579164" y="3203653"/>
                      <a:chExt cx="1244833" cy="1020397"/>
                    </a:xfrm>
                  </p:grpSpPr>
                  <p:sp>
                    <p:nvSpPr>
                      <p:cNvPr id="3480" name="Google Shape;3480;p87"/>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7"/>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7"/>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7"/>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7"/>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7"/>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7"/>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7"/>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7"/>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7"/>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7"/>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7"/>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7"/>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7"/>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4" name="Google Shape;3494;p87"/>
                      <p:cNvGrpSpPr/>
                      <p:nvPr/>
                    </p:nvGrpSpPr>
                    <p:grpSpPr>
                      <a:xfrm>
                        <a:off x="4579164" y="3203653"/>
                        <a:ext cx="1244833" cy="1020397"/>
                        <a:chOff x="4579164" y="3203653"/>
                        <a:chExt cx="1244833" cy="1020397"/>
                      </a:xfrm>
                    </p:grpSpPr>
                    <p:sp>
                      <p:nvSpPr>
                        <p:cNvPr id="3495" name="Google Shape;3495;p87"/>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7"/>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7"/>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7"/>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7"/>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7"/>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7"/>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7"/>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7"/>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7"/>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7"/>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7"/>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7"/>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7"/>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7"/>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7"/>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7"/>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7"/>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7"/>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7"/>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7"/>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7"/>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7"/>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7"/>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9" name="Google Shape;3519;p87"/>
                        <p:cNvGrpSpPr/>
                        <p:nvPr/>
                      </p:nvGrpSpPr>
                      <p:grpSpPr>
                        <a:xfrm>
                          <a:off x="4579164" y="3203653"/>
                          <a:ext cx="1244833" cy="1020397"/>
                          <a:chOff x="4579164" y="3203653"/>
                          <a:chExt cx="1244833" cy="1020397"/>
                        </a:xfrm>
                      </p:grpSpPr>
                      <p:sp>
                        <p:nvSpPr>
                          <p:cNvPr id="3520" name="Google Shape;3520;p87"/>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1" name="Google Shape;3521;p87"/>
                          <p:cNvGrpSpPr/>
                          <p:nvPr/>
                        </p:nvGrpSpPr>
                        <p:grpSpPr>
                          <a:xfrm>
                            <a:off x="4579164" y="3203653"/>
                            <a:ext cx="1244833" cy="1020397"/>
                            <a:chOff x="4579164" y="3203653"/>
                            <a:chExt cx="1244833" cy="1020397"/>
                          </a:xfrm>
                        </p:grpSpPr>
                        <p:sp>
                          <p:nvSpPr>
                            <p:cNvPr id="3522" name="Google Shape;3522;p87"/>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7"/>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7"/>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7"/>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7"/>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7"/>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7"/>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9" name="Google Shape;3529;p87"/>
                            <p:cNvGrpSpPr/>
                            <p:nvPr/>
                          </p:nvGrpSpPr>
                          <p:grpSpPr>
                            <a:xfrm>
                              <a:off x="4579164" y="3203653"/>
                              <a:ext cx="1244833" cy="1020397"/>
                              <a:chOff x="4579164" y="3203653"/>
                              <a:chExt cx="1244833" cy="1020397"/>
                            </a:xfrm>
                          </p:grpSpPr>
                          <p:sp>
                            <p:nvSpPr>
                              <p:cNvPr id="3530" name="Google Shape;3530;p87"/>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7"/>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7"/>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7"/>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7"/>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7"/>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7"/>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7"/>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7"/>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7"/>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7"/>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7"/>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7"/>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3" name="Google Shape;3543;p87"/>
                              <p:cNvGrpSpPr/>
                              <p:nvPr/>
                            </p:nvGrpSpPr>
                            <p:grpSpPr>
                              <a:xfrm>
                                <a:off x="4579164" y="3203653"/>
                                <a:ext cx="1244833" cy="1020397"/>
                                <a:chOff x="4579164" y="3203653"/>
                                <a:chExt cx="1244833" cy="1020397"/>
                              </a:xfrm>
                            </p:grpSpPr>
                            <p:sp>
                              <p:nvSpPr>
                                <p:cNvPr id="3544" name="Google Shape;3544;p87"/>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7"/>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7"/>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7"/>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7"/>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7"/>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7"/>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1" name="Google Shape;3551;p87"/>
                                <p:cNvGrpSpPr/>
                                <p:nvPr/>
                              </p:nvGrpSpPr>
                              <p:grpSpPr>
                                <a:xfrm>
                                  <a:off x="4579164" y="3203653"/>
                                  <a:ext cx="1244833" cy="1020397"/>
                                  <a:chOff x="4579164" y="3203653"/>
                                  <a:chExt cx="1244833" cy="1020397"/>
                                </a:xfrm>
                              </p:grpSpPr>
                              <p:sp>
                                <p:nvSpPr>
                                  <p:cNvPr id="3552" name="Google Shape;3552;p87"/>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7"/>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7"/>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7"/>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7"/>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7" name="Google Shape;3557;p87"/>
                                  <p:cNvGrpSpPr/>
                                  <p:nvPr/>
                                </p:nvGrpSpPr>
                                <p:grpSpPr>
                                  <a:xfrm>
                                    <a:off x="4579164" y="3203653"/>
                                    <a:ext cx="1244833" cy="1020397"/>
                                    <a:chOff x="4579164" y="3203653"/>
                                    <a:chExt cx="1244833" cy="1020397"/>
                                  </a:xfrm>
                                </p:grpSpPr>
                                <p:sp>
                                  <p:nvSpPr>
                                    <p:cNvPr id="3558" name="Google Shape;3558;p87"/>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7"/>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7"/>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7"/>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562" name="Google Shape;3562;p87"/>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7"/>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7"/>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65" name="Google Shape;3565;p87"/>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566" name="Google Shape;3566;p87"/>
              <p:cNvGrpSpPr/>
              <p:nvPr/>
            </p:nvGrpSpPr>
            <p:grpSpPr>
              <a:xfrm>
                <a:off x="4595437" y="3598775"/>
                <a:ext cx="37776" cy="32451"/>
                <a:chOff x="4595437" y="3598775"/>
                <a:chExt cx="37776" cy="32451"/>
              </a:xfrm>
            </p:grpSpPr>
            <p:sp>
              <p:nvSpPr>
                <p:cNvPr id="3567" name="Google Shape;3567;p87"/>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7"/>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9" name="Google Shape;3569;p87"/>
              <p:cNvGrpSpPr/>
              <p:nvPr/>
            </p:nvGrpSpPr>
            <p:grpSpPr>
              <a:xfrm>
                <a:off x="4641864" y="3524443"/>
                <a:ext cx="37776" cy="32380"/>
                <a:chOff x="4641864" y="3524443"/>
                <a:chExt cx="37776" cy="32380"/>
              </a:xfrm>
            </p:grpSpPr>
            <p:sp>
              <p:nvSpPr>
                <p:cNvPr id="3570" name="Google Shape;3570;p87"/>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7"/>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2" name="Google Shape;3572;p87"/>
              <p:cNvGrpSpPr/>
              <p:nvPr/>
            </p:nvGrpSpPr>
            <p:grpSpPr>
              <a:xfrm>
                <a:off x="4648431" y="3893901"/>
                <a:ext cx="37776" cy="32357"/>
                <a:chOff x="4648431" y="3893901"/>
                <a:chExt cx="37776" cy="32357"/>
              </a:xfrm>
            </p:grpSpPr>
            <p:sp>
              <p:nvSpPr>
                <p:cNvPr id="3573" name="Google Shape;3573;p87"/>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7"/>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5" name="Google Shape;3575;p87"/>
              <p:cNvGrpSpPr/>
              <p:nvPr/>
            </p:nvGrpSpPr>
            <p:grpSpPr>
              <a:xfrm>
                <a:off x="4567752" y="3722908"/>
                <a:ext cx="37870" cy="32380"/>
                <a:chOff x="4567752" y="3722908"/>
                <a:chExt cx="37870" cy="32380"/>
              </a:xfrm>
            </p:grpSpPr>
            <p:sp>
              <p:nvSpPr>
                <p:cNvPr id="3576" name="Google Shape;3576;p87"/>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7"/>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8" name="Google Shape;3578;p87"/>
              <p:cNvGrpSpPr/>
              <p:nvPr/>
            </p:nvGrpSpPr>
            <p:grpSpPr>
              <a:xfrm>
                <a:off x="4617506" y="3652052"/>
                <a:ext cx="37783" cy="32357"/>
                <a:chOff x="4617506" y="3652052"/>
                <a:chExt cx="37783" cy="32357"/>
              </a:xfrm>
            </p:grpSpPr>
            <p:sp>
              <p:nvSpPr>
                <p:cNvPr id="3579" name="Google Shape;3579;p87"/>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7"/>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1" name="Google Shape;3581;p87"/>
              <p:cNvGrpSpPr/>
              <p:nvPr/>
            </p:nvGrpSpPr>
            <p:grpSpPr>
              <a:xfrm>
                <a:off x="4739005" y="3554149"/>
                <a:ext cx="37870" cy="32357"/>
                <a:chOff x="4739005" y="3554149"/>
                <a:chExt cx="37870" cy="32357"/>
              </a:xfrm>
            </p:grpSpPr>
            <p:sp>
              <p:nvSpPr>
                <p:cNvPr id="3582" name="Google Shape;3582;p87"/>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7"/>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4" name="Google Shape;3584;p87"/>
              <p:cNvGrpSpPr/>
              <p:nvPr/>
            </p:nvGrpSpPr>
            <p:grpSpPr>
              <a:xfrm>
                <a:off x="4806557" y="3630258"/>
                <a:ext cx="37776" cy="32364"/>
                <a:chOff x="4806557" y="3630258"/>
                <a:chExt cx="37776" cy="32364"/>
              </a:xfrm>
            </p:grpSpPr>
            <p:sp>
              <p:nvSpPr>
                <p:cNvPr id="3585" name="Google Shape;3585;p87"/>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7"/>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7" name="Google Shape;3587;p87"/>
              <p:cNvGrpSpPr/>
              <p:nvPr/>
            </p:nvGrpSpPr>
            <p:grpSpPr>
              <a:xfrm>
                <a:off x="4737007" y="4004357"/>
                <a:ext cx="37870" cy="32357"/>
                <a:chOff x="4737007" y="4004357"/>
                <a:chExt cx="37870" cy="32357"/>
              </a:xfrm>
            </p:grpSpPr>
            <p:sp>
              <p:nvSpPr>
                <p:cNvPr id="3588" name="Google Shape;3588;p87"/>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7"/>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0" name="Google Shape;3590;p87"/>
              <p:cNvGrpSpPr/>
              <p:nvPr/>
            </p:nvGrpSpPr>
            <p:grpSpPr>
              <a:xfrm>
                <a:off x="4773634" y="4208627"/>
                <a:ext cx="37776" cy="32357"/>
                <a:chOff x="4773634" y="4208627"/>
                <a:chExt cx="37776" cy="32357"/>
              </a:xfrm>
            </p:grpSpPr>
            <p:sp>
              <p:nvSpPr>
                <p:cNvPr id="3591" name="Google Shape;3591;p87"/>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7"/>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3" name="Google Shape;3593;p87"/>
              <p:cNvGrpSpPr/>
              <p:nvPr/>
            </p:nvGrpSpPr>
            <p:grpSpPr>
              <a:xfrm>
                <a:off x="4888282" y="4074764"/>
                <a:ext cx="37776" cy="32451"/>
                <a:chOff x="4888282" y="4074764"/>
                <a:chExt cx="37776" cy="32451"/>
              </a:xfrm>
            </p:grpSpPr>
            <p:sp>
              <p:nvSpPr>
                <p:cNvPr id="3594" name="Google Shape;3594;p87"/>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7"/>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6" name="Google Shape;3596;p87"/>
              <p:cNvGrpSpPr/>
              <p:nvPr/>
            </p:nvGrpSpPr>
            <p:grpSpPr>
              <a:xfrm>
                <a:off x="4901315" y="3804271"/>
                <a:ext cx="37776" cy="32364"/>
                <a:chOff x="4901315" y="3804271"/>
                <a:chExt cx="37776" cy="32364"/>
              </a:xfrm>
            </p:grpSpPr>
            <p:sp>
              <p:nvSpPr>
                <p:cNvPr id="3597" name="Google Shape;3597;p87"/>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7"/>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9" name="Google Shape;3599;p87"/>
              <p:cNvGrpSpPr/>
              <p:nvPr/>
            </p:nvGrpSpPr>
            <p:grpSpPr>
              <a:xfrm>
                <a:off x="4866394" y="3715035"/>
                <a:ext cx="37846" cy="32357"/>
                <a:chOff x="4866394" y="3715035"/>
                <a:chExt cx="37846" cy="32357"/>
              </a:xfrm>
            </p:grpSpPr>
            <p:sp>
              <p:nvSpPr>
                <p:cNvPr id="3600" name="Google Shape;3600;p87"/>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7"/>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2" name="Google Shape;3602;p87"/>
              <p:cNvGrpSpPr/>
              <p:nvPr/>
            </p:nvGrpSpPr>
            <p:grpSpPr>
              <a:xfrm>
                <a:off x="4979233" y="3839798"/>
                <a:ext cx="37878" cy="32420"/>
                <a:chOff x="4979233" y="3839798"/>
                <a:chExt cx="37878" cy="32420"/>
              </a:xfrm>
            </p:grpSpPr>
            <p:sp>
              <p:nvSpPr>
                <p:cNvPr id="3603" name="Google Shape;3603;p87"/>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7"/>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5" name="Google Shape;3605;p87"/>
              <p:cNvGrpSpPr/>
              <p:nvPr/>
            </p:nvGrpSpPr>
            <p:grpSpPr>
              <a:xfrm>
                <a:off x="4790662" y="3679147"/>
                <a:ext cx="37783" cy="32380"/>
                <a:chOff x="4790662" y="3679147"/>
                <a:chExt cx="37783" cy="32380"/>
              </a:xfrm>
            </p:grpSpPr>
            <p:sp>
              <p:nvSpPr>
                <p:cNvPr id="3606" name="Google Shape;3606;p87"/>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7"/>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8" name="Google Shape;3608;p87"/>
              <p:cNvGrpSpPr/>
              <p:nvPr/>
            </p:nvGrpSpPr>
            <p:grpSpPr>
              <a:xfrm>
                <a:off x="4857263" y="3557861"/>
                <a:ext cx="37776" cy="32357"/>
                <a:chOff x="4857263" y="3557861"/>
                <a:chExt cx="37776" cy="32357"/>
              </a:xfrm>
            </p:grpSpPr>
            <p:sp>
              <p:nvSpPr>
                <p:cNvPr id="3609" name="Google Shape;3609;p87"/>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7"/>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87"/>
              <p:cNvGrpSpPr/>
              <p:nvPr/>
            </p:nvGrpSpPr>
            <p:grpSpPr>
              <a:xfrm>
                <a:off x="4883902" y="3648033"/>
                <a:ext cx="37783" cy="32380"/>
                <a:chOff x="4883902" y="3648033"/>
                <a:chExt cx="37783" cy="32380"/>
              </a:xfrm>
            </p:grpSpPr>
            <p:sp>
              <p:nvSpPr>
                <p:cNvPr id="3612" name="Google Shape;3612;p87"/>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7"/>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4" name="Google Shape;3614;p87"/>
              <p:cNvGrpSpPr/>
              <p:nvPr/>
            </p:nvGrpSpPr>
            <p:grpSpPr>
              <a:xfrm>
                <a:off x="4907780" y="3347220"/>
                <a:ext cx="37878" cy="32357"/>
                <a:chOff x="4907780" y="3347220"/>
                <a:chExt cx="37878" cy="32357"/>
              </a:xfrm>
            </p:grpSpPr>
            <p:sp>
              <p:nvSpPr>
                <p:cNvPr id="3615" name="Google Shape;3615;p87"/>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7"/>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7" name="Google Shape;3617;p87"/>
              <p:cNvGrpSpPr/>
              <p:nvPr/>
            </p:nvGrpSpPr>
            <p:grpSpPr>
              <a:xfrm>
                <a:off x="5065048" y="3738150"/>
                <a:ext cx="37783" cy="32364"/>
                <a:chOff x="5065048" y="3738150"/>
                <a:chExt cx="37783" cy="32364"/>
              </a:xfrm>
            </p:grpSpPr>
            <p:sp>
              <p:nvSpPr>
                <p:cNvPr id="3618" name="Google Shape;3618;p87"/>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7"/>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0" name="Google Shape;3620;p87"/>
              <p:cNvGrpSpPr/>
              <p:nvPr/>
            </p:nvGrpSpPr>
            <p:grpSpPr>
              <a:xfrm>
                <a:off x="5071616" y="3284615"/>
                <a:ext cx="37783" cy="32357"/>
                <a:chOff x="5071616" y="3284615"/>
                <a:chExt cx="37783" cy="32357"/>
              </a:xfrm>
            </p:grpSpPr>
            <p:sp>
              <p:nvSpPr>
                <p:cNvPr id="3621" name="Google Shape;3621;p87"/>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7"/>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3" name="Google Shape;3623;p87"/>
              <p:cNvGrpSpPr/>
              <p:nvPr/>
            </p:nvGrpSpPr>
            <p:grpSpPr>
              <a:xfrm>
                <a:off x="5389291" y="3759921"/>
                <a:ext cx="37783" cy="32380"/>
                <a:chOff x="5389291" y="3759921"/>
                <a:chExt cx="37783" cy="32380"/>
              </a:xfrm>
            </p:grpSpPr>
            <p:sp>
              <p:nvSpPr>
                <p:cNvPr id="3624" name="Google Shape;3624;p87"/>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7"/>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6" name="Google Shape;3626;p87"/>
              <p:cNvGrpSpPr/>
              <p:nvPr/>
            </p:nvGrpSpPr>
            <p:grpSpPr>
              <a:xfrm>
                <a:off x="5431534" y="3632932"/>
                <a:ext cx="37878" cy="32451"/>
                <a:chOff x="5431534" y="3632932"/>
                <a:chExt cx="37878" cy="32451"/>
              </a:xfrm>
            </p:grpSpPr>
            <p:sp>
              <p:nvSpPr>
                <p:cNvPr id="3627" name="Google Shape;3627;p87"/>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7"/>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9" name="Google Shape;3629;p87"/>
              <p:cNvGrpSpPr/>
              <p:nvPr/>
            </p:nvGrpSpPr>
            <p:grpSpPr>
              <a:xfrm>
                <a:off x="5540755" y="3544829"/>
                <a:ext cx="37783" cy="32357"/>
                <a:chOff x="5540755" y="3544829"/>
                <a:chExt cx="37783" cy="32357"/>
              </a:xfrm>
            </p:grpSpPr>
            <p:sp>
              <p:nvSpPr>
                <p:cNvPr id="3630" name="Google Shape;3630;p87"/>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7"/>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2" name="Google Shape;3632;p87"/>
              <p:cNvGrpSpPr/>
              <p:nvPr/>
            </p:nvGrpSpPr>
            <p:grpSpPr>
              <a:xfrm>
                <a:off x="5579293" y="3412107"/>
                <a:ext cx="37776" cy="32357"/>
                <a:chOff x="5579293" y="3412107"/>
                <a:chExt cx="37776" cy="32357"/>
              </a:xfrm>
            </p:grpSpPr>
            <p:sp>
              <p:nvSpPr>
                <p:cNvPr id="3633" name="Google Shape;3633;p87"/>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7"/>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5" name="Google Shape;3635;p87"/>
              <p:cNvGrpSpPr/>
              <p:nvPr/>
            </p:nvGrpSpPr>
            <p:grpSpPr>
              <a:xfrm>
                <a:off x="5801346" y="3284615"/>
                <a:ext cx="37783" cy="32357"/>
                <a:chOff x="5801346" y="3284615"/>
                <a:chExt cx="37783" cy="32357"/>
              </a:xfrm>
            </p:grpSpPr>
            <p:sp>
              <p:nvSpPr>
                <p:cNvPr id="3636" name="Google Shape;3636;p87"/>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7"/>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8" name="Google Shape;3638;p87"/>
              <p:cNvGrpSpPr/>
              <p:nvPr/>
            </p:nvGrpSpPr>
            <p:grpSpPr>
              <a:xfrm>
                <a:off x="5763578" y="3399067"/>
                <a:ext cx="37776" cy="32364"/>
                <a:chOff x="5763578" y="3399067"/>
                <a:chExt cx="37776" cy="32364"/>
              </a:xfrm>
            </p:grpSpPr>
            <p:sp>
              <p:nvSpPr>
                <p:cNvPr id="3639" name="Google Shape;3639;p87"/>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7"/>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1" name="Google Shape;3641;p87"/>
              <p:cNvGrpSpPr/>
              <p:nvPr/>
            </p:nvGrpSpPr>
            <p:grpSpPr>
              <a:xfrm>
                <a:off x="5395858" y="3230952"/>
                <a:ext cx="37776" cy="32364"/>
                <a:chOff x="5395858" y="3230952"/>
                <a:chExt cx="37776" cy="32364"/>
              </a:xfrm>
            </p:grpSpPr>
            <p:sp>
              <p:nvSpPr>
                <p:cNvPr id="3642" name="Google Shape;3642;p87"/>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7"/>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4" name="Google Shape;3644;p87"/>
              <p:cNvGrpSpPr/>
              <p:nvPr/>
            </p:nvGrpSpPr>
            <p:grpSpPr>
              <a:xfrm>
                <a:off x="5264088" y="3188237"/>
                <a:ext cx="37776" cy="32357"/>
                <a:chOff x="5264088" y="3188237"/>
                <a:chExt cx="37776" cy="32357"/>
              </a:xfrm>
            </p:grpSpPr>
            <p:sp>
              <p:nvSpPr>
                <p:cNvPr id="3645" name="Google Shape;3645;p87"/>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7"/>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7" name="Google Shape;3647;p87"/>
              <p:cNvGrpSpPr/>
              <p:nvPr/>
            </p:nvGrpSpPr>
            <p:grpSpPr>
              <a:xfrm>
                <a:off x="5585758" y="3237425"/>
                <a:ext cx="37878" cy="32357"/>
                <a:chOff x="5585758" y="3237425"/>
                <a:chExt cx="37878" cy="32357"/>
              </a:xfrm>
            </p:grpSpPr>
            <p:sp>
              <p:nvSpPr>
                <p:cNvPr id="3648" name="Google Shape;3648;p87"/>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7"/>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0" name="Google Shape;3650;p87"/>
              <p:cNvGrpSpPr/>
              <p:nvPr/>
            </p:nvGrpSpPr>
            <p:grpSpPr>
              <a:xfrm>
                <a:off x="4874196" y="3291088"/>
                <a:ext cx="37878" cy="32451"/>
                <a:chOff x="4874196" y="3291088"/>
                <a:chExt cx="37878" cy="32451"/>
              </a:xfrm>
            </p:grpSpPr>
            <p:sp>
              <p:nvSpPr>
                <p:cNvPr id="3651" name="Google Shape;3651;p87"/>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7"/>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3" name="Google Shape;3653;p87"/>
              <p:cNvGrpSpPr/>
              <p:nvPr/>
            </p:nvGrpSpPr>
            <p:grpSpPr>
              <a:xfrm>
                <a:off x="5197770" y="3785466"/>
                <a:ext cx="37783" cy="32427"/>
                <a:chOff x="5197770" y="3785466"/>
                <a:chExt cx="37783" cy="32427"/>
              </a:xfrm>
            </p:grpSpPr>
            <p:sp>
              <p:nvSpPr>
                <p:cNvPr id="3654" name="Google Shape;3654;p87"/>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7"/>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87"/>
              <p:cNvGrpSpPr/>
              <p:nvPr/>
            </p:nvGrpSpPr>
            <p:grpSpPr>
              <a:xfrm>
                <a:off x="5177699" y="3492117"/>
                <a:ext cx="37776" cy="32357"/>
                <a:chOff x="5177699" y="3492117"/>
                <a:chExt cx="37776" cy="32357"/>
              </a:xfrm>
            </p:grpSpPr>
            <p:sp>
              <p:nvSpPr>
                <p:cNvPr id="3657" name="Google Shape;3657;p87"/>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7"/>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9" name="Google Shape;3659;p87"/>
              <p:cNvGrpSpPr/>
              <p:nvPr/>
            </p:nvGrpSpPr>
            <p:grpSpPr>
              <a:xfrm>
                <a:off x="5349431" y="3622346"/>
                <a:ext cx="37870" cy="32380"/>
                <a:chOff x="5349431" y="3622346"/>
                <a:chExt cx="37870" cy="32380"/>
              </a:xfrm>
            </p:grpSpPr>
            <p:sp>
              <p:nvSpPr>
                <p:cNvPr id="3660" name="Google Shape;3660;p87"/>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7"/>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87"/>
              <p:cNvGrpSpPr/>
              <p:nvPr/>
            </p:nvGrpSpPr>
            <p:grpSpPr>
              <a:xfrm>
                <a:off x="5068855" y="3563980"/>
                <a:ext cx="53954" cy="46223"/>
                <a:chOff x="5068855" y="3563980"/>
                <a:chExt cx="53954" cy="46223"/>
              </a:xfrm>
            </p:grpSpPr>
            <p:sp>
              <p:nvSpPr>
                <p:cNvPr id="3663" name="Google Shape;3663;p87"/>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7"/>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5" name="Google Shape;3665;p87"/>
              <p:cNvGrpSpPr/>
              <p:nvPr/>
            </p:nvGrpSpPr>
            <p:grpSpPr>
              <a:xfrm>
                <a:off x="5037654" y="3392507"/>
                <a:ext cx="37870" cy="32451"/>
                <a:chOff x="5037654" y="3392507"/>
                <a:chExt cx="37870" cy="32451"/>
              </a:xfrm>
            </p:grpSpPr>
            <p:sp>
              <p:nvSpPr>
                <p:cNvPr id="3666" name="Google Shape;3666;p87"/>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7"/>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87"/>
              <p:cNvGrpSpPr/>
              <p:nvPr/>
            </p:nvGrpSpPr>
            <p:grpSpPr>
              <a:xfrm>
                <a:off x="5456560" y="3368629"/>
                <a:ext cx="37870" cy="32451"/>
                <a:chOff x="5456560" y="3368629"/>
                <a:chExt cx="37870" cy="32451"/>
              </a:xfrm>
            </p:grpSpPr>
            <p:sp>
              <p:nvSpPr>
                <p:cNvPr id="3669" name="Google Shape;3669;p87"/>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7"/>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87"/>
              <p:cNvGrpSpPr/>
              <p:nvPr/>
            </p:nvGrpSpPr>
            <p:grpSpPr>
              <a:xfrm>
                <a:off x="4755749" y="3501516"/>
                <a:ext cx="46246" cy="39608"/>
                <a:chOff x="4755749" y="3501516"/>
                <a:chExt cx="46246" cy="39608"/>
              </a:xfrm>
            </p:grpSpPr>
            <p:sp>
              <p:nvSpPr>
                <p:cNvPr id="3672" name="Google Shape;3672;p87"/>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7"/>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4" name="Google Shape;3674;p87"/>
              <p:cNvGrpSpPr/>
              <p:nvPr/>
            </p:nvGrpSpPr>
            <p:grpSpPr>
              <a:xfrm>
                <a:off x="4681346" y="3485582"/>
                <a:ext cx="37783" cy="32427"/>
                <a:chOff x="4681346" y="3485582"/>
                <a:chExt cx="37783" cy="32427"/>
              </a:xfrm>
            </p:grpSpPr>
            <p:sp>
              <p:nvSpPr>
                <p:cNvPr id="3675" name="Google Shape;3675;p87"/>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7"/>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7" name="Google Shape;3677;p87"/>
              <p:cNvGrpSpPr/>
              <p:nvPr/>
            </p:nvGrpSpPr>
            <p:grpSpPr>
              <a:xfrm>
                <a:off x="4767067" y="3291088"/>
                <a:ext cx="37878" cy="32451"/>
                <a:chOff x="4767067" y="3291088"/>
                <a:chExt cx="37878" cy="32451"/>
              </a:xfrm>
            </p:grpSpPr>
            <p:sp>
              <p:nvSpPr>
                <p:cNvPr id="3678" name="Google Shape;3678;p87"/>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7"/>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87"/>
              <p:cNvGrpSpPr/>
              <p:nvPr/>
            </p:nvGrpSpPr>
            <p:grpSpPr>
              <a:xfrm>
                <a:off x="4687819" y="3405539"/>
                <a:ext cx="37776" cy="32451"/>
                <a:chOff x="4687819" y="3405539"/>
                <a:chExt cx="37776" cy="32451"/>
              </a:xfrm>
            </p:grpSpPr>
            <p:sp>
              <p:nvSpPr>
                <p:cNvPr id="3681" name="Google Shape;3681;p87"/>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7"/>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3" name="Google Shape;3683;p87"/>
              <p:cNvGrpSpPr/>
              <p:nvPr/>
            </p:nvGrpSpPr>
            <p:grpSpPr>
              <a:xfrm>
                <a:off x="4923101" y="3444809"/>
                <a:ext cx="52813" cy="45318"/>
                <a:chOff x="4923101" y="3444809"/>
                <a:chExt cx="52813" cy="45318"/>
              </a:xfrm>
            </p:grpSpPr>
            <p:sp>
              <p:nvSpPr>
                <p:cNvPr id="3684" name="Google Shape;3684;p87"/>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7"/>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87"/>
              <p:cNvGrpSpPr/>
              <p:nvPr/>
            </p:nvGrpSpPr>
            <p:grpSpPr>
              <a:xfrm>
                <a:off x="4846040" y="3654750"/>
                <a:ext cx="31405" cy="26993"/>
                <a:chOff x="4846040" y="3654750"/>
                <a:chExt cx="31405" cy="26993"/>
              </a:xfrm>
            </p:grpSpPr>
            <p:sp>
              <p:nvSpPr>
                <p:cNvPr id="3687" name="Google Shape;3687;p87"/>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7"/>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9" name="Google Shape;3689;p87"/>
              <p:cNvGrpSpPr/>
              <p:nvPr/>
            </p:nvGrpSpPr>
            <p:grpSpPr>
              <a:xfrm>
                <a:off x="4925673" y="3691700"/>
                <a:ext cx="40253" cy="34472"/>
                <a:chOff x="4925673" y="3691700"/>
                <a:chExt cx="40253" cy="34472"/>
              </a:xfrm>
            </p:grpSpPr>
            <p:sp>
              <p:nvSpPr>
                <p:cNvPr id="3690" name="Google Shape;3690;p87"/>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7"/>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2" name="Google Shape;3692;p87"/>
              <p:cNvGrpSpPr/>
              <p:nvPr/>
            </p:nvGrpSpPr>
            <p:grpSpPr>
              <a:xfrm>
                <a:off x="4894653" y="3740848"/>
                <a:ext cx="31405" cy="26906"/>
                <a:chOff x="4894653" y="3740848"/>
                <a:chExt cx="31405" cy="26906"/>
              </a:xfrm>
            </p:grpSpPr>
            <p:sp>
              <p:nvSpPr>
                <p:cNvPr id="3693" name="Google Shape;3693;p87"/>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7"/>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5" name="Google Shape;3695;p87"/>
              <p:cNvGrpSpPr/>
              <p:nvPr/>
            </p:nvGrpSpPr>
            <p:grpSpPr>
              <a:xfrm>
                <a:off x="4962300" y="3696348"/>
                <a:ext cx="38255" cy="32773"/>
                <a:chOff x="4962300" y="3696348"/>
                <a:chExt cx="38255" cy="32773"/>
              </a:xfrm>
            </p:grpSpPr>
            <p:sp>
              <p:nvSpPr>
                <p:cNvPr id="3696" name="Google Shape;3696;p87"/>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7"/>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8" name="Google Shape;3698;p87"/>
              <p:cNvGrpSpPr/>
              <p:nvPr/>
            </p:nvGrpSpPr>
            <p:grpSpPr>
              <a:xfrm>
                <a:off x="4980185" y="3743349"/>
                <a:ext cx="31499" cy="26969"/>
                <a:chOff x="4980185" y="3743349"/>
                <a:chExt cx="31499" cy="26969"/>
              </a:xfrm>
            </p:grpSpPr>
            <p:sp>
              <p:nvSpPr>
                <p:cNvPr id="3699" name="Google Shape;3699;p87"/>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7"/>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87"/>
              <p:cNvGrpSpPr/>
              <p:nvPr/>
            </p:nvGrpSpPr>
            <p:grpSpPr>
              <a:xfrm>
                <a:off x="5013768" y="3734312"/>
                <a:ext cx="31499" cy="26969"/>
                <a:chOff x="5013768" y="3734312"/>
                <a:chExt cx="31499" cy="26969"/>
              </a:xfrm>
            </p:grpSpPr>
            <p:sp>
              <p:nvSpPr>
                <p:cNvPr id="3702" name="Google Shape;3702;p87"/>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7"/>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4" name="Google Shape;3704;p87"/>
              <p:cNvGrpSpPr/>
              <p:nvPr/>
            </p:nvGrpSpPr>
            <p:grpSpPr>
              <a:xfrm>
                <a:off x="5036703" y="3764545"/>
                <a:ext cx="31499" cy="26898"/>
                <a:chOff x="5036703" y="3764545"/>
                <a:chExt cx="31499" cy="26898"/>
              </a:xfrm>
            </p:grpSpPr>
            <p:sp>
              <p:nvSpPr>
                <p:cNvPr id="3705" name="Google Shape;3705;p87"/>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7"/>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87"/>
              <p:cNvGrpSpPr/>
              <p:nvPr/>
            </p:nvGrpSpPr>
            <p:grpSpPr>
              <a:xfrm>
                <a:off x="4953546" y="3768352"/>
                <a:ext cx="31405" cy="26898"/>
                <a:chOff x="4953546" y="3768352"/>
                <a:chExt cx="31405" cy="26898"/>
              </a:xfrm>
            </p:grpSpPr>
            <p:sp>
              <p:nvSpPr>
                <p:cNvPr id="3708" name="Google Shape;3708;p87"/>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7"/>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87"/>
              <p:cNvGrpSpPr/>
              <p:nvPr/>
            </p:nvGrpSpPr>
            <p:grpSpPr>
              <a:xfrm>
                <a:off x="4964770" y="3814016"/>
                <a:ext cx="31499" cy="26993"/>
                <a:chOff x="4964770" y="3814016"/>
                <a:chExt cx="31499" cy="26993"/>
              </a:xfrm>
            </p:grpSpPr>
            <p:sp>
              <p:nvSpPr>
                <p:cNvPr id="3711" name="Google Shape;3711;p87"/>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7"/>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3" name="Google Shape;3713;p87"/>
              <p:cNvGrpSpPr/>
              <p:nvPr/>
            </p:nvGrpSpPr>
            <p:grpSpPr>
              <a:xfrm>
                <a:off x="4923290" y="3800504"/>
                <a:ext cx="31468" cy="26898"/>
                <a:chOff x="4923290" y="3800504"/>
                <a:chExt cx="31468" cy="26898"/>
              </a:xfrm>
            </p:grpSpPr>
            <p:sp>
              <p:nvSpPr>
                <p:cNvPr id="3714" name="Google Shape;3714;p87"/>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7"/>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6" name="Google Shape;3716;p87"/>
              <p:cNvGrpSpPr/>
              <p:nvPr/>
            </p:nvGrpSpPr>
            <p:grpSpPr>
              <a:xfrm>
                <a:off x="5108534" y="3650943"/>
                <a:ext cx="31405" cy="26993"/>
                <a:chOff x="5108534" y="3650943"/>
                <a:chExt cx="31405" cy="26993"/>
              </a:xfrm>
            </p:grpSpPr>
            <p:sp>
              <p:nvSpPr>
                <p:cNvPr id="3717" name="Google Shape;3717;p87"/>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7"/>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9" name="Google Shape;3719;p87"/>
              <p:cNvGrpSpPr/>
              <p:nvPr/>
            </p:nvGrpSpPr>
            <p:grpSpPr>
              <a:xfrm>
                <a:off x="5119380" y="3760739"/>
                <a:ext cx="31499" cy="26993"/>
                <a:chOff x="5119380" y="3760739"/>
                <a:chExt cx="31499" cy="26993"/>
              </a:xfrm>
            </p:grpSpPr>
            <p:sp>
              <p:nvSpPr>
                <p:cNvPr id="3720" name="Google Shape;3720;p87"/>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7"/>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2" name="Google Shape;3722;p87"/>
              <p:cNvGrpSpPr/>
              <p:nvPr/>
            </p:nvGrpSpPr>
            <p:grpSpPr>
              <a:xfrm>
                <a:off x="5119380" y="3788235"/>
                <a:ext cx="31499" cy="26993"/>
                <a:chOff x="5119380" y="3788235"/>
                <a:chExt cx="31499" cy="26993"/>
              </a:xfrm>
            </p:grpSpPr>
            <p:sp>
              <p:nvSpPr>
                <p:cNvPr id="3723" name="Google Shape;3723;p87"/>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7"/>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5" name="Google Shape;3725;p87"/>
              <p:cNvGrpSpPr/>
              <p:nvPr/>
            </p:nvGrpSpPr>
            <p:grpSpPr>
              <a:xfrm>
                <a:off x="5158005" y="3875284"/>
                <a:ext cx="31405" cy="27001"/>
                <a:chOff x="5158005" y="3875284"/>
                <a:chExt cx="31405" cy="27001"/>
              </a:xfrm>
            </p:grpSpPr>
            <p:sp>
              <p:nvSpPr>
                <p:cNvPr id="3726" name="Google Shape;3726;p87"/>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7"/>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8" name="Google Shape;3728;p87"/>
              <p:cNvGrpSpPr/>
              <p:nvPr/>
            </p:nvGrpSpPr>
            <p:grpSpPr>
              <a:xfrm>
                <a:off x="5233163" y="3764545"/>
                <a:ext cx="31499" cy="26898"/>
                <a:chOff x="5233163" y="3764545"/>
                <a:chExt cx="31499" cy="26898"/>
              </a:xfrm>
            </p:grpSpPr>
            <p:sp>
              <p:nvSpPr>
                <p:cNvPr id="3729" name="Google Shape;3729;p87"/>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7"/>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1" name="Google Shape;3731;p87"/>
              <p:cNvGrpSpPr/>
              <p:nvPr/>
            </p:nvGrpSpPr>
            <p:grpSpPr>
              <a:xfrm>
                <a:off x="5276168" y="3805545"/>
                <a:ext cx="31499" cy="26906"/>
                <a:chOff x="5276168" y="3805545"/>
                <a:chExt cx="31499" cy="26906"/>
              </a:xfrm>
            </p:grpSpPr>
            <p:sp>
              <p:nvSpPr>
                <p:cNvPr id="3732" name="Google Shape;3732;p87"/>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7"/>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4" name="Google Shape;3734;p87"/>
              <p:cNvGrpSpPr/>
              <p:nvPr/>
            </p:nvGrpSpPr>
            <p:grpSpPr>
              <a:xfrm>
                <a:off x="5294053" y="3851933"/>
                <a:ext cx="31405" cy="26945"/>
                <a:chOff x="5294053" y="3851933"/>
                <a:chExt cx="31405" cy="26945"/>
              </a:xfrm>
            </p:grpSpPr>
            <p:sp>
              <p:nvSpPr>
                <p:cNvPr id="3735" name="Google Shape;3735;p87"/>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7"/>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7" name="Google Shape;3737;p87"/>
              <p:cNvGrpSpPr/>
              <p:nvPr/>
            </p:nvGrpSpPr>
            <p:grpSpPr>
              <a:xfrm>
                <a:off x="5341723" y="3851902"/>
                <a:ext cx="31405" cy="26977"/>
                <a:chOff x="5341723" y="3851902"/>
                <a:chExt cx="31405" cy="26977"/>
              </a:xfrm>
            </p:grpSpPr>
            <p:sp>
              <p:nvSpPr>
                <p:cNvPr id="3738" name="Google Shape;3738;p87"/>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7"/>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0" name="Google Shape;3740;p87"/>
              <p:cNvGrpSpPr/>
              <p:nvPr/>
            </p:nvGrpSpPr>
            <p:grpSpPr>
              <a:xfrm>
                <a:off x="5054871" y="3507855"/>
                <a:ext cx="31405" cy="26993"/>
                <a:chOff x="5054871" y="3507855"/>
                <a:chExt cx="31405" cy="26993"/>
              </a:xfrm>
            </p:grpSpPr>
            <p:sp>
              <p:nvSpPr>
                <p:cNvPr id="3741" name="Google Shape;3741;p87"/>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7"/>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3" name="Google Shape;3743;p87"/>
              <p:cNvGrpSpPr/>
              <p:nvPr/>
            </p:nvGrpSpPr>
            <p:grpSpPr>
              <a:xfrm>
                <a:off x="4876579" y="3675325"/>
                <a:ext cx="31405" cy="26969"/>
                <a:chOff x="4876579" y="3675325"/>
                <a:chExt cx="31405" cy="26969"/>
              </a:xfrm>
            </p:grpSpPr>
            <p:sp>
              <p:nvSpPr>
                <p:cNvPr id="3744" name="Google Shape;3744;p87"/>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7"/>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6" name="Google Shape;3746;p87"/>
              <p:cNvGrpSpPr/>
              <p:nvPr/>
            </p:nvGrpSpPr>
            <p:grpSpPr>
              <a:xfrm>
                <a:off x="4842233" y="3688333"/>
                <a:ext cx="31405" cy="26993"/>
                <a:chOff x="4842233" y="3688333"/>
                <a:chExt cx="31405" cy="26993"/>
              </a:xfrm>
            </p:grpSpPr>
            <p:sp>
              <p:nvSpPr>
                <p:cNvPr id="3747" name="Google Shape;3747;p87"/>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7"/>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9" name="Google Shape;3749;p87"/>
              <p:cNvGrpSpPr/>
              <p:nvPr/>
            </p:nvGrpSpPr>
            <p:grpSpPr>
              <a:xfrm>
                <a:off x="5187876" y="3608032"/>
                <a:ext cx="31405" cy="27001"/>
                <a:chOff x="5187876" y="3608032"/>
                <a:chExt cx="31405" cy="27001"/>
              </a:xfrm>
            </p:grpSpPr>
            <p:sp>
              <p:nvSpPr>
                <p:cNvPr id="3750" name="Google Shape;3750;p87"/>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7"/>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2" name="Google Shape;3752;p87"/>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7"/>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4" name="Google Shape;3754;p87"/>
              <p:cNvGrpSpPr/>
              <p:nvPr/>
            </p:nvGrpSpPr>
            <p:grpSpPr>
              <a:xfrm>
                <a:off x="5269224" y="3304167"/>
                <a:ext cx="40253" cy="34402"/>
                <a:chOff x="5269224" y="3304167"/>
                <a:chExt cx="40253" cy="34402"/>
              </a:xfrm>
            </p:grpSpPr>
            <p:sp>
              <p:nvSpPr>
                <p:cNvPr id="3755" name="Google Shape;3755;p87"/>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7"/>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7" name="Google Shape;3757;p87"/>
              <p:cNvGrpSpPr/>
              <p:nvPr/>
            </p:nvGrpSpPr>
            <p:grpSpPr>
              <a:xfrm>
                <a:off x="5327354" y="3476615"/>
                <a:ext cx="49864" cy="42723"/>
                <a:chOff x="5327354" y="3476615"/>
                <a:chExt cx="49864" cy="42723"/>
              </a:xfrm>
            </p:grpSpPr>
            <p:sp>
              <p:nvSpPr>
                <p:cNvPr id="3758" name="Google Shape;3758;p87"/>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7"/>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0" name="Google Shape;3760;p87"/>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7"/>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2" name="Google Shape;3762;p87"/>
              <p:cNvGrpSpPr/>
              <p:nvPr/>
            </p:nvGrpSpPr>
            <p:grpSpPr>
              <a:xfrm>
                <a:off x="5341723" y="3775957"/>
                <a:ext cx="31405" cy="26898"/>
                <a:chOff x="5341723" y="3775957"/>
                <a:chExt cx="31405" cy="26898"/>
              </a:xfrm>
            </p:grpSpPr>
            <p:sp>
              <p:nvSpPr>
                <p:cNvPr id="3763" name="Google Shape;3763;p87"/>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7"/>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87"/>
              <p:cNvGrpSpPr/>
              <p:nvPr/>
            </p:nvGrpSpPr>
            <p:grpSpPr>
              <a:xfrm>
                <a:off x="5439053" y="3699274"/>
                <a:ext cx="31405" cy="26898"/>
                <a:chOff x="5439053" y="3699274"/>
                <a:chExt cx="31405" cy="26898"/>
              </a:xfrm>
            </p:grpSpPr>
            <p:sp>
              <p:nvSpPr>
                <p:cNvPr id="3766" name="Google Shape;3766;p87"/>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7"/>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8" name="Google Shape;3768;p87"/>
              <p:cNvGrpSpPr/>
              <p:nvPr/>
            </p:nvGrpSpPr>
            <p:grpSpPr>
              <a:xfrm>
                <a:off x="5412414" y="3622307"/>
                <a:ext cx="31499" cy="26993"/>
                <a:chOff x="5412414" y="3622307"/>
                <a:chExt cx="31499" cy="26993"/>
              </a:xfrm>
            </p:grpSpPr>
            <p:sp>
              <p:nvSpPr>
                <p:cNvPr id="3769" name="Google Shape;3769;p87"/>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7"/>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1" name="Google Shape;3771;p87"/>
              <p:cNvGrpSpPr/>
              <p:nvPr/>
            </p:nvGrpSpPr>
            <p:grpSpPr>
              <a:xfrm>
                <a:off x="5476254" y="3473949"/>
                <a:ext cx="26835" cy="26930"/>
                <a:chOff x="5476254" y="3473949"/>
                <a:chExt cx="26835" cy="26930"/>
              </a:xfrm>
            </p:grpSpPr>
            <p:sp>
              <p:nvSpPr>
                <p:cNvPr id="3772" name="Google Shape;3772;p87"/>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7"/>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4" name="Google Shape;3774;p87"/>
              <p:cNvGrpSpPr/>
              <p:nvPr/>
            </p:nvGrpSpPr>
            <p:grpSpPr>
              <a:xfrm>
                <a:off x="5564547" y="3481594"/>
                <a:ext cx="31397" cy="26898"/>
                <a:chOff x="5564547" y="3481594"/>
                <a:chExt cx="31397" cy="26898"/>
              </a:xfrm>
            </p:grpSpPr>
            <p:sp>
              <p:nvSpPr>
                <p:cNvPr id="3775" name="Google Shape;3775;p87"/>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7"/>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7" name="Google Shape;3777;p87"/>
              <p:cNvGrpSpPr/>
              <p:nvPr/>
            </p:nvGrpSpPr>
            <p:grpSpPr>
              <a:xfrm>
                <a:off x="5534101" y="3470174"/>
                <a:ext cx="31397" cy="26906"/>
                <a:chOff x="5534101" y="3470174"/>
                <a:chExt cx="31397" cy="26906"/>
              </a:xfrm>
            </p:grpSpPr>
            <p:sp>
              <p:nvSpPr>
                <p:cNvPr id="3778" name="Google Shape;3778;p87"/>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7"/>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0" name="Google Shape;3780;p87"/>
              <p:cNvGrpSpPr/>
              <p:nvPr/>
            </p:nvGrpSpPr>
            <p:grpSpPr>
              <a:xfrm>
                <a:off x="5610879" y="3314486"/>
                <a:ext cx="31499" cy="26938"/>
                <a:chOff x="5610879" y="3314486"/>
                <a:chExt cx="31499" cy="26938"/>
              </a:xfrm>
            </p:grpSpPr>
            <p:sp>
              <p:nvSpPr>
                <p:cNvPr id="3781" name="Google Shape;3781;p87"/>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7"/>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3" name="Google Shape;3783;p87"/>
              <p:cNvGrpSpPr/>
              <p:nvPr/>
            </p:nvGrpSpPr>
            <p:grpSpPr>
              <a:xfrm>
                <a:off x="4834525" y="3501382"/>
                <a:ext cx="31499" cy="26898"/>
                <a:chOff x="4834525" y="3501382"/>
                <a:chExt cx="31499" cy="26898"/>
              </a:xfrm>
            </p:grpSpPr>
            <p:sp>
              <p:nvSpPr>
                <p:cNvPr id="3784" name="Google Shape;3784;p87"/>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7"/>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6" name="Google Shape;3786;p87"/>
              <p:cNvGrpSpPr/>
              <p:nvPr/>
            </p:nvGrpSpPr>
            <p:grpSpPr>
              <a:xfrm>
                <a:off x="4898460" y="3580158"/>
                <a:ext cx="31405" cy="26898"/>
                <a:chOff x="4898460" y="3580158"/>
                <a:chExt cx="31405" cy="26898"/>
              </a:xfrm>
            </p:grpSpPr>
            <p:sp>
              <p:nvSpPr>
                <p:cNvPr id="3787" name="Google Shape;3787;p87"/>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7"/>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9" name="Google Shape;3789;p87"/>
              <p:cNvGrpSpPr/>
              <p:nvPr/>
            </p:nvGrpSpPr>
            <p:grpSpPr>
              <a:xfrm>
                <a:off x="4882667" y="3608032"/>
                <a:ext cx="31499" cy="27001"/>
                <a:chOff x="4882667" y="3608032"/>
                <a:chExt cx="31499" cy="27001"/>
              </a:xfrm>
            </p:grpSpPr>
            <p:sp>
              <p:nvSpPr>
                <p:cNvPr id="3790" name="Google Shape;3790;p87"/>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7"/>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2" name="Google Shape;3792;p87"/>
              <p:cNvGrpSpPr/>
              <p:nvPr/>
            </p:nvGrpSpPr>
            <p:grpSpPr>
              <a:xfrm>
                <a:off x="4843373" y="3631407"/>
                <a:ext cx="16273" cy="16186"/>
                <a:chOff x="4843373" y="3631407"/>
                <a:chExt cx="16273" cy="16186"/>
              </a:xfrm>
            </p:grpSpPr>
            <p:sp>
              <p:nvSpPr>
                <p:cNvPr id="3793" name="Google Shape;3793;p87"/>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7"/>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5" name="Google Shape;3795;p87"/>
              <p:cNvGrpSpPr/>
              <p:nvPr/>
            </p:nvGrpSpPr>
            <p:grpSpPr>
              <a:xfrm>
                <a:off x="4727773" y="3591578"/>
                <a:ext cx="31499" cy="26898"/>
                <a:chOff x="4727773" y="3591578"/>
                <a:chExt cx="31499" cy="26898"/>
              </a:xfrm>
            </p:grpSpPr>
            <p:sp>
              <p:nvSpPr>
                <p:cNvPr id="3796" name="Google Shape;3796;p87"/>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7"/>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8" name="Google Shape;3798;p87"/>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7"/>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0" name="Google Shape;3800;p87"/>
              <p:cNvGrpSpPr/>
              <p:nvPr/>
            </p:nvGrpSpPr>
            <p:grpSpPr>
              <a:xfrm>
                <a:off x="4609421" y="3577398"/>
                <a:ext cx="31499" cy="27001"/>
                <a:chOff x="4609421" y="3577398"/>
                <a:chExt cx="31499" cy="27001"/>
              </a:xfrm>
            </p:grpSpPr>
            <p:sp>
              <p:nvSpPr>
                <p:cNvPr id="3801" name="Google Shape;3801;p87"/>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7"/>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3" name="Google Shape;3803;p87"/>
              <p:cNvGrpSpPr/>
              <p:nvPr/>
            </p:nvGrpSpPr>
            <p:grpSpPr>
              <a:xfrm>
                <a:off x="4649289" y="3577398"/>
                <a:ext cx="31499" cy="27001"/>
                <a:chOff x="4649289" y="3577398"/>
                <a:chExt cx="31499" cy="27001"/>
              </a:xfrm>
            </p:grpSpPr>
            <p:sp>
              <p:nvSpPr>
                <p:cNvPr id="3804" name="Google Shape;3804;p87"/>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7"/>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6" name="Google Shape;3806;p87"/>
              <p:cNvGrpSpPr/>
              <p:nvPr/>
            </p:nvGrpSpPr>
            <p:grpSpPr>
              <a:xfrm>
                <a:off x="4605614" y="3639523"/>
                <a:ext cx="31499" cy="26906"/>
                <a:chOff x="4605614" y="3639523"/>
                <a:chExt cx="31499" cy="26906"/>
              </a:xfrm>
            </p:grpSpPr>
            <p:sp>
              <p:nvSpPr>
                <p:cNvPr id="3807" name="Google Shape;3807;p87"/>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7"/>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9" name="Google Shape;3809;p87"/>
              <p:cNvGrpSpPr/>
              <p:nvPr/>
            </p:nvGrpSpPr>
            <p:grpSpPr>
              <a:xfrm>
                <a:off x="4785149" y="3618846"/>
                <a:ext cx="26930" cy="26843"/>
                <a:chOff x="4785149" y="3618846"/>
                <a:chExt cx="26930" cy="26843"/>
              </a:xfrm>
            </p:grpSpPr>
            <p:sp>
              <p:nvSpPr>
                <p:cNvPr id="3810" name="Google Shape;3810;p87"/>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7"/>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2" name="Google Shape;3812;p87"/>
              <p:cNvGrpSpPr/>
              <p:nvPr/>
            </p:nvGrpSpPr>
            <p:grpSpPr>
              <a:xfrm>
                <a:off x="4810167" y="3601567"/>
                <a:ext cx="31405" cy="26898"/>
                <a:chOff x="4810167" y="3601567"/>
                <a:chExt cx="31405" cy="26898"/>
              </a:xfrm>
            </p:grpSpPr>
            <p:sp>
              <p:nvSpPr>
                <p:cNvPr id="3813" name="Google Shape;3813;p87"/>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7"/>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87"/>
              <p:cNvGrpSpPr/>
              <p:nvPr/>
            </p:nvGrpSpPr>
            <p:grpSpPr>
              <a:xfrm>
                <a:off x="4831002" y="3373230"/>
                <a:ext cx="31405" cy="26898"/>
                <a:chOff x="4831002" y="3373230"/>
                <a:chExt cx="31405" cy="26898"/>
              </a:xfrm>
            </p:grpSpPr>
            <p:sp>
              <p:nvSpPr>
                <p:cNvPr id="3816" name="Google Shape;3816;p87"/>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7"/>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8" name="Google Shape;3818;p87"/>
              <p:cNvGrpSpPr/>
              <p:nvPr/>
            </p:nvGrpSpPr>
            <p:grpSpPr>
              <a:xfrm>
                <a:off x="4719311" y="3355054"/>
                <a:ext cx="31499" cy="27001"/>
                <a:chOff x="4719311" y="3355054"/>
                <a:chExt cx="31499" cy="27001"/>
              </a:xfrm>
            </p:grpSpPr>
            <p:sp>
              <p:nvSpPr>
                <p:cNvPr id="3819" name="Google Shape;3819;p87"/>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7"/>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87"/>
              <p:cNvGrpSpPr/>
              <p:nvPr/>
            </p:nvGrpSpPr>
            <p:grpSpPr>
              <a:xfrm>
                <a:off x="4798755" y="3450260"/>
                <a:ext cx="26930" cy="26930"/>
                <a:chOff x="4798755" y="3450260"/>
                <a:chExt cx="26930" cy="26930"/>
              </a:xfrm>
            </p:grpSpPr>
            <p:sp>
              <p:nvSpPr>
                <p:cNvPr id="3822" name="Google Shape;3822;p87"/>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7"/>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4" name="Google Shape;3824;p87"/>
              <p:cNvGrpSpPr/>
              <p:nvPr/>
            </p:nvGrpSpPr>
            <p:grpSpPr>
              <a:xfrm>
                <a:off x="4645576" y="3467555"/>
                <a:ext cx="31405" cy="26953"/>
                <a:chOff x="4645576" y="3467555"/>
                <a:chExt cx="31405" cy="26953"/>
              </a:xfrm>
            </p:grpSpPr>
            <p:sp>
              <p:nvSpPr>
                <p:cNvPr id="3825" name="Google Shape;3825;p87"/>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7"/>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87"/>
              <p:cNvGrpSpPr/>
              <p:nvPr/>
            </p:nvGrpSpPr>
            <p:grpSpPr>
              <a:xfrm>
                <a:off x="4687631" y="3583965"/>
                <a:ext cx="31499" cy="26898"/>
                <a:chOff x="4687631" y="3583965"/>
                <a:chExt cx="31499" cy="26898"/>
              </a:xfrm>
            </p:grpSpPr>
            <p:sp>
              <p:nvSpPr>
                <p:cNvPr id="3828" name="Google Shape;3828;p87"/>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7"/>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0" name="Google Shape;3830;p87"/>
              <p:cNvGrpSpPr/>
              <p:nvPr/>
            </p:nvGrpSpPr>
            <p:grpSpPr>
              <a:xfrm>
                <a:off x="4719311" y="3471314"/>
                <a:ext cx="31499" cy="27001"/>
                <a:chOff x="4719311" y="3471314"/>
                <a:chExt cx="31499" cy="27001"/>
              </a:xfrm>
            </p:grpSpPr>
            <p:sp>
              <p:nvSpPr>
                <p:cNvPr id="3831" name="Google Shape;3831;p87"/>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7"/>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3" name="Google Shape;3833;p87"/>
              <p:cNvGrpSpPr/>
              <p:nvPr/>
            </p:nvGrpSpPr>
            <p:grpSpPr>
              <a:xfrm>
                <a:off x="4719311" y="3434404"/>
                <a:ext cx="31499" cy="26898"/>
                <a:chOff x="4719311" y="3434404"/>
                <a:chExt cx="31499" cy="26898"/>
              </a:xfrm>
            </p:grpSpPr>
            <p:sp>
              <p:nvSpPr>
                <p:cNvPr id="3834" name="Google Shape;3834;p87"/>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7"/>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6" name="Google Shape;3836;p87"/>
              <p:cNvGrpSpPr/>
              <p:nvPr/>
            </p:nvGrpSpPr>
            <p:grpSpPr>
              <a:xfrm>
                <a:off x="4768876" y="3401772"/>
                <a:ext cx="31499" cy="26898"/>
                <a:chOff x="4768876" y="3401772"/>
                <a:chExt cx="31499" cy="26898"/>
              </a:xfrm>
            </p:grpSpPr>
            <p:sp>
              <p:nvSpPr>
                <p:cNvPr id="3837" name="Google Shape;3837;p87"/>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7"/>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9" name="Google Shape;3839;p87"/>
              <p:cNvGrpSpPr/>
              <p:nvPr/>
            </p:nvGrpSpPr>
            <p:grpSpPr>
              <a:xfrm>
                <a:off x="4762214" y="3471377"/>
                <a:ext cx="26938" cy="26938"/>
                <a:chOff x="4762214" y="3471377"/>
                <a:chExt cx="26938" cy="26938"/>
              </a:xfrm>
            </p:grpSpPr>
            <p:sp>
              <p:nvSpPr>
                <p:cNvPr id="3840" name="Google Shape;3840;p87"/>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7"/>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2" name="Google Shape;3842;p87"/>
              <p:cNvGrpSpPr/>
              <p:nvPr/>
            </p:nvGrpSpPr>
            <p:grpSpPr>
              <a:xfrm>
                <a:off x="4790473" y="3344782"/>
                <a:ext cx="31405" cy="26898"/>
                <a:chOff x="4790473" y="3344782"/>
                <a:chExt cx="31405" cy="26898"/>
              </a:xfrm>
            </p:grpSpPr>
            <p:sp>
              <p:nvSpPr>
                <p:cNvPr id="3843" name="Google Shape;3843;p87"/>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7"/>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5" name="Google Shape;3845;p87"/>
              <p:cNvGrpSpPr/>
              <p:nvPr/>
            </p:nvGrpSpPr>
            <p:grpSpPr>
              <a:xfrm>
                <a:off x="4823774" y="3950733"/>
                <a:ext cx="37398" cy="32034"/>
                <a:chOff x="4823774" y="3950733"/>
                <a:chExt cx="37398" cy="32034"/>
              </a:xfrm>
            </p:grpSpPr>
            <p:sp>
              <p:nvSpPr>
                <p:cNvPr id="3846" name="Google Shape;3846;p87"/>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7"/>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8" name="Google Shape;3848;p87"/>
              <p:cNvGrpSpPr/>
              <p:nvPr/>
            </p:nvGrpSpPr>
            <p:grpSpPr>
              <a:xfrm>
                <a:off x="4823396" y="4110566"/>
                <a:ext cx="31405" cy="26906"/>
                <a:chOff x="4823396" y="4110566"/>
                <a:chExt cx="31405" cy="26906"/>
              </a:xfrm>
            </p:grpSpPr>
            <p:sp>
              <p:nvSpPr>
                <p:cNvPr id="3849" name="Google Shape;3849;p87"/>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7"/>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1" name="Google Shape;3851;p87"/>
              <p:cNvGrpSpPr/>
              <p:nvPr/>
            </p:nvGrpSpPr>
            <p:grpSpPr>
              <a:xfrm>
                <a:off x="4838332" y="3821150"/>
                <a:ext cx="31499" cy="26898"/>
                <a:chOff x="4838332" y="3821150"/>
                <a:chExt cx="31499" cy="26898"/>
              </a:xfrm>
            </p:grpSpPr>
            <p:sp>
              <p:nvSpPr>
                <p:cNvPr id="3852" name="Google Shape;3852;p87"/>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7"/>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4" name="Google Shape;3854;p87"/>
              <p:cNvGrpSpPr/>
              <p:nvPr/>
            </p:nvGrpSpPr>
            <p:grpSpPr>
              <a:xfrm>
                <a:off x="4661275" y="3815007"/>
                <a:ext cx="36824" cy="31523"/>
                <a:chOff x="4661275" y="3815007"/>
                <a:chExt cx="36824" cy="31523"/>
              </a:xfrm>
            </p:grpSpPr>
            <p:sp>
              <p:nvSpPr>
                <p:cNvPr id="3855" name="Google Shape;3855;p87"/>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7"/>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7" name="Google Shape;3857;p87"/>
              <p:cNvGrpSpPr/>
              <p:nvPr/>
            </p:nvGrpSpPr>
            <p:grpSpPr>
              <a:xfrm>
                <a:off x="4558998" y="3851037"/>
                <a:ext cx="33591" cy="28699"/>
                <a:chOff x="4558998" y="3851037"/>
                <a:chExt cx="33591" cy="28699"/>
              </a:xfrm>
            </p:grpSpPr>
            <p:sp>
              <p:nvSpPr>
                <p:cNvPr id="3858" name="Google Shape;3858;p87"/>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7"/>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87"/>
              <p:cNvGrpSpPr/>
              <p:nvPr/>
            </p:nvGrpSpPr>
            <p:grpSpPr>
              <a:xfrm>
                <a:off x="4696762" y="3638587"/>
                <a:ext cx="33591" cy="28794"/>
                <a:chOff x="4696762" y="3638587"/>
                <a:chExt cx="33591" cy="28794"/>
              </a:xfrm>
            </p:grpSpPr>
            <p:sp>
              <p:nvSpPr>
                <p:cNvPr id="3861" name="Google Shape;3861;p87"/>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7"/>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87"/>
              <p:cNvGrpSpPr/>
              <p:nvPr/>
            </p:nvGrpSpPr>
            <p:grpSpPr>
              <a:xfrm>
                <a:off x="4929479" y="3939140"/>
                <a:ext cx="33497" cy="28692"/>
                <a:chOff x="4929479" y="3939140"/>
                <a:chExt cx="33497" cy="28692"/>
              </a:xfrm>
            </p:grpSpPr>
            <p:sp>
              <p:nvSpPr>
                <p:cNvPr id="3864" name="Google Shape;3864;p87"/>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7"/>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87"/>
              <p:cNvGrpSpPr/>
              <p:nvPr/>
            </p:nvGrpSpPr>
            <p:grpSpPr>
              <a:xfrm>
                <a:off x="4907119" y="3986039"/>
                <a:ext cx="33497" cy="28699"/>
                <a:chOff x="4907119" y="3986039"/>
                <a:chExt cx="33497" cy="28699"/>
              </a:xfrm>
            </p:grpSpPr>
            <p:sp>
              <p:nvSpPr>
                <p:cNvPr id="3867" name="Google Shape;3867;p87"/>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7"/>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9" name="Google Shape;3869;p87"/>
              <p:cNvGrpSpPr/>
              <p:nvPr/>
            </p:nvGrpSpPr>
            <p:grpSpPr>
              <a:xfrm>
                <a:off x="4911783" y="4048102"/>
                <a:ext cx="33591" cy="28762"/>
                <a:chOff x="4911783" y="4048102"/>
                <a:chExt cx="33591" cy="28762"/>
              </a:xfrm>
            </p:grpSpPr>
            <p:sp>
              <p:nvSpPr>
                <p:cNvPr id="3870" name="Google Shape;3870;p87"/>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7"/>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2" name="Google Shape;3872;p87"/>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7"/>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4" name="Google Shape;3874;p87"/>
              <p:cNvGrpSpPr/>
              <p:nvPr/>
            </p:nvGrpSpPr>
            <p:grpSpPr>
              <a:xfrm>
                <a:off x="4762623" y="3837847"/>
                <a:ext cx="42416" cy="36273"/>
                <a:chOff x="4762623" y="3837847"/>
                <a:chExt cx="42416" cy="36273"/>
              </a:xfrm>
            </p:grpSpPr>
            <p:sp>
              <p:nvSpPr>
                <p:cNvPr id="3875" name="Google Shape;3875;p87"/>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7"/>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7" name="Google Shape;3877;p87"/>
              <p:cNvGrpSpPr/>
              <p:nvPr/>
            </p:nvGrpSpPr>
            <p:grpSpPr>
              <a:xfrm>
                <a:off x="4746044" y="4104966"/>
                <a:ext cx="33497" cy="28699"/>
                <a:chOff x="4746044" y="4104966"/>
                <a:chExt cx="33497" cy="28699"/>
              </a:xfrm>
            </p:grpSpPr>
            <p:sp>
              <p:nvSpPr>
                <p:cNvPr id="3878" name="Google Shape;3878;p87"/>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7"/>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0" name="Google Shape;3880;p87"/>
              <p:cNvGrpSpPr/>
              <p:nvPr/>
            </p:nvGrpSpPr>
            <p:grpSpPr>
              <a:xfrm>
                <a:off x="4859646" y="4162554"/>
                <a:ext cx="33591" cy="28762"/>
                <a:chOff x="4859646" y="4162554"/>
                <a:chExt cx="33591" cy="28762"/>
              </a:xfrm>
            </p:grpSpPr>
            <p:sp>
              <p:nvSpPr>
                <p:cNvPr id="3881" name="Google Shape;3881;p87"/>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7"/>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83" name="Google Shape;3883;p87"/>
            <p:cNvGrpSpPr/>
            <p:nvPr/>
          </p:nvGrpSpPr>
          <p:grpSpPr>
            <a:xfrm>
              <a:off x="3597785" y="3274438"/>
              <a:ext cx="855610" cy="1122100"/>
              <a:chOff x="3597785" y="3274438"/>
              <a:chExt cx="855610" cy="1122100"/>
            </a:xfrm>
          </p:grpSpPr>
          <p:grpSp>
            <p:nvGrpSpPr>
              <p:cNvPr id="3884" name="Google Shape;3884;p87"/>
              <p:cNvGrpSpPr/>
              <p:nvPr/>
            </p:nvGrpSpPr>
            <p:grpSpPr>
              <a:xfrm>
                <a:off x="3617857" y="3284717"/>
                <a:ext cx="826785" cy="1099165"/>
                <a:chOff x="3617857" y="3284717"/>
                <a:chExt cx="826785" cy="1099165"/>
              </a:xfrm>
            </p:grpSpPr>
            <p:sp>
              <p:nvSpPr>
                <p:cNvPr id="3885" name="Google Shape;3885;p87"/>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7"/>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7"/>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7"/>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7"/>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7"/>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7"/>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7"/>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7"/>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7"/>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7"/>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7"/>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7"/>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7"/>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7"/>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7"/>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7"/>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7"/>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7"/>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7"/>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7"/>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7"/>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7"/>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7"/>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7"/>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7"/>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7"/>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7"/>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7"/>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7"/>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7"/>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7"/>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7"/>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7"/>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7"/>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7"/>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7"/>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7"/>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7"/>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7"/>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7"/>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7"/>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7"/>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7"/>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7"/>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7"/>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7"/>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7"/>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7"/>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7"/>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7"/>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7"/>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7"/>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7"/>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7"/>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7"/>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1" name="Google Shape;3941;p87"/>
              <p:cNvGrpSpPr/>
              <p:nvPr/>
            </p:nvGrpSpPr>
            <p:grpSpPr>
              <a:xfrm>
                <a:off x="4180904" y="4251758"/>
                <a:ext cx="37783" cy="32420"/>
                <a:chOff x="4180904" y="4251758"/>
                <a:chExt cx="37783" cy="32420"/>
              </a:xfrm>
            </p:grpSpPr>
            <p:sp>
              <p:nvSpPr>
                <p:cNvPr id="3942" name="Google Shape;3942;p87"/>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7"/>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4" name="Google Shape;3944;p87"/>
              <p:cNvGrpSpPr/>
              <p:nvPr/>
            </p:nvGrpSpPr>
            <p:grpSpPr>
              <a:xfrm>
                <a:off x="4201644" y="4081324"/>
                <a:ext cx="37783" cy="32364"/>
                <a:chOff x="4201644" y="4081324"/>
                <a:chExt cx="37783" cy="32364"/>
              </a:xfrm>
            </p:grpSpPr>
            <p:sp>
              <p:nvSpPr>
                <p:cNvPr id="3945" name="Google Shape;3945;p87"/>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7"/>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7" name="Google Shape;3947;p87"/>
              <p:cNvGrpSpPr/>
              <p:nvPr/>
            </p:nvGrpSpPr>
            <p:grpSpPr>
              <a:xfrm>
                <a:off x="4284416" y="3887428"/>
                <a:ext cx="37783" cy="32451"/>
                <a:chOff x="4284416" y="3887428"/>
                <a:chExt cx="37783" cy="32451"/>
              </a:xfrm>
            </p:grpSpPr>
            <p:sp>
              <p:nvSpPr>
                <p:cNvPr id="3948" name="Google Shape;3948;p87"/>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7"/>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0" name="Google Shape;3950;p87"/>
              <p:cNvGrpSpPr/>
              <p:nvPr/>
            </p:nvGrpSpPr>
            <p:grpSpPr>
              <a:xfrm>
                <a:off x="4223721" y="3860404"/>
                <a:ext cx="37870" cy="32364"/>
                <a:chOff x="4223721" y="3860404"/>
                <a:chExt cx="37870" cy="32364"/>
              </a:xfrm>
            </p:grpSpPr>
            <p:sp>
              <p:nvSpPr>
                <p:cNvPr id="3951" name="Google Shape;3951;p87"/>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7"/>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3" name="Google Shape;3953;p87"/>
              <p:cNvGrpSpPr/>
              <p:nvPr/>
            </p:nvGrpSpPr>
            <p:grpSpPr>
              <a:xfrm>
                <a:off x="4104889" y="3699242"/>
                <a:ext cx="37776" cy="32357"/>
                <a:chOff x="4104889" y="3699242"/>
                <a:chExt cx="37776" cy="32357"/>
              </a:xfrm>
            </p:grpSpPr>
            <p:sp>
              <p:nvSpPr>
                <p:cNvPr id="3954" name="Google Shape;3954;p87"/>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7"/>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6" name="Google Shape;3956;p87"/>
              <p:cNvGrpSpPr/>
              <p:nvPr/>
            </p:nvGrpSpPr>
            <p:grpSpPr>
              <a:xfrm>
                <a:off x="4143608" y="3475121"/>
                <a:ext cx="37878" cy="32420"/>
                <a:chOff x="4143608" y="3475121"/>
                <a:chExt cx="37878" cy="32420"/>
              </a:xfrm>
            </p:grpSpPr>
            <p:sp>
              <p:nvSpPr>
                <p:cNvPr id="3957" name="Google Shape;3957;p87"/>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7"/>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87"/>
              <p:cNvGrpSpPr/>
              <p:nvPr/>
            </p:nvGrpSpPr>
            <p:grpSpPr>
              <a:xfrm>
                <a:off x="4217248" y="3570893"/>
                <a:ext cx="37776" cy="32364"/>
                <a:chOff x="4217248" y="3570893"/>
                <a:chExt cx="37776" cy="32364"/>
              </a:xfrm>
            </p:grpSpPr>
            <p:sp>
              <p:nvSpPr>
                <p:cNvPr id="3960" name="Google Shape;3960;p87"/>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7"/>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2" name="Google Shape;3962;p87"/>
              <p:cNvGrpSpPr/>
              <p:nvPr/>
            </p:nvGrpSpPr>
            <p:grpSpPr>
              <a:xfrm>
                <a:off x="4255307" y="3431612"/>
                <a:ext cx="37776" cy="32451"/>
                <a:chOff x="4255307" y="3431612"/>
                <a:chExt cx="37776" cy="32451"/>
              </a:xfrm>
            </p:grpSpPr>
            <p:sp>
              <p:nvSpPr>
                <p:cNvPr id="3963" name="Google Shape;3963;p87"/>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7"/>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5" name="Google Shape;3965;p87"/>
              <p:cNvGrpSpPr/>
              <p:nvPr/>
            </p:nvGrpSpPr>
            <p:grpSpPr>
              <a:xfrm>
                <a:off x="3853052" y="3577398"/>
                <a:ext cx="37776" cy="32420"/>
                <a:chOff x="3853052" y="3577398"/>
                <a:chExt cx="37776" cy="32420"/>
              </a:xfrm>
            </p:grpSpPr>
            <p:sp>
              <p:nvSpPr>
                <p:cNvPr id="3966" name="Google Shape;3966;p87"/>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7"/>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87"/>
              <p:cNvGrpSpPr/>
              <p:nvPr/>
            </p:nvGrpSpPr>
            <p:grpSpPr>
              <a:xfrm>
                <a:off x="4039908" y="3412107"/>
                <a:ext cx="37776" cy="32357"/>
                <a:chOff x="4039908" y="3412107"/>
                <a:chExt cx="37776" cy="32357"/>
              </a:xfrm>
            </p:grpSpPr>
            <p:sp>
              <p:nvSpPr>
                <p:cNvPr id="3969" name="Google Shape;3969;p87"/>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7"/>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1" name="Google Shape;3971;p87"/>
              <p:cNvGrpSpPr/>
              <p:nvPr/>
            </p:nvGrpSpPr>
            <p:grpSpPr>
              <a:xfrm>
                <a:off x="4017360" y="3342061"/>
                <a:ext cx="37870" cy="32380"/>
                <a:chOff x="4017360" y="3342061"/>
                <a:chExt cx="37870" cy="32380"/>
              </a:xfrm>
            </p:grpSpPr>
            <p:sp>
              <p:nvSpPr>
                <p:cNvPr id="3972" name="Google Shape;3972;p87"/>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7"/>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4" name="Google Shape;3974;p87"/>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7"/>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6" name="Google Shape;3976;p87"/>
              <p:cNvGrpSpPr/>
              <p:nvPr/>
            </p:nvGrpSpPr>
            <p:grpSpPr>
              <a:xfrm>
                <a:off x="3750870" y="3418650"/>
                <a:ext cx="37776" cy="32380"/>
                <a:chOff x="3750870" y="3418650"/>
                <a:chExt cx="37776" cy="32380"/>
              </a:xfrm>
            </p:grpSpPr>
            <p:sp>
              <p:nvSpPr>
                <p:cNvPr id="3977" name="Google Shape;3977;p87"/>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7"/>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9" name="Google Shape;3979;p87"/>
              <p:cNvGrpSpPr/>
              <p:nvPr/>
            </p:nvGrpSpPr>
            <p:grpSpPr>
              <a:xfrm>
                <a:off x="3632509" y="3274438"/>
                <a:ext cx="37783" cy="32357"/>
                <a:chOff x="3632509" y="3274438"/>
                <a:chExt cx="37783" cy="32357"/>
              </a:xfrm>
            </p:grpSpPr>
            <p:sp>
              <p:nvSpPr>
                <p:cNvPr id="3980" name="Google Shape;3980;p87"/>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7"/>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2" name="Google Shape;3982;p87"/>
              <p:cNvGrpSpPr/>
              <p:nvPr/>
            </p:nvGrpSpPr>
            <p:grpSpPr>
              <a:xfrm>
                <a:off x="3906424" y="3297561"/>
                <a:ext cx="37776" cy="32451"/>
                <a:chOff x="3906424" y="3297561"/>
                <a:chExt cx="37776" cy="32451"/>
              </a:xfrm>
            </p:grpSpPr>
            <p:sp>
              <p:nvSpPr>
                <p:cNvPr id="3983" name="Google Shape;3983;p87"/>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7"/>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5" name="Google Shape;3985;p87"/>
              <p:cNvGrpSpPr/>
              <p:nvPr/>
            </p:nvGrpSpPr>
            <p:grpSpPr>
              <a:xfrm>
                <a:off x="3866084" y="3412107"/>
                <a:ext cx="37776" cy="32357"/>
                <a:chOff x="3866084" y="3412107"/>
                <a:chExt cx="37776" cy="32357"/>
              </a:xfrm>
            </p:grpSpPr>
            <p:sp>
              <p:nvSpPr>
                <p:cNvPr id="3986" name="Google Shape;3986;p87"/>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7"/>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8" name="Google Shape;3988;p87"/>
              <p:cNvGrpSpPr/>
              <p:nvPr/>
            </p:nvGrpSpPr>
            <p:grpSpPr>
              <a:xfrm>
                <a:off x="4023919" y="3766409"/>
                <a:ext cx="37783" cy="32357"/>
                <a:chOff x="4023919" y="3766409"/>
                <a:chExt cx="37783" cy="32357"/>
              </a:xfrm>
            </p:grpSpPr>
            <p:sp>
              <p:nvSpPr>
                <p:cNvPr id="3989" name="Google Shape;3989;p87"/>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7"/>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1" name="Google Shape;3991;p87"/>
              <p:cNvGrpSpPr/>
              <p:nvPr/>
            </p:nvGrpSpPr>
            <p:grpSpPr>
              <a:xfrm>
                <a:off x="3973882" y="3779449"/>
                <a:ext cx="37776" cy="32357"/>
                <a:chOff x="3973882" y="3779449"/>
                <a:chExt cx="37776" cy="32357"/>
              </a:xfrm>
            </p:grpSpPr>
            <p:sp>
              <p:nvSpPr>
                <p:cNvPr id="3992" name="Google Shape;3992;p87"/>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7"/>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4" name="Google Shape;3994;p87"/>
              <p:cNvGrpSpPr/>
              <p:nvPr/>
            </p:nvGrpSpPr>
            <p:grpSpPr>
              <a:xfrm>
                <a:off x="4073398" y="3838028"/>
                <a:ext cx="37776" cy="32380"/>
                <a:chOff x="4073398" y="3838028"/>
                <a:chExt cx="37776" cy="32380"/>
              </a:xfrm>
            </p:grpSpPr>
            <p:sp>
              <p:nvSpPr>
                <p:cNvPr id="3995" name="Google Shape;3995;p87"/>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7"/>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7" name="Google Shape;3997;p87"/>
              <p:cNvGrpSpPr/>
              <p:nvPr/>
            </p:nvGrpSpPr>
            <p:grpSpPr>
              <a:xfrm>
                <a:off x="4342672" y="4144496"/>
                <a:ext cx="37752" cy="32364"/>
                <a:chOff x="4342672" y="4144496"/>
                <a:chExt cx="37752" cy="32364"/>
              </a:xfrm>
            </p:grpSpPr>
            <p:sp>
              <p:nvSpPr>
                <p:cNvPr id="3998" name="Google Shape;3998;p87"/>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7"/>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0" name="Google Shape;4000;p87"/>
              <p:cNvGrpSpPr/>
              <p:nvPr/>
            </p:nvGrpSpPr>
            <p:grpSpPr>
              <a:xfrm>
                <a:off x="4406386" y="4056872"/>
                <a:ext cx="37783" cy="32364"/>
                <a:chOff x="4406386" y="4056872"/>
                <a:chExt cx="37783" cy="32364"/>
              </a:xfrm>
            </p:grpSpPr>
            <p:sp>
              <p:nvSpPr>
                <p:cNvPr id="4001" name="Google Shape;4001;p87"/>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7"/>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3" name="Google Shape;4003;p87"/>
              <p:cNvGrpSpPr/>
              <p:nvPr/>
            </p:nvGrpSpPr>
            <p:grpSpPr>
              <a:xfrm>
                <a:off x="4284416" y="4245254"/>
                <a:ext cx="37783" cy="32357"/>
                <a:chOff x="4284416" y="4245254"/>
                <a:chExt cx="37783" cy="32357"/>
              </a:xfrm>
            </p:grpSpPr>
            <p:sp>
              <p:nvSpPr>
                <p:cNvPr id="4004" name="Google Shape;4004;p87"/>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7"/>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6" name="Google Shape;4006;p87"/>
              <p:cNvGrpSpPr/>
              <p:nvPr/>
            </p:nvGrpSpPr>
            <p:grpSpPr>
              <a:xfrm>
                <a:off x="4219057" y="4331258"/>
                <a:ext cx="37776" cy="32364"/>
                <a:chOff x="4219057" y="4331258"/>
                <a:chExt cx="37776" cy="32364"/>
              </a:xfrm>
            </p:grpSpPr>
            <p:sp>
              <p:nvSpPr>
                <p:cNvPr id="4007" name="Google Shape;4007;p87"/>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7"/>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9" name="Google Shape;4009;p87"/>
              <p:cNvGrpSpPr/>
              <p:nvPr/>
            </p:nvGrpSpPr>
            <p:grpSpPr>
              <a:xfrm>
                <a:off x="4204122" y="4141688"/>
                <a:ext cx="33497" cy="28699"/>
                <a:chOff x="4204122" y="4141688"/>
                <a:chExt cx="33497" cy="28699"/>
              </a:xfrm>
            </p:grpSpPr>
            <p:sp>
              <p:nvSpPr>
                <p:cNvPr id="4010" name="Google Shape;4010;p87"/>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7"/>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2" name="Google Shape;4012;p87"/>
              <p:cNvGrpSpPr/>
              <p:nvPr/>
            </p:nvGrpSpPr>
            <p:grpSpPr>
              <a:xfrm>
                <a:off x="4301546" y="4003869"/>
                <a:ext cx="38916" cy="33324"/>
                <a:chOff x="4301546" y="4003869"/>
                <a:chExt cx="38916" cy="33324"/>
              </a:xfrm>
            </p:grpSpPr>
            <p:sp>
              <p:nvSpPr>
                <p:cNvPr id="4013" name="Google Shape;4013;p87"/>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7"/>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5" name="Google Shape;4015;p87"/>
              <p:cNvGrpSpPr/>
              <p:nvPr/>
            </p:nvGrpSpPr>
            <p:grpSpPr>
              <a:xfrm>
                <a:off x="4210681" y="3924669"/>
                <a:ext cx="36549" cy="31366"/>
                <a:chOff x="4210681" y="3924669"/>
                <a:chExt cx="36549" cy="31366"/>
              </a:xfrm>
            </p:grpSpPr>
            <p:sp>
              <p:nvSpPr>
                <p:cNvPr id="4016" name="Google Shape;4016;p87"/>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7"/>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8" name="Google Shape;4018;p87"/>
              <p:cNvGrpSpPr/>
              <p:nvPr/>
            </p:nvGrpSpPr>
            <p:grpSpPr>
              <a:xfrm>
                <a:off x="3987771" y="3628874"/>
                <a:ext cx="31499" cy="26993"/>
                <a:chOff x="3987771" y="3628874"/>
                <a:chExt cx="31499" cy="26993"/>
              </a:xfrm>
            </p:grpSpPr>
            <p:sp>
              <p:nvSpPr>
                <p:cNvPr id="4019" name="Google Shape;4019;p87"/>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7"/>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1" name="Google Shape;4021;p87"/>
              <p:cNvGrpSpPr/>
              <p:nvPr/>
            </p:nvGrpSpPr>
            <p:grpSpPr>
              <a:xfrm>
                <a:off x="4087382" y="3775674"/>
                <a:ext cx="31405" cy="26898"/>
                <a:chOff x="4087382" y="3775674"/>
                <a:chExt cx="31405" cy="26898"/>
              </a:xfrm>
            </p:grpSpPr>
            <p:sp>
              <p:nvSpPr>
                <p:cNvPr id="4022" name="Google Shape;4022;p87"/>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7"/>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4" name="Google Shape;4024;p87"/>
              <p:cNvGrpSpPr/>
              <p:nvPr/>
            </p:nvGrpSpPr>
            <p:grpSpPr>
              <a:xfrm>
                <a:off x="4118873" y="3856637"/>
                <a:ext cx="31405" cy="26906"/>
                <a:chOff x="4118873" y="3856637"/>
                <a:chExt cx="31405" cy="26906"/>
              </a:xfrm>
            </p:grpSpPr>
            <p:sp>
              <p:nvSpPr>
                <p:cNvPr id="4025" name="Google Shape;4025;p87"/>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7"/>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7" name="Google Shape;4027;p87"/>
              <p:cNvGrpSpPr/>
              <p:nvPr/>
            </p:nvGrpSpPr>
            <p:grpSpPr>
              <a:xfrm>
                <a:off x="4168541" y="3639523"/>
                <a:ext cx="31499" cy="26906"/>
                <a:chOff x="4168541" y="3639523"/>
                <a:chExt cx="31499" cy="26906"/>
              </a:xfrm>
            </p:grpSpPr>
            <p:sp>
              <p:nvSpPr>
                <p:cNvPr id="4028" name="Google Shape;4028;p87"/>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7"/>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0" name="Google Shape;4030;p87"/>
              <p:cNvGrpSpPr/>
              <p:nvPr/>
            </p:nvGrpSpPr>
            <p:grpSpPr>
              <a:xfrm>
                <a:off x="3965789" y="3393545"/>
                <a:ext cx="31405" cy="26945"/>
                <a:chOff x="3965789" y="3393545"/>
                <a:chExt cx="31405" cy="26945"/>
              </a:xfrm>
            </p:grpSpPr>
            <p:sp>
              <p:nvSpPr>
                <p:cNvPr id="4031" name="Google Shape;4031;p87"/>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7"/>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3" name="Google Shape;4033;p87"/>
              <p:cNvGrpSpPr/>
              <p:nvPr/>
            </p:nvGrpSpPr>
            <p:grpSpPr>
              <a:xfrm>
                <a:off x="3925166" y="3491008"/>
                <a:ext cx="31405" cy="27001"/>
                <a:chOff x="3925166" y="3491008"/>
                <a:chExt cx="31405" cy="27001"/>
              </a:xfrm>
            </p:grpSpPr>
            <p:sp>
              <p:nvSpPr>
                <p:cNvPr id="4034" name="Google Shape;4034;p87"/>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7"/>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6" name="Google Shape;4036;p87"/>
              <p:cNvGrpSpPr/>
              <p:nvPr/>
            </p:nvGrpSpPr>
            <p:grpSpPr>
              <a:xfrm>
                <a:off x="3682845" y="3340976"/>
                <a:ext cx="31397" cy="26898"/>
                <a:chOff x="3682845" y="3340976"/>
                <a:chExt cx="31397" cy="26898"/>
              </a:xfrm>
            </p:grpSpPr>
            <p:sp>
              <p:nvSpPr>
                <p:cNvPr id="4037" name="Google Shape;4037;p87"/>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7"/>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9" name="Google Shape;4039;p87"/>
              <p:cNvGrpSpPr/>
              <p:nvPr/>
            </p:nvGrpSpPr>
            <p:grpSpPr>
              <a:xfrm>
                <a:off x="3795393" y="3353725"/>
                <a:ext cx="31499" cy="26993"/>
                <a:chOff x="3795393" y="3353725"/>
                <a:chExt cx="31499" cy="26993"/>
              </a:xfrm>
            </p:grpSpPr>
            <p:sp>
              <p:nvSpPr>
                <p:cNvPr id="4040" name="Google Shape;4040;p87"/>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7"/>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87"/>
              <p:cNvGrpSpPr/>
              <p:nvPr/>
            </p:nvGrpSpPr>
            <p:grpSpPr>
              <a:xfrm>
                <a:off x="4176909" y="4363221"/>
                <a:ext cx="38924" cy="33316"/>
                <a:chOff x="4176909" y="4363221"/>
                <a:chExt cx="38924" cy="33316"/>
              </a:xfrm>
            </p:grpSpPr>
            <p:sp>
              <p:nvSpPr>
                <p:cNvPr id="4043" name="Google Shape;4043;p87"/>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7"/>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5" name="Google Shape;4045;p87"/>
              <p:cNvGrpSpPr/>
              <p:nvPr/>
            </p:nvGrpSpPr>
            <p:grpSpPr>
              <a:xfrm>
                <a:off x="4226191" y="4007660"/>
                <a:ext cx="33560" cy="28770"/>
                <a:chOff x="4226191" y="4007660"/>
                <a:chExt cx="33560" cy="28770"/>
              </a:xfrm>
            </p:grpSpPr>
            <p:sp>
              <p:nvSpPr>
                <p:cNvPr id="4046" name="Google Shape;4046;p87"/>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7"/>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87"/>
              <p:cNvGrpSpPr/>
              <p:nvPr/>
            </p:nvGrpSpPr>
            <p:grpSpPr>
              <a:xfrm>
                <a:off x="3597785" y="3377045"/>
                <a:ext cx="33591" cy="28699"/>
                <a:chOff x="3597785" y="3377045"/>
                <a:chExt cx="33591" cy="28699"/>
              </a:xfrm>
            </p:grpSpPr>
            <p:sp>
              <p:nvSpPr>
                <p:cNvPr id="4049" name="Google Shape;4049;p87"/>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7"/>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1" name="Google Shape;4051;p87"/>
              <p:cNvGrpSpPr/>
              <p:nvPr/>
            </p:nvGrpSpPr>
            <p:grpSpPr>
              <a:xfrm>
                <a:off x="3887870" y="3669796"/>
                <a:ext cx="33591" cy="28692"/>
                <a:chOff x="3887870" y="3669796"/>
                <a:chExt cx="33591" cy="28692"/>
              </a:xfrm>
            </p:grpSpPr>
            <p:sp>
              <p:nvSpPr>
                <p:cNvPr id="4052" name="Google Shape;4052;p87"/>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7"/>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4" name="Google Shape;4054;p87"/>
              <p:cNvGrpSpPr/>
              <p:nvPr/>
            </p:nvGrpSpPr>
            <p:grpSpPr>
              <a:xfrm>
                <a:off x="3818320" y="3481625"/>
                <a:ext cx="33497" cy="28770"/>
                <a:chOff x="3818320" y="3481625"/>
                <a:chExt cx="33497" cy="28770"/>
              </a:xfrm>
            </p:grpSpPr>
            <p:sp>
              <p:nvSpPr>
                <p:cNvPr id="4055" name="Google Shape;4055;p87"/>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7"/>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7" name="Google Shape;4057;p87"/>
              <p:cNvGrpSpPr/>
              <p:nvPr/>
            </p:nvGrpSpPr>
            <p:grpSpPr>
              <a:xfrm>
                <a:off x="4278139" y="4120948"/>
                <a:ext cx="37492" cy="32129"/>
                <a:chOff x="4278139" y="4120948"/>
                <a:chExt cx="37492" cy="32129"/>
              </a:xfrm>
            </p:grpSpPr>
            <p:sp>
              <p:nvSpPr>
                <p:cNvPr id="4058" name="Google Shape;4058;p87"/>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7"/>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0" name="Google Shape;4060;p87"/>
              <p:cNvGrpSpPr/>
              <p:nvPr/>
            </p:nvGrpSpPr>
            <p:grpSpPr>
              <a:xfrm>
                <a:off x="4419898" y="3977388"/>
                <a:ext cx="33497" cy="28692"/>
                <a:chOff x="4419898" y="3977388"/>
                <a:chExt cx="33497" cy="28692"/>
              </a:xfrm>
            </p:grpSpPr>
            <p:sp>
              <p:nvSpPr>
                <p:cNvPr id="4061" name="Google Shape;4061;p87"/>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7"/>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3" name="Google Shape;4063;p87"/>
              <p:cNvGrpSpPr/>
              <p:nvPr/>
            </p:nvGrpSpPr>
            <p:grpSpPr>
              <a:xfrm>
                <a:off x="4158930" y="4034684"/>
                <a:ext cx="33497" cy="28762"/>
                <a:chOff x="4158930" y="4034684"/>
                <a:chExt cx="33497" cy="28762"/>
              </a:xfrm>
            </p:grpSpPr>
            <p:sp>
              <p:nvSpPr>
                <p:cNvPr id="4064" name="Google Shape;4064;p87"/>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7"/>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6" name="Google Shape;4066;p87"/>
              <p:cNvGrpSpPr/>
              <p:nvPr/>
            </p:nvGrpSpPr>
            <p:grpSpPr>
              <a:xfrm>
                <a:off x="4134949" y="3957049"/>
                <a:ext cx="33497" cy="28770"/>
                <a:chOff x="4134949" y="3957049"/>
                <a:chExt cx="33497" cy="28770"/>
              </a:xfrm>
            </p:grpSpPr>
            <p:sp>
              <p:nvSpPr>
                <p:cNvPr id="4067" name="Google Shape;4067;p87"/>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7"/>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9" name="Google Shape;4069;p87"/>
              <p:cNvGrpSpPr/>
              <p:nvPr/>
            </p:nvGrpSpPr>
            <p:grpSpPr>
              <a:xfrm>
                <a:off x="4193653" y="4184403"/>
                <a:ext cx="43580" cy="37264"/>
                <a:chOff x="4193653" y="4184403"/>
                <a:chExt cx="43580" cy="37264"/>
              </a:xfrm>
            </p:grpSpPr>
            <p:sp>
              <p:nvSpPr>
                <p:cNvPr id="4070" name="Google Shape;4070;p87"/>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7"/>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2" name="Google Shape;4072;p87"/>
              <p:cNvGrpSpPr/>
              <p:nvPr/>
            </p:nvGrpSpPr>
            <p:grpSpPr>
              <a:xfrm>
                <a:off x="4343600" y="3943844"/>
                <a:ext cx="43580" cy="37312"/>
                <a:chOff x="4343600" y="3943844"/>
                <a:chExt cx="43580" cy="37312"/>
              </a:xfrm>
            </p:grpSpPr>
            <p:sp>
              <p:nvSpPr>
                <p:cNvPr id="4073" name="Google Shape;4073;p87"/>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7"/>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5" name="Google Shape;4075;p87"/>
              <p:cNvGrpSpPr/>
              <p:nvPr/>
            </p:nvGrpSpPr>
            <p:grpSpPr>
              <a:xfrm>
                <a:off x="4172339" y="3381693"/>
                <a:ext cx="31499" cy="27001"/>
                <a:chOff x="4172339" y="3381693"/>
                <a:chExt cx="31499" cy="27001"/>
              </a:xfrm>
            </p:grpSpPr>
            <p:sp>
              <p:nvSpPr>
                <p:cNvPr id="4076" name="Google Shape;4076;p87"/>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7"/>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1"/>
          <p:cNvSpPr txBox="1"/>
          <p:nvPr>
            <p:ph type="title"/>
          </p:nvPr>
        </p:nvSpPr>
        <p:spPr>
          <a:xfrm>
            <a:off x="2387275" y="2366275"/>
            <a:ext cx="43551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Developments</a:t>
            </a:r>
            <a:endParaRPr/>
          </a:p>
        </p:txBody>
      </p:sp>
      <p:sp>
        <p:nvSpPr>
          <p:cNvPr id="500" name="Google Shape;500;p61"/>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81" name="Shape 4081"/>
        <p:cNvGrpSpPr/>
        <p:nvPr/>
      </p:nvGrpSpPr>
      <p:grpSpPr>
        <a:xfrm>
          <a:off x="0" y="0"/>
          <a:ext cx="0" cy="0"/>
          <a:chOff x="0" y="0"/>
          <a:chExt cx="0" cy="0"/>
        </a:xfrm>
      </p:grpSpPr>
      <p:grpSp>
        <p:nvGrpSpPr>
          <p:cNvPr id="4082" name="Google Shape;4082;p88"/>
          <p:cNvGrpSpPr/>
          <p:nvPr/>
        </p:nvGrpSpPr>
        <p:grpSpPr>
          <a:xfrm>
            <a:off x="729274" y="1175734"/>
            <a:ext cx="2507799" cy="206239"/>
            <a:chOff x="106648" y="895722"/>
            <a:chExt cx="4481413" cy="374300"/>
          </a:xfrm>
        </p:grpSpPr>
        <p:grpSp>
          <p:nvGrpSpPr>
            <p:cNvPr id="4083" name="Google Shape;4083;p88"/>
            <p:cNvGrpSpPr/>
            <p:nvPr/>
          </p:nvGrpSpPr>
          <p:grpSpPr>
            <a:xfrm>
              <a:off x="2233276" y="895722"/>
              <a:ext cx="1082667" cy="223591"/>
              <a:chOff x="4808316" y="2800065"/>
              <a:chExt cx="1999386" cy="412910"/>
            </a:xfrm>
          </p:grpSpPr>
          <p:sp>
            <p:nvSpPr>
              <p:cNvPr id="4084" name="Google Shape;4084;p8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5" name="Google Shape;4085;p88"/>
              <p:cNvGrpSpPr/>
              <p:nvPr/>
            </p:nvGrpSpPr>
            <p:grpSpPr>
              <a:xfrm>
                <a:off x="4808316" y="2800065"/>
                <a:ext cx="92400" cy="411825"/>
                <a:chOff x="845575" y="2563700"/>
                <a:chExt cx="92400" cy="411825"/>
              </a:xfrm>
            </p:grpSpPr>
            <p:cxnSp>
              <p:nvCxnSpPr>
                <p:cNvPr id="4086" name="Google Shape;4086;p8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87" name="Google Shape;4087;p8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88" name="Google Shape;4088;p88"/>
            <p:cNvGrpSpPr/>
            <p:nvPr/>
          </p:nvGrpSpPr>
          <p:grpSpPr>
            <a:xfrm>
              <a:off x="106648" y="895722"/>
              <a:ext cx="1088401" cy="223591"/>
              <a:chOff x="881025" y="2800065"/>
              <a:chExt cx="2009975" cy="412910"/>
            </a:xfrm>
          </p:grpSpPr>
          <p:sp>
            <p:nvSpPr>
              <p:cNvPr id="4089" name="Google Shape;4089;p8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0" name="Google Shape;4090;p88"/>
              <p:cNvGrpSpPr/>
              <p:nvPr/>
            </p:nvGrpSpPr>
            <p:grpSpPr>
              <a:xfrm>
                <a:off x="881025" y="2800065"/>
                <a:ext cx="92400" cy="411825"/>
                <a:chOff x="845575" y="2563700"/>
                <a:chExt cx="92400" cy="411825"/>
              </a:xfrm>
            </p:grpSpPr>
            <p:cxnSp>
              <p:nvCxnSpPr>
                <p:cNvPr id="4091" name="Google Shape;4091;p8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92" name="Google Shape;4092;p8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3" name="Google Shape;4093;p88"/>
            <p:cNvGrpSpPr/>
            <p:nvPr/>
          </p:nvGrpSpPr>
          <p:grpSpPr>
            <a:xfrm>
              <a:off x="1172346" y="1047018"/>
              <a:ext cx="1083151" cy="223003"/>
              <a:chOff x="2849073" y="3079467"/>
              <a:chExt cx="2000279" cy="411825"/>
            </a:xfrm>
          </p:grpSpPr>
          <p:sp>
            <p:nvSpPr>
              <p:cNvPr id="4094" name="Google Shape;4094;p8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5" name="Google Shape;4095;p88"/>
              <p:cNvGrpSpPr/>
              <p:nvPr/>
            </p:nvGrpSpPr>
            <p:grpSpPr>
              <a:xfrm rot="10800000">
                <a:off x="2849073" y="3079467"/>
                <a:ext cx="92400" cy="411825"/>
                <a:chOff x="2070100" y="2563700"/>
                <a:chExt cx="92400" cy="411825"/>
              </a:xfrm>
            </p:grpSpPr>
            <p:cxnSp>
              <p:nvCxnSpPr>
                <p:cNvPr id="4096" name="Google Shape;4096;p8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97" name="Google Shape;4097;p8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8" name="Google Shape;4098;p88"/>
            <p:cNvGrpSpPr/>
            <p:nvPr/>
          </p:nvGrpSpPr>
          <p:grpSpPr>
            <a:xfrm>
              <a:off x="3290132" y="1047018"/>
              <a:ext cx="1297929" cy="223003"/>
              <a:chOff x="6760035" y="3079467"/>
              <a:chExt cx="2396914" cy="411825"/>
            </a:xfrm>
          </p:grpSpPr>
          <p:sp>
            <p:nvSpPr>
              <p:cNvPr id="4099" name="Google Shape;4099;p8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0" name="Google Shape;4100;p88"/>
              <p:cNvGrpSpPr/>
              <p:nvPr/>
            </p:nvGrpSpPr>
            <p:grpSpPr>
              <a:xfrm rot="10800000">
                <a:off x="6760035" y="3079467"/>
                <a:ext cx="92400" cy="411825"/>
                <a:chOff x="2070100" y="2563700"/>
                <a:chExt cx="92400" cy="411825"/>
              </a:xfrm>
            </p:grpSpPr>
            <p:cxnSp>
              <p:nvCxnSpPr>
                <p:cNvPr id="4101" name="Google Shape;4101;p8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02" name="Google Shape;4102;p8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03" name="Google Shape;4103;p88"/>
          <p:cNvGrpSpPr/>
          <p:nvPr/>
        </p:nvGrpSpPr>
        <p:grpSpPr>
          <a:xfrm>
            <a:off x="2147036" y="3575105"/>
            <a:ext cx="1086701" cy="799429"/>
            <a:chOff x="2183288" y="3555572"/>
            <a:chExt cx="1136241" cy="835873"/>
          </a:xfrm>
        </p:grpSpPr>
        <p:sp>
          <p:nvSpPr>
            <p:cNvPr id="4104" name="Google Shape;4104;p8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5" name="Google Shape;4105;p88"/>
            <p:cNvGrpSpPr/>
            <p:nvPr/>
          </p:nvGrpSpPr>
          <p:grpSpPr>
            <a:xfrm>
              <a:off x="2205895" y="3637269"/>
              <a:ext cx="1089848" cy="724993"/>
              <a:chOff x="2205895" y="3637269"/>
              <a:chExt cx="1089848" cy="724993"/>
            </a:xfrm>
          </p:grpSpPr>
          <p:sp>
            <p:nvSpPr>
              <p:cNvPr id="4106" name="Google Shape;4106;p8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2" name="Google Shape;4112;p8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13" name="Google Shape;4113;p8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114" name="Google Shape;4114;p88"/>
            <p:cNvGrpSpPr/>
            <p:nvPr/>
          </p:nvGrpSpPr>
          <p:grpSpPr>
            <a:xfrm>
              <a:off x="3173850" y="3779426"/>
              <a:ext cx="145679" cy="70048"/>
              <a:chOff x="3173850" y="3779426"/>
              <a:chExt cx="145679" cy="70048"/>
            </a:xfrm>
          </p:grpSpPr>
          <p:cxnSp>
            <p:nvCxnSpPr>
              <p:cNvPr id="4115" name="Google Shape;4115;p8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116" name="Google Shape;4116;p8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7" name="Google Shape;4117;p88"/>
            <p:cNvGrpSpPr/>
            <p:nvPr/>
          </p:nvGrpSpPr>
          <p:grpSpPr>
            <a:xfrm>
              <a:off x="2183288" y="4139483"/>
              <a:ext cx="145133" cy="70048"/>
              <a:chOff x="2183288" y="4139483"/>
              <a:chExt cx="145133" cy="70048"/>
            </a:xfrm>
          </p:grpSpPr>
          <p:cxnSp>
            <p:nvCxnSpPr>
              <p:cNvPr id="4118" name="Google Shape;4118;p8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119" name="Google Shape;4119;p8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0" name="Google Shape;4120;p8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21" name="Google Shape;4121;p8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122" name="Google Shape;4122;p88"/>
            <p:cNvGrpSpPr/>
            <p:nvPr/>
          </p:nvGrpSpPr>
          <p:grpSpPr>
            <a:xfrm>
              <a:off x="2943836" y="4268886"/>
              <a:ext cx="60717" cy="122559"/>
              <a:chOff x="2943836" y="4268886"/>
              <a:chExt cx="60717" cy="122559"/>
            </a:xfrm>
          </p:grpSpPr>
          <p:sp>
            <p:nvSpPr>
              <p:cNvPr id="4123" name="Google Shape;4123;p8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24" name="Google Shape;4124;p8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125" name="Google Shape;4125;p88"/>
          <p:cNvGrpSpPr/>
          <p:nvPr/>
        </p:nvGrpSpPr>
        <p:grpSpPr>
          <a:xfrm>
            <a:off x="3409981" y="1496104"/>
            <a:ext cx="1675870" cy="758251"/>
            <a:chOff x="3530532" y="1496185"/>
            <a:chExt cx="1562000" cy="706730"/>
          </a:xfrm>
        </p:grpSpPr>
        <p:cxnSp>
          <p:nvCxnSpPr>
            <p:cNvPr id="4126" name="Google Shape;4126;p8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127" name="Google Shape;4127;p88"/>
            <p:cNvGrpSpPr/>
            <p:nvPr/>
          </p:nvGrpSpPr>
          <p:grpSpPr>
            <a:xfrm>
              <a:off x="3530532" y="1496185"/>
              <a:ext cx="323430" cy="463587"/>
              <a:chOff x="3530532" y="1496185"/>
              <a:chExt cx="323430" cy="463587"/>
            </a:xfrm>
          </p:grpSpPr>
          <p:grpSp>
            <p:nvGrpSpPr>
              <p:cNvPr id="4128" name="Google Shape;4128;p88"/>
              <p:cNvGrpSpPr/>
              <p:nvPr/>
            </p:nvGrpSpPr>
            <p:grpSpPr>
              <a:xfrm>
                <a:off x="3567462" y="1496185"/>
                <a:ext cx="286500" cy="361376"/>
                <a:chOff x="3567462" y="1496185"/>
                <a:chExt cx="286500" cy="361376"/>
              </a:xfrm>
            </p:grpSpPr>
            <p:cxnSp>
              <p:nvCxnSpPr>
                <p:cNvPr id="4129" name="Google Shape;4129;p8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130" name="Google Shape;4130;p8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1" name="Google Shape;4131;p8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88"/>
            <p:cNvGrpSpPr/>
            <p:nvPr/>
          </p:nvGrpSpPr>
          <p:grpSpPr>
            <a:xfrm>
              <a:off x="3891569" y="1779209"/>
              <a:ext cx="323945" cy="423706"/>
              <a:chOff x="3891569" y="1779209"/>
              <a:chExt cx="323945" cy="423706"/>
            </a:xfrm>
          </p:grpSpPr>
          <p:grpSp>
            <p:nvGrpSpPr>
              <p:cNvPr id="4133" name="Google Shape;4133;p88"/>
              <p:cNvGrpSpPr/>
              <p:nvPr/>
            </p:nvGrpSpPr>
            <p:grpSpPr>
              <a:xfrm>
                <a:off x="3929014" y="1881638"/>
                <a:ext cx="286500" cy="321278"/>
                <a:chOff x="3929014" y="1881638"/>
                <a:chExt cx="286500" cy="321278"/>
              </a:xfrm>
            </p:grpSpPr>
            <p:cxnSp>
              <p:nvCxnSpPr>
                <p:cNvPr id="4134" name="Google Shape;4134;p8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135" name="Google Shape;4135;p8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6" name="Google Shape;4136;p8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88"/>
            <p:cNvGrpSpPr/>
            <p:nvPr/>
          </p:nvGrpSpPr>
          <p:grpSpPr>
            <a:xfrm>
              <a:off x="4252606" y="1496185"/>
              <a:ext cx="324721" cy="463587"/>
              <a:chOff x="4252606" y="1496185"/>
              <a:chExt cx="324721" cy="463587"/>
            </a:xfrm>
          </p:grpSpPr>
          <p:grpSp>
            <p:nvGrpSpPr>
              <p:cNvPr id="4138" name="Google Shape;4138;p88"/>
              <p:cNvGrpSpPr/>
              <p:nvPr/>
            </p:nvGrpSpPr>
            <p:grpSpPr>
              <a:xfrm>
                <a:off x="4290828" y="1496185"/>
                <a:ext cx="286500" cy="361376"/>
                <a:chOff x="4290828" y="1496185"/>
                <a:chExt cx="286500" cy="361376"/>
              </a:xfrm>
            </p:grpSpPr>
            <p:cxnSp>
              <p:nvCxnSpPr>
                <p:cNvPr id="4139" name="Google Shape;4139;p8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140" name="Google Shape;4140;p8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1" name="Google Shape;4141;p8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2" name="Google Shape;4142;p88"/>
            <p:cNvGrpSpPr/>
            <p:nvPr/>
          </p:nvGrpSpPr>
          <p:grpSpPr>
            <a:xfrm>
              <a:off x="4613643" y="1763716"/>
              <a:ext cx="325308" cy="439200"/>
              <a:chOff x="4613643" y="1763716"/>
              <a:chExt cx="325308" cy="439200"/>
            </a:xfrm>
          </p:grpSpPr>
          <p:grpSp>
            <p:nvGrpSpPr>
              <p:cNvPr id="4143" name="Google Shape;4143;p88"/>
              <p:cNvGrpSpPr/>
              <p:nvPr/>
            </p:nvGrpSpPr>
            <p:grpSpPr>
              <a:xfrm>
                <a:off x="4652451" y="1879538"/>
                <a:ext cx="286500" cy="323378"/>
                <a:chOff x="4652451" y="1879538"/>
                <a:chExt cx="286500" cy="323378"/>
              </a:xfrm>
            </p:grpSpPr>
            <p:cxnSp>
              <p:nvCxnSpPr>
                <p:cNvPr id="4144" name="Google Shape;4144;p8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145" name="Google Shape;4145;p8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6" name="Google Shape;4146;p8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7" name="Google Shape;4147;p88"/>
          <p:cNvGrpSpPr/>
          <p:nvPr/>
        </p:nvGrpSpPr>
        <p:grpSpPr>
          <a:xfrm>
            <a:off x="3421841" y="2349730"/>
            <a:ext cx="1652173" cy="391517"/>
            <a:chOff x="3512551" y="2358270"/>
            <a:chExt cx="1597383" cy="378533"/>
          </a:xfrm>
        </p:grpSpPr>
        <p:cxnSp>
          <p:nvCxnSpPr>
            <p:cNvPr id="4148" name="Google Shape;4148;p88"/>
            <p:cNvCxnSpPr>
              <a:stCxn id="4149" idx="6"/>
              <a:endCxn id="4150"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151" name="Google Shape;4151;p88"/>
            <p:cNvGrpSpPr/>
            <p:nvPr/>
          </p:nvGrpSpPr>
          <p:grpSpPr>
            <a:xfrm>
              <a:off x="3512551" y="2358270"/>
              <a:ext cx="225647" cy="307714"/>
              <a:chOff x="2182679" y="2004714"/>
              <a:chExt cx="792300" cy="1080458"/>
            </a:xfrm>
          </p:grpSpPr>
          <p:cxnSp>
            <p:nvCxnSpPr>
              <p:cNvPr id="4152" name="Google Shape;4152;p88"/>
              <p:cNvCxnSpPr>
                <a:stCxn id="4153"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149" name="Google Shape;4149;p8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4" name="Google Shape;4154;p88"/>
            <p:cNvGrpSpPr/>
            <p:nvPr/>
          </p:nvGrpSpPr>
          <p:grpSpPr>
            <a:xfrm>
              <a:off x="3969644" y="2440153"/>
              <a:ext cx="225853" cy="296651"/>
              <a:chOff x="3775710" y="1729289"/>
              <a:chExt cx="136500" cy="179289"/>
            </a:xfrm>
          </p:grpSpPr>
          <p:cxnSp>
            <p:nvCxnSpPr>
              <p:cNvPr id="4155" name="Google Shape;4155;p8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156" name="Google Shape;4156;p8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8" name="Google Shape;4158;p88"/>
            <p:cNvGrpSpPr/>
            <p:nvPr/>
          </p:nvGrpSpPr>
          <p:grpSpPr>
            <a:xfrm>
              <a:off x="4427051" y="2358270"/>
              <a:ext cx="225647" cy="307714"/>
              <a:chOff x="5393704" y="2004714"/>
              <a:chExt cx="792300" cy="1080458"/>
            </a:xfrm>
          </p:grpSpPr>
          <p:cxnSp>
            <p:nvCxnSpPr>
              <p:cNvPr id="4159" name="Google Shape;4159;p88"/>
              <p:cNvCxnSpPr>
                <a:stCxn id="4160"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161" name="Google Shape;4161;p8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88"/>
            <p:cNvGrpSpPr/>
            <p:nvPr/>
          </p:nvGrpSpPr>
          <p:grpSpPr>
            <a:xfrm>
              <a:off x="4884287" y="2440252"/>
              <a:ext cx="225647" cy="296532"/>
              <a:chOff x="6999166" y="2292572"/>
              <a:chExt cx="792300" cy="1041192"/>
            </a:xfrm>
          </p:grpSpPr>
          <p:cxnSp>
            <p:nvCxnSpPr>
              <p:cNvPr id="4163" name="Google Shape;4163;p8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150" name="Google Shape;4150;p8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5" name="Google Shape;4165;p88"/>
          <p:cNvGrpSpPr/>
          <p:nvPr/>
        </p:nvGrpSpPr>
        <p:grpSpPr>
          <a:xfrm>
            <a:off x="6842649" y="1185930"/>
            <a:ext cx="1581844" cy="732818"/>
            <a:chOff x="634175" y="2986275"/>
            <a:chExt cx="3147949" cy="1458344"/>
          </a:xfrm>
        </p:grpSpPr>
        <p:cxnSp>
          <p:nvCxnSpPr>
            <p:cNvPr id="4166" name="Google Shape;4166;p88"/>
            <p:cNvCxnSpPr>
              <a:stCxn id="4167" idx="4"/>
              <a:endCxn id="4168"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169" name="Google Shape;4169;p88"/>
            <p:cNvCxnSpPr>
              <a:stCxn id="4168" idx="0"/>
              <a:endCxn id="4170"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171" name="Google Shape;4171;p88"/>
            <p:cNvCxnSpPr>
              <a:stCxn id="4170" idx="4"/>
              <a:endCxn id="4172"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173" name="Google Shape;4173;p88"/>
            <p:cNvCxnSpPr>
              <a:stCxn id="4172" idx="0"/>
              <a:endCxn id="4174"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174" name="Google Shape;4174;p8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70" name="Google Shape;4170;p8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67" name="Google Shape;4167;p8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72" name="Google Shape;4172;p8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68" name="Google Shape;4168;p8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175" name="Google Shape;4175;p88"/>
          <p:cNvGrpSpPr/>
          <p:nvPr/>
        </p:nvGrpSpPr>
        <p:grpSpPr>
          <a:xfrm>
            <a:off x="3410364" y="2880240"/>
            <a:ext cx="1675128" cy="313674"/>
            <a:chOff x="998425" y="1182125"/>
            <a:chExt cx="1065400" cy="199500"/>
          </a:xfrm>
        </p:grpSpPr>
        <p:sp>
          <p:nvSpPr>
            <p:cNvPr id="4176" name="Google Shape;4176;p8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1" name="Google Shape;4181;p88"/>
          <p:cNvGrpSpPr/>
          <p:nvPr/>
        </p:nvGrpSpPr>
        <p:grpSpPr>
          <a:xfrm>
            <a:off x="3410363" y="3836206"/>
            <a:ext cx="1675129" cy="525345"/>
            <a:chOff x="5194708" y="3484366"/>
            <a:chExt cx="3148148" cy="987304"/>
          </a:xfrm>
        </p:grpSpPr>
        <p:grpSp>
          <p:nvGrpSpPr>
            <p:cNvPr id="4182" name="Google Shape;4182;p88"/>
            <p:cNvGrpSpPr/>
            <p:nvPr/>
          </p:nvGrpSpPr>
          <p:grpSpPr>
            <a:xfrm>
              <a:off x="7531521" y="3484366"/>
              <a:ext cx="811335" cy="987304"/>
              <a:chOff x="3379425" y="1617275"/>
              <a:chExt cx="1090650" cy="1327200"/>
            </a:xfrm>
          </p:grpSpPr>
          <p:sp>
            <p:nvSpPr>
              <p:cNvPr id="4183" name="Google Shape;4183;p8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88"/>
            <p:cNvGrpSpPr/>
            <p:nvPr/>
          </p:nvGrpSpPr>
          <p:grpSpPr>
            <a:xfrm>
              <a:off x="6752546" y="3484366"/>
              <a:ext cx="811428" cy="987304"/>
              <a:chOff x="2332275" y="1617275"/>
              <a:chExt cx="1090775" cy="1327200"/>
            </a:xfrm>
          </p:grpSpPr>
          <p:sp>
            <p:nvSpPr>
              <p:cNvPr id="4187" name="Google Shape;4187;p8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88"/>
            <p:cNvGrpSpPr/>
            <p:nvPr/>
          </p:nvGrpSpPr>
          <p:grpSpPr>
            <a:xfrm>
              <a:off x="5973664" y="3484366"/>
              <a:ext cx="811335" cy="987304"/>
              <a:chOff x="1285250" y="1617275"/>
              <a:chExt cx="1090650" cy="1327200"/>
            </a:xfrm>
          </p:grpSpPr>
          <p:sp>
            <p:nvSpPr>
              <p:cNvPr id="4191" name="Google Shape;4191;p8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88"/>
            <p:cNvGrpSpPr/>
            <p:nvPr/>
          </p:nvGrpSpPr>
          <p:grpSpPr>
            <a:xfrm>
              <a:off x="5194708" y="3484366"/>
              <a:ext cx="811409" cy="987304"/>
              <a:chOff x="238125" y="1617275"/>
              <a:chExt cx="1090750" cy="1327200"/>
            </a:xfrm>
          </p:grpSpPr>
          <p:sp>
            <p:nvSpPr>
              <p:cNvPr id="4195" name="Google Shape;4195;p8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98" name="Google Shape;4198;p88"/>
          <p:cNvGrpSpPr/>
          <p:nvPr/>
        </p:nvGrpSpPr>
        <p:grpSpPr>
          <a:xfrm>
            <a:off x="6844048" y="2482095"/>
            <a:ext cx="1579046" cy="522230"/>
            <a:chOff x="6853641" y="2534077"/>
            <a:chExt cx="1515545" cy="501229"/>
          </a:xfrm>
        </p:grpSpPr>
        <p:grpSp>
          <p:nvGrpSpPr>
            <p:cNvPr id="4199" name="Google Shape;4199;p88"/>
            <p:cNvGrpSpPr/>
            <p:nvPr/>
          </p:nvGrpSpPr>
          <p:grpSpPr>
            <a:xfrm>
              <a:off x="6853641" y="2618923"/>
              <a:ext cx="1515545" cy="324556"/>
              <a:chOff x="6853641" y="2618923"/>
              <a:chExt cx="1515545" cy="324556"/>
            </a:xfrm>
          </p:grpSpPr>
          <p:sp>
            <p:nvSpPr>
              <p:cNvPr id="4200" name="Google Shape;4200;p8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5" name="Google Shape;4205;p8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0" name="Google Shape;4210;p88"/>
          <p:cNvGrpSpPr/>
          <p:nvPr/>
        </p:nvGrpSpPr>
        <p:grpSpPr>
          <a:xfrm>
            <a:off x="3438940" y="3357136"/>
            <a:ext cx="1617976" cy="346616"/>
            <a:chOff x="1808063" y="4294338"/>
            <a:chExt cx="3370782" cy="721817"/>
          </a:xfrm>
        </p:grpSpPr>
        <p:sp>
          <p:nvSpPr>
            <p:cNvPr id="4211" name="Google Shape;4211;p8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88"/>
          <p:cNvGrpSpPr/>
          <p:nvPr/>
        </p:nvGrpSpPr>
        <p:grpSpPr>
          <a:xfrm>
            <a:off x="5264936" y="4023886"/>
            <a:ext cx="1417067" cy="350605"/>
            <a:chOff x="4234950" y="2101012"/>
            <a:chExt cx="4219974" cy="1044090"/>
          </a:xfrm>
        </p:grpSpPr>
        <p:sp>
          <p:nvSpPr>
            <p:cNvPr id="4222" name="Google Shape;4222;p8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8" name="Google Shape;4238;p88"/>
          <p:cNvGrpSpPr/>
          <p:nvPr/>
        </p:nvGrpSpPr>
        <p:grpSpPr>
          <a:xfrm>
            <a:off x="6840408" y="2014643"/>
            <a:ext cx="1586327" cy="371557"/>
            <a:chOff x="1247650" y="2075423"/>
            <a:chExt cx="6648477" cy="1557238"/>
          </a:xfrm>
        </p:grpSpPr>
        <p:sp>
          <p:nvSpPr>
            <p:cNvPr id="4239" name="Google Shape;4239;p8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88"/>
          <p:cNvGrpSpPr/>
          <p:nvPr/>
        </p:nvGrpSpPr>
        <p:grpSpPr>
          <a:xfrm>
            <a:off x="5271678" y="1167833"/>
            <a:ext cx="1415601" cy="1648533"/>
            <a:chOff x="1839112" y="2209163"/>
            <a:chExt cx="1918159" cy="2233784"/>
          </a:xfrm>
        </p:grpSpPr>
        <p:sp>
          <p:nvSpPr>
            <p:cNvPr id="4246" name="Google Shape;4246;p8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49" name="Google Shape;4249;p88"/>
            <p:cNvCxnSpPr>
              <a:stCxn id="4246" idx="6"/>
              <a:endCxn id="4247"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250" name="Google Shape;4250;p88"/>
            <p:cNvCxnSpPr>
              <a:stCxn id="4247" idx="4"/>
              <a:endCxn id="4251"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252" name="Google Shape;4252;p88"/>
            <p:cNvCxnSpPr>
              <a:stCxn id="4251" idx="6"/>
              <a:endCxn id="4248"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253" name="Google Shape;4253;p88"/>
            <p:cNvCxnSpPr>
              <a:stCxn id="4248" idx="4"/>
              <a:endCxn id="4254"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251" name="Google Shape;4251;p8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56" name="Google Shape;4256;p88"/>
            <p:cNvCxnSpPr>
              <a:endCxn id="4255"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257" name="Google Shape;4257;p88"/>
          <p:cNvGrpSpPr/>
          <p:nvPr/>
        </p:nvGrpSpPr>
        <p:grpSpPr>
          <a:xfrm>
            <a:off x="3428944" y="1185917"/>
            <a:ext cx="1637968" cy="154942"/>
            <a:chOff x="238125" y="2506075"/>
            <a:chExt cx="7115411" cy="673075"/>
          </a:xfrm>
        </p:grpSpPr>
        <p:sp>
          <p:nvSpPr>
            <p:cNvPr id="4258" name="Google Shape;4258;p8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88"/>
          <p:cNvGrpSpPr/>
          <p:nvPr/>
        </p:nvGrpSpPr>
        <p:grpSpPr>
          <a:xfrm>
            <a:off x="1969680" y="1500635"/>
            <a:ext cx="1262932" cy="785408"/>
            <a:chOff x="548861" y="389676"/>
            <a:chExt cx="3843371" cy="2390163"/>
          </a:xfrm>
        </p:grpSpPr>
        <p:cxnSp>
          <p:nvCxnSpPr>
            <p:cNvPr id="4264" name="Google Shape;4264;p8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65" name="Google Shape;4265;p8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66" name="Google Shape;4266;p8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67" name="Google Shape;4267;p8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268" name="Google Shape;4268;p8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269" name="Google Shape;4269;p8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0" name="Google Shape;4270;p8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271" name="Google Shape;4271;p8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7" name="Google Shape;4277;p88"/>
          <p:cNvGrpSpPr/>
          <p:nvPr/>
        </p:nvGrpSpPr>
        <p:grpSpPr>
          <a:xfrm>
            <a:off x="757812" y="2607512"/>
            <a:ext cx="1412054" cy="633562"/>
            <a:chOff x="1187400" y="2529299"/>
            <a:chExt cx="6769193" cy="2241903"/>
          </a:xfrm>
        </p:grpSpPr>
        <p:sp>
          <p:nvSpPr>
            <p:cNvPr id="4278" name="Google Shape;4278;p8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279" name="Google Shape;4279;p8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80" name="Google Shape;4280;p8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81" name="Google Shape;4281;p8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82" name="Google Shape;4282;p8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83" name="Google Shape;4283;p8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84" name="Google Shape;4284;p8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285" name="Google Shape;4285;p88"/>
            <p:cNvCxnSpPr>
              <a:stCxn id="4278" idx="2"/>
              <a:endCxn id="4279"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86" name="Google Shape;4286;p88"/>
            <p:cNvCxnSpPr>
              <a:stCxn id="4280" idx="0"/>
              <a:endCxn id="4278"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87" name="Google Shape;4287;p88"/>
            <p:cNvCxnSpPr>
              <a:stCxn id="4280" idx="2"/>
              <a:endCxn id="4282"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88" name="Google Shape;4288;p88"/>
            <p:cNvCxnSpPr>
              <a:stCxn id="4281" idx="0"/>
              <a:endCxn id="4280"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89" name="Google Shape;4289;p88"/>
            <p:cNvCxnSpPr>
              <a:stCxn id="4279" idx="2"/>
              <a:endCxn id="4284"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90" name="Google Shape;4290;p88"/>
            <p:cNvCxnSpPr>
              <a:stCxn id="4283" idx="0"/>
              <a:endCxn id="4279"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291" name="Google Shape;4291;p88"/>
          <p:cNvGrpSpPr/>
          <p:nvPr/>
        </p:nvGrpSpPr>
        <p:grpSpPr>
          <a:xfrm>
            <a:off x="6844058" y="3100221"/>
            <a:ext cx="1579035" cy="540873"/>
            <a:chOff x="6895650" y="3126697"/>
            <a:chExt cx="1436662" cy="492105"/>
          </a:xfrm>
        </p:grpSpPr>
        <p:sp>
          <p:nvSpPr>
            <p:cNvPr id="4292" name="Google Shape;4292;p8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7" name="Google Shape;4297;p88"/>
            <p:cNvGrpSpPr/>
            <p:nvPr/>
          </p:nvGrpSpPr>
          <p:grpSpPr>
            <a:xfrm>
              <a:off x="6995957" y="3335810"/>
              <a:ext cx="1230393" cy="71754"/>
              <a:chOff x="6995957" y="3287964"/>
              <a:chExt cx="1230393" cy="71754"/>
            </a:xfrm>
          </p:grpSpPr>
          <p:sp>
            <p:nvSpPr>
              <p:cNvPr id="4298" name="Google Shape;4298;p8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03" name="Google Shape;4303;p88"/>
          <p:cNvGrpSpPr/>
          <p:nvPr/>
        </p:nvGrpSpPr>
        <p:grpSpPr>
          <a:xfrm>
            <a:off x="6842640" y="3736984"/>
            <a:ext cx="1581862" cy="650625"/>
            <a:chOff x="6777990" y="3710194"/>
            <a:chExt cx="1646915" cy="677382"/>
          </a:xfrm>
        </p:grpSpPr>
        <p:grpSp>
          <p:nvGrpSpPr>
            <p:cNvPr id="4304" name="Google Shape;4304;p88"/>
            <p:cNvGrpSpPr/>
            <p:nvPr/>
          </p:nvGrpSpPr>
          <p:grpSpPr>
            <a:xfrm>
              <a:off x="6777990" y="3874492"/>
              <a:ext cx="411129" cy="513083"/>
              <a:chOff x="6777990" y="3874492"/>
              <a:chExt cx="411129" cy="513083"/>
            </a:xfrm>
          </p:grpSpPr>
          <p:cxnSp>
            <p:nvCxnSpPr>
              <p:cNvPr id="4305" name="Google Shape;4305;p8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06" name="Google Shape;4306;p8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88"/>
            <p:cNvGrpSpPr/>
            <p:nvPr/>
          </p:nvGrpSpPr>
          <p:grpSpPr>
            <a:xfrm>
              <a:off x="7188425" y="3710194"/>
              <a:ext cx="411123" cy="520535"/>
              <a:chOff x="7188425" y="3710194"/>
              <a:chExt cx="411123" cy="520535"/>
            </a:xfrm>
          </p:grpSpPr>
          <p:cxnSp>
            <p:nvCxnSpPr>
              <p:cNvPr id="4308" name="Google Shape;4308;p8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09" name="Google Shape;4309;p8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88"/>
            <p:cNvGrpSpPr/>
            <p:nvPr/>
          </p:nvGrpSpPr>
          <p:grpSpPr>
            <a:xfrm>
              <a:off x="7603341" y="3874492"/>
              <a:ext cx="411474" cy="513083"/>
              <a:chOff x="7603341" y="3874492"/>
              <a:chExt cx="411474" cy="513083"/>
            </a:xfrm>
          </p:grpSpPr>
          <p:cxnSp>
            <p:nvCxnSpPr>
              <p:cNvPr id="4311" name="Google Shape;4311;p8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12" name="Google Shape;4312;p8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3" name="Google Shape;4313;p88"/>
            <p:cNvGrpSpPr/>
            <p:nvPr/>
          </p:nvGrpSpPr>
          <p:grpSpPr>
            <a:xfrm>
              <a:off x="8013776" y="3722847"/>
              <a:ext cx="411129" cy="507881"/>
              <a:chOff x="8013776" y="3722847"/>
              <a:chExt cx="411129" cy="507881"/>
            </a:xfrm>
          </p:grpSpPr>
          <p:cxnSp>
            <p:nvCxnSpPr>
              <p:cNvPr id="4314" name="Google Shape;4314;p8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315" name="Google Shape;4315;p8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6" name="Google Shape;4316;p88"/>
          <p:cNvGrpSpPr/>
          <p:nvPr/>
        </p:nvGrpSpPr>
        <p:grpSpPr>
          <a:xfrm>
            <a:off x="5262155" y="2909824"/>
            <a:ext cx="1421889" cy="1020603"/>
            <a:chOff x="5190863" y="2824811"/>
            <a:chExt cx="1544860" cy="1108869"/>
          </a:xfrm>
        </p:grpSpPr>
        <p:grpSp>
          <p:nvGrpSpPr>
            <p:cNvPr id="4317" name="Google Shape;4317;p88"/>
            <p:cNvGrpSpPr/>
            <p:nvPr/>
          </p:nvGrpSpPr>
          <p:grpSpPr>
            <a:xfrm>
              <a:off x="5938695" y="3176919"/>
              <a:ext cx="685761" cy="404739"/>
              <a:chOff x="5938695" y="3176919"/>
              <a:chExt cx="685761" cy="404739"/>
            </a:xfrm>
          </p:grpSpPr>
          <p:grpSp>
            <p:nvGrpSpPr>
              <p:cNvPr id="4318" name="Google Shape;4318;p88"/>
              <p:cNvGrpSpPr/>
              <p:nvPr/>
            </p:nvGrpSpPr>
            <p:grpSpPr>
              <a:xfrm>
                <a:off x="5938695" y="3176919"/>
                <a:ext cx="685761" cy="404739"/>
                <a:chOff x="5938695" y="3176919"/>
                <a:chExt cx="685761" cy="404739"/>
              </a:xfrm>
            </p:grpSpPr>
            <p:sp>
              <p:nvSpPr>
                <p:cNvPr id="4319" name="Google Shape;4319;p8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1" name="Google Shape;4321;p8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2" name="Google Shape;4322;p88"/>
            <p:cNvGrpSpPr/>
            <p:nvPr/>
          </p:nvGrpSpPr>
          <p:grpSpPr>
            <a:xfrm>
              <a:off x="5305233" y="3176835"/>
              <a:ext cx="685971" cy="404655"/>
              <a:chOff x="5305233" y="3176835"/>
              <a:chExt cx="685971" cy="404655"/>
            </a:xfrm>
          </p:grpSpPr>
          <p:grpSp>
            <p:nvGrpSpPr>
              <p:cNvPr id="4323" name="Google Shape;4323;p88"/>
              <p:cNvGrpSpPr/>
              <p:nvPr/>
            </p:nvGrpSpPr>
            <p:grpSpPr>
              <a:xfrm>
                <a:off x="5305233" y="3176835"/>
                <a:ext cx="685971" cy="404655"/>
                <a:chOff x="5305233" y="3176835"/>
                <a:chExt cx="685971" cy="404655"/>
              </a:xfrm>
            </p:grpSpPr>
            <p:sp>
              <p:nvSpPr>
                <p:cNvPr id="4324" name="Google Shape;4324;p8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6" name="Google Shape;4326;p8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7" name="Google Shape;4327;p8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8" name="Google Shape;4328;p88"/>
            <p:cNvGrpSpPr/>
            <p:nvPr/>
          </p:nvGrpSpPr>
          <p:grpSpPr>
            <a:xfrm>
              <a:off x="5657361" y="2824811"/>
              <a:ext cx="1078361" cy="404655"/>
              <a:chOff x="5657361" y="2824811"/>
              <a:chExt cx="1078361" cy="404655"/>
            </a:xfrm>
          </p:grpSpPr>
          <p:grpSp>
            <p:nvGrpSpPr>
              <p:cNvPr id="4329" name="Google Shape;4329;p88"/>
              <p:cNvGrpSpPr/>
              <p:nvPr/>
            </p:nvGrpSpPr>
            <p:grpSpPr>
              <a:xfrm>
                <a:off x="5657361" y="2824811"/>
                <a:ext cx="1078361" cy="404655"/>
                <a:chOff x="5657361" y="2824811"/>
                <a:chExt cx="1078361" cy="404655"/>
              </a:xfrm>
            </p:grpSpPr>
            <p:grpSp>
              <p:nvGrpSpPr>
                <p:cNvPr id="4330" name="Google Shape;4330;p88"/>
                <p:cNvGrpSpPr/>
                <p:nvPr/>
              </p:nvGrpSpPr>
              <p:grpSpPr>
                <a:xfrm>
                  <a:off x="5938485" y="2824811"/>
                  <a:ext cx="797237" cy="404655"/>
                  <a:chOff x="5938485" y="2824811"/>
                  <a:chExt cx="797237" cy="404655"/>
                </a:xfrm>
              </p:grpSpPr>
              <p:sp>
                <p:nvSpPr>
                  <p:cNvPr id="4331" name="Google Shape;4331;p8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3" name="Google Shape;4333;p8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4" name="Google Shape;4334;p8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88"/>
            <p:cNvGrpSpPr/>
            <p:nvPr/>
          </p:nvGrpSpPr>
          <p:grpSpPr>
            <a:xfrm>
              <a:off x="5190863" y="3528942"/>
              <a:ext cx="1078026" cy="404739"/>
              <a:chOff x="5190863" y="3528942"/>
              <a:chExt cx="1078026" cy="404739"/>
            </a:xfrm>
          </p:grpSpPr>
          <p:sp>
            <p:nvSpPr>
              <p:cNvPr id="4336" name="Google Shape;4336;p8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7" name="Google Shape;4337;p88"/>
              <p:cNvGrpSpPr/>
              <p:nvPr/>
            </p:nvGrpSpPr>
            <p:grpSpPr>
              <a:xfrm>
                <a:off x="5190863" y="3528942"/>
                <a:ext cx="1078026" cy="404739"/>
                <a:chOff x="5190863" y="3528942"/>
                <a:chExt cx="1078026" cy="404739"/>
              </a:xfrm>
            </p:grpSpPr>
            <p:sp>
              <p:nvSpPr>
                <p:cNvPr id="4338" name="Google Shape;4338;p8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40" name="Google Shape;4340;p88"/>
          <p:cNvGrpSpPr/>
          <p:nvPr/>
        </p:nvGrpSpPr>
        <p:grpSpPr>
          <a:xfrm>
            <a:off x="728162" y="1474292"/>
            <a:ext cx="1086719" cy="879487"/>
            <a:chOff x="803162" y="1474292"/>
            <a:chExt cx="1086719" cy="879487"/>
          </a:xfrm>
        </p:grpSpPr>
        <p:grpSp>
          <p:nvGrpSpPr>
            <p:cNvPr id="4341" name="Google Shape;4341;p88"/>
            <p:cNvGrpSpPr/>
            <p:nvPr/>
          </p:nvGrpSpPr>
          <p:grpSpPr>
            <a:xfrm>
              <a:off x="803162" y="1625948"/>
              <a:ext cx="445856" cy="576579"/>
              <a:chOff x="803162" y="1625948"/>
              <a:chExt cx="445856" cy="576579"/>
            </a:xfrm>
          </p:grpSpPr>
          <p:sp>
            <p:nvSpPr>
              <p:cNvPr id="4342" name="Google Shape;4342;p8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3" name="Google Shape;4343;p88"/>
              <p:cNvGrpSpPr/>
              <p:nvPr/>
            </p:nvGrpSpPr>
            <p:grpSpPr>
              <a:xfrm>
                <a:off x="1056023" y="1625948"/>
                <a:ext cx="192995" cy="576579"/>
                <a:chOff x="1056023" y="1625948"/>
                <a:chExt cx="192995" cy="576579"/>
              </a:xfrm>
            </p:grpSpPr>
            <p:sp>
              <p:nvSpPr>
                <p:cNvPr id="4344" name="Google Shape;4344;p8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49" name="Google Shape;4349;p88"/>
            <p:cNvGrpSpPr/>
            <p:nvPr/>
          </p:nvGrpSpPr>
          <p:grpSpPr>
            <a:xfrm>
              <a:off x="1371406" y="1474292"/>
              <a:ext cx="518475" cy="879487"/>
              <a:chOff x="1398231" y="1474292"/>
              <a:chExt cx="518475" cy="879487"/>
            </a:xfrm>
          </p:grpSpPr>
          <p:grpSp>
            <p:nvGrpSpPr>
              <p:cNvPr id="4350" name="Google Shape;4350;p88"/>
              <p:cNvGrpSpPr/>
              <p:nvPr/>
            </p:nvGrpSpPr>
            <p:grpSpPr>
              <a:xfrm>
                <a:off x="1398231" y="1474292"/>
                <a:ext cx="518475" cy="341643"/>
                <a:chOff x="1398231" y="1474292"/>
                <a:chExt cx="518475" cy="341643"/>
              </a:xfrm>
            </p:grpSpPr>
            <p:sp>
              <p:nvSpPr>
                <p:cNvPr id="4351" name="Google Shape;4351;p8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2" name="Google Shape;4352;p88"/>
                <p:cNvGrpSpPr/>
                <p:nvPr/>
              </p:nvGrpSpPr>
              <p:grpSpPr>
                <a:xfrm>
                  <a:off x="1616453" y="1474292"/>
                  <a:ext cx="300253" cy="341643"/>
                  <a:chOff x="1616453" y="1475379"/>
                  <a:chExt cx="300253" cy="341643"/>
                </a:xfrm>
              </p:grpSpPr>
              <p:sp>
                <p:nvSpPr>
                  <p:cNvPr id="4353" name="Google Shape;4353;p8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0" name="Google Shape;4360;p88"/>
                  <p:cNvGrpSpPr/>
                  <p:nvPr/>
                </p:nvGrpSpPr>
                <p:grpSpPr>
                  <a:xfrm>
                    <a:off x="1839639" y="1475379"/>
                    <a:ext cx="77067" cy="341643"/>
                    <a:chOff x="1839639" y="1475379"/>
                    <a:chExt cx="77067" cy="341643"/>
                  </a:xfrm>
                </p:grpSpPr>
                <p:sp>
                  <p:nvSpPr>
                    <p:cNvPr id="4361" name="Google Shape;4361;p8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63" name="Google Shape;4363;p88"/>
              <p:cNvGrpSpPr/>
              <p:nvPr/>
            </p:nvGrpSpPr>
            <p:grpSpPr>
              <a:xfrm>
                <a:off x="1398451" y="2012951"/>
                <a:ext cx="518255" cy="340828"/>
                <a:chOff x="1398451" y="2012951"/>
                <a:chExt cx="518255" cy="340828"/>
              </a:xfrm>
            </p:grpSpPr>
            <p:sp>
              <p:nvSpPr>
                <p:cNvPr id="4364" name="Google Shape;4364;p8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5" name="Google Shape;4365;p88"/>
                <p:cNvGrpSpPr/>
                <p:nvPr/>
              </p:nvGrpSpPr>
              <p:grpSpPr>
                <a:xfrm>
                  <a:off x="1616453" y="2012951"/>
                  <a:ext cx="300253" cy="340828"/>
                  <a:chOff x="1616453" y="2013538"/>
                  <a:chExt cx="300253" cy="340828"/>
                </a:xfrm>
              </p:grpSpPr>
              <p:sp>
                <p:nvSpPr>
                  <p:cNvPr id="4366" name="Google Shape;4366;p8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3" name="Google Shape;4373;p88"/>
                  <p:cNvGrpSpPr/>
                  <p:nvPr/>
                </p:nvGrpSpPr>
                <p:grpSpPr>
                  <a:xfrm>
                    <a:off x="1839639" y="2013538"/>
                    <a:ext cx="77067" cy="340828"/>
                    <a:chOff x="1839639" y="2013538"/>
                    <a:chExt cx="77067" cy="340828"/>
                  </a:xfrm>
                </p:grpSpPr>
                <p:sp>
                  <p:nvSpPr>
                    <p:cNvPr id="4374" name="Google Shape;4374;p8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376" name="Google Shape;4376;p88"/>
          <p:cNvGrpSpPr/>
          <p:nvPr/>
        </p:nvGrpSpPr>
        <p:grpSpPr>
          <a:xfrm>
            <a:off x="724986" y="3605478"/>
            <a:ext cx="1368681" cy="682918"/>
            <a:chOff x="724986" y="3605478"/>
            <a:chExt cx="1368681" cy="682918"/>
          </a:xfrm>
        </p:grpSpPr>
        <p:grpSp>
          <p:nvGrpSpPr>
            <p:cNvPr id="4377" name="Google Shape;4377;p88"/>
            <p:cNvGrpSpPr/>
            <p:nvPr/>
          </p:nvGrpSpPr>
          <p:grpSpPr>
            <a:xfrm>
              <a:off x="1289102" y="3823629"/>
              <a:ext cx="240442" cy="250435"/>
              <a:chOff x="-165066" y="3843615"/>
              <a:chExt cx="221259" cy="230455"/>
            </a:xfrm>
          </p:grpSpPr>
          <p:sp>
            <p:nvSpPr>
              <p:cNvPr id="4378" name="Google Shape;4378;p8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8" name="Google Shape;4398;p88"/>
            <p:cNvGrpSpPr/>
            <p:nvPr/>
          </p:nvGrpSpPr>
          <p:grpSpPr>
            <a:xfrm>
              <a:off x="724986" y="3605478"/>
              <a:ext cx="1368681" cy="682918"/>
              <a:chOff x="724986" y="3605478"/>
              <a:chExt cx="1368681" cy="682918"/>
            </a:xfrm>
          </p:grpSpPr>
          <p:grpSp>
            <p:nvGrpSpPr>
              <p:cNvPr id="4399" name="Google Shape;4399;p88"/>
              <p:cNvGrpSpPr/>
              <p:nvPr/>
            </p:nvGrpSpPr>
            <p:grpSpPr>
              <a:xfrm>
                <a:off x="1498221" y="4047614"/>
                <a:ext cx="529172" cy="240783"/>
                <a:chOff x="1498221" y="4047614"/>
                <a:chExt cx="529172" cy="240783"/>
              </a:xfrm>
            </p:grpSpPr>
            <p:grpSp>
              <p:nvGrpSpPr>
                <p:cNvPr id="4400" name="Google Shape;4400;p88"/>
                <p:cNvGrpSpPr/>
                <p:nvPr/>
              </p:nvGrpSpPr>
              <p:grpSpPr>
                <a:xfrm>
                  <a:off x="1826655" y="4224370"/>
                  <a:ext cx="200738" cy="25631"/>
                  <a:chOff x="1826655" y="4224370"/>
                  <a:chExt cx="200738" cy="25631"/>
                </a:xfrm>
              </p:grpSpPr>
              <p:sp>
                <p:nvSpPr>
                  <p:cNvPr id="4401" name="Google Shape;4401;p8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88"/>
                <p:cNvGrpSpPr/>
                <p:nvPr/>
              </p:nvGrpSpPr>
              <p:grpSpPr>
                <a:xfrm>
                  <a:off x="1498221" y="4047614"/>
                  <a:ext cx="328444" cy="240783"/>
                  <a:chOff x="1498221" y="4047614"/>
                  <a:chExt cx="328444" cy="240783"/>
                </a:xfrm>
              </p:grpSpPr>
              <p:sp>
                <p:nvSpPr>
                  <p:cNvPr id="4404" name="Google Shape;4404;p8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5" name="Google Shape;4405;p88"/>
                  <p:cNvGrpSpPr/>
                  <p:nvPr/>
                </p:nvGrpSpPr>
                <p:grpSpPr>
                  <a:xfrm>
                    <a:off x="1498221" y="4047614"/>
                    <a:ext cx="150566" cy="190416"/>
                    <a:chOff x="1498221" y="4047614"/>
                    <a:chExt cx="150566" cy="190416"/>
                  </a:xfrm>
                </p:grpSpPr>
                <p:sp>
                  <p:nvSpPr>
                    <p:cNvPr id="4406" name="Google Shape;4406;p8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08" name="Google Shape;4408;p88"/>
              <p:cNvGrpSpPr/>
              <p:nvPr/>
            </p:nvGrpSpPr>
            <p:grpSpPr>
              <a:xfrm>
                <a:off x="1560718" y="3800594"/>
                <a:ext cx="532948" cy="302090"/>
                <a:chOff x="1560718" y="3800594"/>
                <a:chExt cx="532948" cy="302090"/>
              </a:xfrm>
            </p:grpSpPr>
            <p:grpSp>
              <p:nvGrpSpPr>
                <p:cNvPr id="4409" name="Google Shape;4409;p88"/>
                <p:cNvGrpSpPr/>
                <p:nvPr/>
              </p:nvGrpSpPr>
              <p:grpSpPr>
                <a:xfrm>
                  <a:off x="1912179" y="3827344"/>
                  <a:ext cx="181487" cy="25631"/>
                  <a:chOff x="1912179" y="3827344"/>
                  <a:chExt cx="181487" cy="25631"/>
                </a:xfrm>
              </p:grpSpPr>
              <p:sp>
                <p:nvSpPr>
                  <p:cNvPr id="4410" name="Google Shape;4410;p8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8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88"/>
                <p:cNvGrpSpPr/>
                <p:nvPr/>
              </p:nvGrpSpPr>
              <p:grpSpPr>
                <a:xfrm>
                  <a:off x="1912179" y="4044505"/>
                  <a:ext cx="181487" cy="25622"/>
                  <a:chOff x="1912179" y="4044506"/>
                  <a:chExt cx="181487" cy="25622"/>
                </a:xfrm>
              </p:grpSpPr>
              <p:sp>
                <p:nvSpPr>
                  <p:cNvPr id="4413" name="Google Shape;4413;p8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88"/>
                <p:cNvGrpSpPr/>
                <p:nvPr/>
              </p:nvGrpSpPr>
              <p:grpSpPr>
                <a:xfrm>
                  <a:off x="1560718" y="3800594"/>
                  <a:ext cx="351472" cy="302090"/>
                  <a:chOff x="1560718" y="3800594"/>
                  <a:chExt cx="351472" cy="302090"/>
                </a:xfrm>
              </p:grpSpPr>
              <p:grpSp>
                <p:nvGrpSpPr>
                  <p:cNvPr id="4416" name="Google Shape;4416;p88"/>
                  <p:cNvGrpSpPr/>
                  <p:nvPr/>
                </p:nvGrpSpPr>
                <p:grpSpPr>
                  <a:xfrm>
                    <a:off x="1560718" y="3842857"/>
                    <a:ext cx="173586" cy="217131"/>
                    <a:chOff x="1560718" y="3842857"/>
                    <a:chExt cx="173586" cy="217131"/>
                  </a:xfrm>
                </p:grpSpPr>
                <p:sp>
                  <p:nvSpPr>
                    <p:cNvPr id="4417" name="Google Shape;4417;p8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0" name="Google Shape;4420;p8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22" name="Google Shape;4422;p8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3" name="Google Shape;4423;p88"/>
              <p:cNvGrpSpPr/>
              <p:nvPr/>
            </p:nvGrpSpPr>
            <p:grpSpPr>
              <a:xfrm>
                <a:off x="785350" y="3605478"/>
                <a:ext cx="535311" cy="249245"/>
                <a:chOff x="785350" y="3605478"/>
                <a:chExt cx="535311" cy="249245"/>
              </a:xfrm>
            </p:grpSpPr>
            <p:grpSp>
              <p:nvGrpSpPr>
                <p:cNvPr id="4424" name="Google Shape;4424;p88"/>
                <p:cNvGrpSpPr/>
                <p:nvPr/>
              </p:nvGrpSpPr>
              <p:grpSpPr>
                <a:xfrm>
                  <a:off x="785350" y="3605478"/>
                  <a:ext cx="376191" cy="102736"/>
                  <a:chOff x="785350" y="3605478"/>
                  <a:chExt cx="376191" cy="102736"/>
                </a:xfrm>
              </p:grpSpPr>
              <p:sp>
                <p:nvSpPr>
                  <p:cNvPr id="4425" name="Google Shape;4425;p8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88"/>
                <p:cNvGrpSpPr/>
                <p:nvPr/>
              </p:nvGrpSpPr>
              <p:grpSpPr>
                <a:xfrm>
                  <a:off x="1161530" y="3655851"/>
                  <a:ext cx="159131" cy="198872"/>
                  <a:chOff x="1161530" y="3655851"/>
                  <a:chExt cx="159131" cy="198872"/>
                </a:xfrm>
              </p:grpSpPr>
              <p:sp>
                <p:nvSpPr>
                  <p:cNvPr id="4429" name="Google Shape;4429;p8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31" name="Google Shape;4431;p88"/>
              <p:cNvGrpSpPr/>
              <p:nvPr/>
            </p:nvGrpSpPr>
            <p:grpSpPr>
              <a:xfrm>
                <a:off x="785350" y="4047614"/>
                <a:ext cx="535311" cy="240783"/>
                <a:chOff x="785350" y="4047614"/>
                <a:chExt cx="535311" cy="240783"/>
              </a:xfrm>
            </p:grpSpPr>
            <p:grpSp>
              <p:nvGrpSpPr>
                <p:cNvPr id="4432" name="Google Shape;4432;p88"/>
                <p:cNvGrpSpPr/>
                <p:nvPr/>
              </p:nvGrpSpPr>
              <p:grpSpPr>
                <a:xfrm>
                  <a:off x="1161636" y="4047614"/>
                  <a:ext cx="159025" cy="190415"/>
                  <a:chOff x="1161636" y="4047614"/>
                  <a:chExt cx="159025" cy="190415"/>
                </a:xfrm>
              </p:grpSpPr>
              <p:sp>
                <p:nvSpPr>
                  <p:cNvPr id="4433" name="Google Shape;4433;p8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5" name="Google Shape;4435;p88"/>
                <p:cNvGrpSpPr/>
                <p:nvPr/>
              </p:nvGrpSpPr>
              <p:grpSpPr>
                <a:xfrm>
                  <a:off x="785350" y="4185661"/>
                  <a:ext cx="376191" cy="102736"/>
                  <a:chOff x="785350" y="4185661"/>
                  <a:chExt cx="376191" cy="102736"/>
                </a:xfrm>
              </p:grpSpPr>
              <p:sp>
                <p:nvSpPr>
                  <p:cNvPr id="4436" name="Google Shape;4436;p8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39" name="Google Shape;4439;p88"/>
              <p:cNvGrpSpPr/>
              <p:nvPr/>
            </p:nvGrpSpPr>
            <p:grpSpPr>
              <a:xfrm>
                <a:off x="1501054" y="3605478"/>
                <a:ext cx="526340" cy="249240"/>
                <a:chOff x="1501054" y="3605478"/>
                <a:chExt cx="526340" cy="249240"/>
              </a:xfrm>
            </p:grpSpPr>
            <p:grpSp>
              <p:nvGrpSpPr>
                <p:cNvPr id="4440" name="Google Shape;4440;p88"/>
                <p:cNvGrpSpPr/>
                <p:nvPr/>
              </p:nvGrpSpPr>
              <p:grpSpPr>
                <a:xfrm>
                  <a:off x="1834208" y="3643867"/>
                  <a:ext cx="193185" cy="25622"/>
                  <a:chOff x="1834208" y="3643867"/>
                  <a:chExt cx="193185" cy="25622"/>
                </a:xfrm>
              </p:grpSpPr>
              <p:sp>
                <p:nvSpPr>
                  <p:cNvPr id="4441" name="Google Shape;4441;p8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88"/>
                <p:cNvGrpSpPr/>
                <p:nvPr/>
              </p:nvGrpSpPr>
              <p:grpSpPr>
                <a:xfrm>
                  <a:off x="1501054" y="3605478"/>
                  <a:ext cx="333165" cy="249240"/>
                  <a:chOff x="1501054" y="3605478"/>
                  <a:chExt cx="333165" cy="249240"/>
                </a:xfrm>
              </p:grpSpPr>
              <p:sp>
                <p:nvSpPr>
                  <p:cNvPr id="4444" name="Google Shape;4444;p8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5" name="Google Shape;4445;p88"/>
                  <p:cNvGrpSpPr/>
                  <p:nvPr/>
                </p:nvGrpSpPr>
                <p:grpSpPr>
                  <a:xfrm>
                    <a:off x="1501054" y="3655851"/>
                    <a:ext cx="155286" cy="198867"/>
                    <a:chOff x="1501054" y="3655851"/>
                    <a:chExt cx="155286" cy="198867"/>
                  </a:xfrm>
                </p:grpSpPr>
                <p:sp>
                  <p:nvSpPr>
                    <p:cNvPr id="4446" name="Google Shape;4446;p8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48" name="Google Shape;4448;p88"/>
              <p:cNvGrpSpPr/>
              <p:nvPr/>
            </p:nvGrpSpPr>
            <p:grpSpPr>
              <a:xfrm>
                <a:off x="724986" y="3800594"/>
                <a:ext cx="532950" cy="302090"/>
                <a:chOff x="724986" y="3800594"/>
                <a:chExt cx="532950" cy="302090"/>
              </a:xfrm>
            </p:grpSpPr>
            <p:grpSp>
              <p:nvGrpSpPr>
                <p:cNvPr id="4449" name="Google Shape;4449;p88"/>
                <p:cNvGrpSpPr/>
                <p:nvPr/>
              </p:nvGrpSpPr>
              <p:grpSpPr>
                <a:xfrm>
                  <a:off x="724986" y="4044367"/>
                  <a:ext cx="181314" cy="25626"/>
                  <a:chOff x="724986" y="4044367"/>
                  <a:chExt cx="181314" cy="25626"/>
                </a:xfrm>
              </p:grpSpPr>
              <p:sp>
                <p:nvSpPr>
                  <p:cNvPr id="4450" name="Google Shape;4450;p8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88"/>
                <p:cNvGrpSpPr/>
                <p:nvPr/>
              </p:nvGrpSpPr>
              <p:grpSpPr>
                <a:xfrm>
                  <a:off x="906290" y="3800594"/>
                  <a:ext cx="351646" cy="302090"/>
                  <a:chOff x="906290" y="3800594"/>
                  <a:chExt cx="351646" cy="302090"/>
                </a:xfrm>
              </p:grpSpPr>
              <p:grpSp>
                <p:nvGrpSpPr>
                  <p:cNvPr id="4453" name="Google Shape;4453;p88"/>
                  <p:cNvGrpSpPr/>
                  <p:nvPr/>
                </p:nvGrpSpPr>
                <p:grpSpPr>
                  <a:xfrm>
                    <a:off x="1084172" y="3842857"/>
                    <a:ext cx="173764" cy="217131"/>
                    <a:chOff x="1084172" y="3842857"/>
                    <a:chExt cx="173764" cy="217131"/>
                  </a:xfrm>
                </p:grpSpPr>
                <p:grpSp>
                  <p:nvGrpSpPr>
                    <p:cNvPr id="4454" name="Google Shape;4454;p88"/>
                    <p:cNvGrpSpPr/>
                    <p:nvPr/>
                  </p:nvGrpSpPr>
                  <p:grpSpPr>
                    <a:xfrm>
                      <a:off x="1156862" y="3936509"/>
                      <a:ext cx="101073" cy="25622"/>
                      <a:chOff x="1156862" y="3936509"/>
                      <a:chExt cx="101073" cy="25622"/>
                    </a:xfrm>
                  </p:grpSpPr>
                  <p:sp>
                    <p:nvSpPr>
                      <p:cNvPr id="4455" name="Google Shape;4455;p8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7" name="Google Shape;4457;p8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8" name="Google Shape;4458;p8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0" name="Google Shape;4460;p88"/>
                <p:cNvGrpSpPr/>
                <p:nvPr/>
              </p:nvGrpSpPr>
              <p:grpSpPr>
                <a:xfrm>
                  <a:off x="724986" y="3830189"/>
                  <a:ext cx="189533" cy="25626"/>
                  <a:chOff x="724986" y="3830189"/>
                  <a:chExt cx="189533" cy="25626"/>
                </a:xfrm>
              </p:grpSpPr>
              <p:sp>
                <p:nvSpPr>
                  <p:cNvPr id="4461" name="Google Shape;4461;p8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463" name="Google Shape;4463;p88"/>
          <p:cNvGrpSpPr/>
          <p:nvPr/>
        </p:nvGrpSpPr>
        <p:grpSpPr>
          <a:xfrm>
            <a:off x="2253298" y="2455640"/>
            <a:ext cx="948701" cy="935378"/>
            <a:chOff x="2253298" y="2428317"/>
            <a:chExt cx="948701" cy="935378"/>
          </a:xfrm>
        </p:grpSpPr>
        <p:sp>
          <p:nvSpPr>
            <p:cNvPr id="4464" name="Google Shape;4464;p8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00" name="Shape 4500"/>
        <p:cNvGrpSpPr/>
        <p:nvPr/>
      </p:nvGrpSpPr>
      <p:grpSpPr>
        <a:xfrm>
          <a:off x="0" y="0"/>
          <a:ext cx="0" cy="0"/>
          <a:chOff x="0" y="0"/>
          <a:chExt cx="0" cy="0"/>
        </a:xfrm>
      </p:grpSpPr>
      <p:grpSp>
        <p:nvGrpSpPr>
          <p:cNvPr id="4501" name="Google Shape;4501;p89"/>
          <p:cNvGrpSpPr/>
          <p:nvPr/>
        </p:nvGrpSpPr>
        <p:grpSpPr>
          <a:xfrm>
            <a:off x="3353582" y="1145627"/>
            <a:ext cx="2363393" cy="1017867"/>
            <a:chOff x="3292400" y="1219146"/>
            <a:chExt cx="2615240" cy="1110239"/>
          </a:xfrm>
        </p:grpSpPr>
        <p:sp>
          <p:nvSpPr>
            <p:cNvPr id="4502" name="Google Shape;4502;p8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503" name="Google Shape;4503;p8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04" name="Google Shape;4504;p8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505" name="Google Shape;4505;p8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506" name="Google Shape;4506;p8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507" name="Google Shape;4507;p8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508" name="Google Shape;4508;p8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509" name="Google Shape;4509;p8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510" name="Google Shape;4510;p8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511" name="Google Shape;4511;p8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512" name="Google Shape;4512;p8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513" name="Google Shape;4513;p8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514" name="Google Shape;4514;p8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515" name="Google Shape;4515;p8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516" name="Google Shape;4516;p89"/>
            <p:cNvGrpSpPr/>
            <p:nvPr/>
          </p:nvGrpSpPr>
          <p:grpSpPr>
            <a:xfrm>
              <a:off x="3748438" y="1378608"/>
              <a:ext cx="2159202" cy="903971"/>
              <a:chOff x="1683525" y="2179850"/>
              <a:chExt cx="4519050" cy="2134525"/>
            </a:xfrm>
          </p:grpSpPr>
          <p:sp>
            <p:nvSpPr>
              <p:cNvPr id="4517" name="Google Shape;4517;p8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18" name="Google Shape;4518;p8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19" name="Google Shape;4519;p8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20" name="Google Shape;4520;p8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21" name="Google Shape;4521;p8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22" name="Google Shape;4522;p8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23" name="Google Shape;4523;p8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24" name="Google Shape;4524;p8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25" name="Google Shape;4525;p8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26" name="Google Shape;4526;p8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27" name="Google Shape;4527;p8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28" name="Google Shape;4528;p8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529" name="Google Shape;4529;p89"/>
          <p:cNvGraphicFramePr/>
          <p:nvPr/>
        </p:nvGraphicFramePr>
        <p:xfrm>
          <a:off x="5949675" y="2323100"/>
          <a:ext cx="3000000" cy="3000000"/>
        </p:xfrm>
        <a:graphic>
          <a:graphicData uri="http://schemas.openxmlformats.org/drawingml/2006/table">
            <a:tbl>
              <a:tblPr>
                <a:noFill/>
                <a:tableStyleId>{7D0F5D96-A4A9-41FD-A84E-49310473ADAC}</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530" name="Google Shape;4530;p89"/>
          <p:cNvGrpSpPr/>
          <p:nvPr/>
        </p:nvGrpSpPr>
        <p:grpSpPr>
          <a:xfrm>
            <a:off x="5926924" y="3381697"/>
            <a:ext cx="2519825" cy="1001454"/>
            <a:chOff x="1906114" y="789980"/>
            <a:chExt cx="1487676" cy="606868"/>
          </a:xfrm>
        </p:grpSpPr>
        <p:cxnSp>
          <p:nvCxnSpPr>
            <p:cNvPr id="4531" name="Google Shape;4531;p8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532" name="Google Shape;4532;p8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533" name="Google Shape;4533;p8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534" name="Google Shape;4534;p8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535" name="Google Shape;4535;p8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536" name="Google Shape;4536;p8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537" name="Google Shape;4537;p8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538" name="Google Shape;4538;p8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545" name="Google Shape;4545;p8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546" name="Google Shape;4546;p8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547" name="Google Shape;4547;p8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8" name="Google Shape;4548;p89"/>
          <p:cNvGrpSpPr/>
          <p:nvPr/>
        </p:nvGrpSpPr>
        <p:grpSpPr>
          <a:xfrm>
            <a:off x="726399" y="1190655"/>
            <a:ext cx="2394370" cy="976502"/>
            <a:chOff x="749309" y="1112739"/>
            <a:chExt cx="2371603" cy="976502"/>
          </a:xfrm>
        </p:grpSpPr>
        <p:sp>
          <p:nvSpPr>
            <p:cNvPr id="4549" name="Google Shape;4549;p8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581" name="Google Shape;4581;p89"/>
          <p:cNvGraphicFramePr/>
          <p:nvPr/>
        </p:nvGraphicFramePr>
        <p:xfrm>
          <a:off x="5949700" y="1188950"/>
          <a:ext cx="3000000" cy="3000000"/>
        </p:xfrm>
        <a:graphic>
          <a:graphicData uri="http://schemas.openxmlformats.org/drawingml/2006/table">
            <a:tbl>
              <a:tblPr>
                <a:noFill/>
                <a:tableStyleId>{7D0F5D96-A4A9-41FD-A84E-49310473ADAC}</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582" name="Google Shape;4582;p89"/>
          <p:cNvGraphicFramePr/>
          <p:nvPr/>
        </p:nvGraphicFramePr>
        <p:xfrm>
          <a:off x="3356413" y="2323100"/>
          <a:ext cx="3000000" cy="3000000"/>
        </p:xfrm>
        <a:graphic>
          <a:graphicData uri="http://schemas.openxmlformats.org/drawingml/2006/table">
            <a:tbl>
              <a:tblPr>
                <a:noFill/>
                <a:tableStyleId>{7D0F5D96-A4A9-41FD-A84E-49310473ADAC}</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583" name="Google Shape;4583;p89"/>
          <p:cNvGrpSpPr/>
          <p:nvPr/>
        </p:nvGrpSpPr>
        <p:grpSpPr>
          <a:xfrm>
            <a:off x="4100342" y="2709743"/>
            <a:ext cx="1517436" cy="74460"/>
            <a:chOff x="3980086" y="2804397"/>
            <a:chExt cx="1227600" cy="66900"/>
          </a:xfrm>
        </p:grpSpPr>
        <p:sp>
          <p:nvSpPr>
            <p:cNvPr id="4584" name="Google Shape;4584;p8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89"/>
          <p:cNvGrpSpPr/>
          <p:nvPr/>
        </p:nvGrpSpPr>
        <p:grpSpPr>
          <a:xfrm>
            <a:off x="4725406" y="3002330"/>
            <a:ext cx="892956" cy="74460"/>
            <a:chOff x="3980086" y="2804397"/>
            <a:chExt cx="1227600" cy="66900"/>
          </a:xfrm>
        </p:grpSpPr>
        <p:sp>
          <p:nvSpPr>
            <p:cNvPr id="4587" name="Google Shape;4587;p8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89"/>
          <p:cNvGrpSpPr/>
          <p:nvPr/>
        </p:nvGrpSpPr>
        <p:grpSpPr>
          <a:xfrm>
            <a:off x="3358498" y="3361213"/>
            <a:ext cx="2363244" cy="1005943"/>
            <a:chOff x="3358415" y="3361302"/>
            <a:chExt cx="2363244" cy="1024695"/>
          </a:xfrm>
        </p:grpSpPr>
        <p:grpSp>
          <p:nvGrpSpPr>
            <p:cNvPr id="4590" name="Google Shape;4590;p89"/>
            <p:cNvGrpSpPr/>
            <p:nvPr/>
          </p:nvGrpSpPr>
          <p:grpSpPr>
            <a:xfrm>
              <a:off x="3358415" y="3361302"/>
              <a:ext cx="441300" cy="1024695"/>
              <a:chOff x="3358415" y="3361302"/>
              <a:chExt cx="441300" cy="1024695"/>
            </a:xfrm>
          </p:grpSpPr>
          <p:sp>
            <p:nvSpPr>
              <p:cNvPr id="4591" name="Google Shape;4591;p8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89"/>
            <p:cNvGrpSpPr/>
            <p:nvPr/>
          </p:nvGrpSpPr>
          <p:grpSpPr>
            <a:xfrm>
              <a:off x="3838901" y="3361302"/>
              <a:ext cx="441300" cy="1024695"/>
              <a:chOff x="3838901" y="3361302"/>
              <a:chExt cx="441300" cy="1024695"/>
            </a:xfrm>
          </p:grpSpPr>
          <p:sp>
            <p:nvSpPr>
              <p:cNvPr id="4598" name="Google Shape;4598;p8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8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89"/>
            <p:cNvGrpSpPr/>
            <p:nvPr/>
          </p:nvGrpSpPr>
          <p:grpSpPr>
            <a:xfrm>
              <a:off x="4319387" y="3361302"/>
              <a:ext cx="441300" cy="1024695"/>
              <a:chOff x="4319387" y="3361302"/>
              <a:chExt cx="441300" cy="1024695"/>
            </a:xfrm>
          </p:grpSpPr>
          <p:sp>
            <p:nvSpPr>
              <p:cNvPr id="4605" name="Google Shape;4605;p8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89"/>
            <p:cNvGrpSpPr/>
            <p:nvPr/>
          </p:nvGrpSpPr>
          <p:grpSpPr>
            <a:xfrm>
              <a:off x="4799873" y="3361302"/>
              <a:ext cx="441300" cy="1024695"/>
              <a:chOff x="4799873" y="3361302"/>
              <a:chExt cx="441300" cy="1024695"/>
            </a:xfrm>
          </p:grpSpPr>
          <p:sp>
            <p:nvSpPr>
              <p:cNvPr id="4612" name="Google Shape;4612;p8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8" name="Google Shape;4618;p89"/>
            <p:cNvGrpSpPr/>
            <p:nvPr/>
          </p:nvGrpSpPr>
          <p:grpSpPr>
            <a:xfrm>
              <a:off x="5280360" y="3361302"/>
              <a:ext cx="441300" cy="1024695"/>
              <a:chOff x="5280360" y="3361302"/>
              <a:chExt cx="441300" cy="1024695"/>
            </a:xfrm>
          </p:grpSpPr>
          <p:sp>
            <p:nvSpPr>
              <p:cNvPr id="4619" name="Google Shape;4619;p8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625" name="Google Shape;4625;p89"/>
          <p:cNvGraphicFramePr/>
          <p:nvPr/>
        </p:nvGraphicFramePr>
        <p:xfrm>
          <a:off x="724925" y="2323100"/>
          <a:ext cx="3000000" cy="3000000"/>
        </p:xfrm>
        <a:graphic>
          <a:graphicData uri="http://schemas.openxmlformats.org/drawingml/2006/table">
            <a:tbl>
              <a:tblPr>
                <a:noFill/>
                <a:tableStyleId>{7D0F5D96-A4A9-41FD-A84E-49310473ADAC}</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626" name="Google Shape;4626;p89"/>
          <p:cNvGrpSpPr/>
          <p:nvPr/>
        </p:nvGrpSpPr>
        <p:grpSpPr>
          <a:xfrm>
            <a:off x="726450" y="3372825"/>
            <a:ext cx="2403614" cy="1005900"/>
            <a:chOff x="726450" y="3372825"/>
            <a:chExt cx="2403614" cy="1005900"/>
          </a:xfrm>
        </p:grpSpPr>
        <p:grpSp>
          <p:nvGrpSpPr>
            <p:cNvPr id="4627" name="Google Shape;4627;p89"/>
            <p:cNvGrpSpPr/>
            <p:nvPr/>
          </p:nvGrpSpPr>
          <p:grpSpPr>
            <a:xfrm>
              <a:off x="726450" y="3696000"/>
              <a:ext cx="2403614" cy="500898"/>
              <a:chOff x="726450" y="3696000"/>
              <a:chExt cx="2403614" cy="500898"/>
            </a:xfrm>
          </p:grpSpPr>
          <p:sp>
            <p:nvSpPr>
              <p:cNvPr id="4628" name="Google Shape;4628;p8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29" name="Google Shape;4629;p8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630" name="Google Shape;4630;p89"/>
            <p:cNvGrpSpPr/>
            <p:nvPr/>
          </p:nvGrpSpPr>
          <p:grpSpPr>
            <a:xfrm>
              <a:off x="1348050" y="3372825"/>
              <a:ext cx="1720425" cy="1005900"/>
              <a:chOff x="1348050" y="3372825"/>
              <a:chExt cx="1720425" cy="1005900"/>
            </a:xfrm>
          </p:grpSpPr>
          <p:sp>
            <p:nvSpPr>
              <p:cNvPr id="4631" name="Google Shape;4631;p8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32" name="Google Shape;4632;p8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33" name="Google Shape;4633;p8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34" name="Google Shape;4634;p8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35" name="Google Shape;4635;p8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636" name="Google Shape;4636;p89"/>
            <p:cNvGrpSpPr/>
            <p:nvPr/>
          </p:nvGrpSpPr>
          <p:grpSpPr>
            <a:xfrm>
              <a:off x="1455707" y="3731058"/>
              <a:ext cx="1491150" cy="417657"/>
              <a:chOff x="1455707" y="3731058"/>
              <a:chExt cx="1491150" cy="417657"/>
            </a:xfrm>
          </p:grpSpPr>
          <p:grpSp>
            <p:nvGrpSpPr>
              <p:cNvPr id="4637" name="Google Shape;4637;p89"/>
              <p:cNvGrpSpPr/>
              <p:nvPr/>
            </p:nvGrpSpPr>
            <p:grpSpPr>
              <a:xfrm>
                <a:off x="1472938" y="3745828"/>
                <a:ext cx="72126" cy="53788"/>
                <a:chOff x="1472938" y="3745828"/>
                <a:chExt cx="72126" cy="53788"/>
              </a:xfrm>
            </p:grpSpPr>
            <p:sp>
              <p:nvSpPr>
                <p:cNvPr id="4638" name="Google Shape;4638;p8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89"/>
              <p:cNvGrpSpPr/>
              <p:nvPr/>
            </p:nvGrpSpPr>
            <p:grpSpPr>
              <a:xfrm>
                <a:off x="1819181" y="4089633"/>
                <a:ext cx="72126" cy="53788"/>
                <a:chOff x="1819181" y="4089633"/>
                <a:chExt cx="72126" cy="53788"/>
              </a:xfrm>
            </p:grpSpPr>
            <p:sp>
              <p:nvSpPr>
                <p:cNvPr id="4641" name="Google Shape;4641;p8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3" name="Google Shape;4643;p89"/>
              <p:cNvGrpSpPr/>
              <p:nvPr/>
            </p:nvGrpSpPr>
            <p:grpSpPr>
              <a:xfrm>
                <a:off x="1455707" y="4084171"/>
                <a:ext cx="64321" cy="64544"/>
                <a:chOff x="1455707" y="4084171"/>
                <a:chExt cx="64321" cy="64544"/>
              </a:xfrm>
            </p:grpSpPr>
            <p:sp>
              <p:nvSpPr>
                <p:cNvPr id="4644" name="Google Shape;4644;p8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89"/>
              <p:cNvGrpSpPr/>
              <p:nvPr/>
            </p:nvGrpSpPr>
            <p:grpSpPr>
              <a:xfrm>
                <a:off x="1818610" y="3731058"/>
                <a:ext cx="64321" cy="64544"/>
                <a:chOff x="1818610" y="3731058"/>
                <a:chExt cx="64321" cy="64544"/>
              </a:xfrm>
            </p:grpSpPr>
            <p:sp>
              <p:nvSpPr>
                <p:cNvPr id="4647" name="Google Shape;4647;p8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9" name="Google Shape;4649;p89"/>
              <p:cNvGrpSpPr/>
              <p:nvPr/>
            </p:nvGrpSpPr>
            <p:grpSpPr>
              <a:xfrm>
                <a:off x="2172491" y="4089633"/>
                <a:ext cx="72126" cy="53788"/>
                <a:chOff x="2172491" y="4089633"/>
                <a:chExt cx="72126" cy="53788"/>
              </a:xfrm>
            </p:grpSpPr>
            <p:sp>
              <p:nvSpPr>
                <p:cNvPr id="4650" name="Google Shape;4650;p8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8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2" name="Google Shape;4652;p89"/>
              <p:cNvGrpSpPr/>
              <p:nvPr/>
            </p:nvGrpSpPr>
            <p:grpSpPr>
              <a:xfrm>
                <a:off x="2171920" y="3731058"/>
                <a:ext cx="64321" cy="64544"/>
                <a:chOff x="2171920" y="3731058"/>
                <a:chExt cx="64321" cy="64544"/>
              </a:xfrm>
            </p:grpSpPr>
            <p:sp>
              <p:nvSpPr>
                <p:cNvPr id="4653" name="Google Shape;4653;p8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89"/>
              <p:cNvGrpSpPr/>
              <p:nvPr/>
            </p:nvGrpSpPr>
            <p:grpSpPr>
              <a:xfrm>
                <a:off x="2874730" y="3745828"/>
                <a:ext cx="72126" cy="53788"/>
                <a:chOff x="2874730" y="3745828"/>
                <a:chExt cx="72126" cy="53788"/>
              </a:xfrm>
            </p:grpSpPr>
            <p:sp>
              <p:nvSpPr>
                <p:cNvPr id="4656" name="Google Shape;4656;p8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89"/>
              <p:cNvGrpSpPr/>
              <p:nvPr/>
            </p:nvGrpSpPr>
            <p:grpSpPr>
              <a:xfrm>
                <a:off x="2878589" y="4081481"/>
                <a:ext cx="64321" cy="64544"/>
                <a:chOff x="2878589" y="4081481"/>
                <a:chExt cx="64321" cy="64544"/>
              </a:xfrm>
            </p:grpSpPr>
            <p:sp>
              <p:nvSpPr>
                <p:cNvPr id="4659" name="Google Shape;4659;p8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89"/>
              <p:cNvGrpSpPr/>
              <p:nvPr/>
            </p:nvGrpSpPr>
            <p:grpSpPr>
              <a:xfrm>
                <a:off x="2525796" y="4089633"/>
                <a:ext cx="72126" cy="53788"/>
                <a:chOff x="2525796" y="4089633"/>
                <a:chExt cx="72126" cy="53788"/>
              </a:xfrm>
            </p:grpSpPr>
            <p:sp>
              <p:nvSpPr>
                <p:cNvPr id="4662" name="Google Shape;4662;p8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4" name="Google Shape;4664;p89"/>
              <p:cNvGrpSpPr/>
              <p:nvPr/>
            </p:nvGrpSpPr>
            <p:grpSpPr>
              <a:xfrm>
                <a:off x="2525225" y="3731058"/>
                <a:ext cx="64321" cy="64544"/>
                <a:chOff x="2525225" y="3731058"/>
                <a:chExt cx="64321" cy="64544"/>
              </a:xfrm>
            </p:grpSpPr>
            <p:sp>
              <p:nvSpPr>
                <p:cNvPr id="4665" name="Google Shape;4665;p8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70" name="Shape 4670"/>
        <p:cNvGrpSpPr/>
        <p:nvPr/>
      </p:nvGrpSpPr>
      <p:grpSpPr>
        <a:xfrm>
          <a:off x="0" y="0"/>
          <a:ext cx="0" cy="0"/>
          <a:chOff x="0" y="0"/>
          <a:chExt cx="0" cy="0"/>
        </a:xfrm>
      </p:grpSpPr>
      <p:grpSp>
        <p:nvGrpSpPr>
          <p:cNvPr id="4671" name="Google Shape;4671;p90"/>
          <p:cNvGrpSpPr/>
          <p:nvPr/>
        </p:nvGrpSpPr>
        <p:grpSpPr>
          <a:xfrm>
            <a:off x="732428" y="1171356"/>
            <a:ext cx="845921" cy="690752"/>
            <a:chOff x="732428" y="1198513"/>
            <a:chExt cx="845921" cy="690752"/>
          </a:xfrm>
        </p:grpSpPr>
        <p:grpSp>
          <p:nvGrpSpPr>
            <p:cNvPr id="4672" name="Google Shape;4672;p90"/>
            <p:cNvGrpSpPr/>
            <p:nvPr/>
          </p:nvGrpSpPr>
          <p:grpSpPr>
            <a:xfrm>
              <a:off x="823030" y="1198513"/>
              <a:ext cx="755319" cy="690752"/>
              <a:chOff x="823030" y="1198513"/>
              <a:chExt cx="755319" cy="690752"/>
            </a:xfrm>
          </p:grpSpPr>
          <p:sp>
            <p:nvSpPr>
              <p:cNvPr id="4673" name="Google Shape;4673;p9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9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90"/>
            <p:cNvGrpSpPr/>
            <p:nvPr/>
          </p:nvGrpSpPr>
          <p:grpSpPr>
            <a:xfrm>
              <a:off x="732428" y="1239937"/>
              <a:ext cx="739912" cy="607886"/>
              <a:chOff x="732428" y="1239937"/>
              <a:chExt cx="739912" cy="607886"/>
            </a:xfrm>
          </p:grpSpPr>
          <p:sp>
            <p:nvSpPr>
              <p:cNvPr id="4676" name="Google Shape;4676;p9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9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8" name="Google Shape;4678;p90"/>
            <p:cNvGrpSpPr/>
            <p:nvPr/>
          </p:nvGrpSpPr>
          <p:grpSpPr>
            <a:xfrm>
              <a:off x="732428" y="1277018"/>
              <a:ext cx="702832" cy="533758"/>
              <a:chOff x="732428" y="1277018"/>
              <a:chExt cx="702832" cy="533758"/>
            </a:xfrm>
          </p:grpSpPr>
          <p:sp>
            <p:nvSpPr>
              <p:cNvPr id="4679" name="Google Shape;4679;p9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9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1" name="Google Shape;4681;p90"/>
            <p:cNvGrpSpPr/>
            <p:nvPr/>
          </p:nvGrpSpPr>
          <p:grpSpPr>
            <a:xfrm>
              <a:off x="931170" y="1306653"/>
              <a:ext cx="647179" cy="474455"/>
              <a:chOff x="931170" y="1306653"/>
              <a:chExt cx="647179" cy="474455"/>
            </a:xfrm>
          </p:grpSpPr>
          <p:sp>
            <p:nvSpPr>
              <p:cNvPr id="4682" name="Google Shape;4682;p9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9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4" name="Google Shape;4684;p9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5" name="Google Shape;4685;p90"/>
          <p:cNvGrpSpPr/>
          <p:nvPr/>
        </p:nvGrpSpPr>
        <p:grpSpPr>
          <a:xfrm>
            <a:off x="3964037" y="1171363"/>
            <a:ext cx="634656" cy="699982"/>
            <a:chOff x="5985650" y="2860025"/>
            <a:chExt cx="1396075" cy="1539775"/>
          </a:xfrm>
        </p:grpSpPr>
        <p:sp>
          <p:nvSpPr>
            <p:cNvPr id="4686" name="Google Shape;4686;p9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9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9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9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9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9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9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9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9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9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9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9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9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9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9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9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9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9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9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9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9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9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9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9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9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9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9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9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9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9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9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9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90"/>
          <p:cNvGrpSpPr/>
          <p:nvPr/>
        </p:nvGrpSpPr>
        <p:grpSpPr>
          <a:xfrm>
            <a:off x="4719687" y="1171356"/>
            <a:ext cx="725845" cy="699975"/>
            <a:chOff x="4249973" y="1201875"/>
            <a:chExt cx="1958568" cy="1888762"/>
          </a:xfrm>
        </p:grpSpPr>
        <p:sp>
          <p:nvSpPr>
            <p:cNvPr id="4719" name="Google Shape;4719;p9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0" name="Google Shape;4720;p90"/>
            <p:cNvGrpSpPr/>
            <p:nvPr/>
          </p:nvGrpSpPr>
          <p:grpSpPr>
            <a:xfrm>
              <a:off x="5853086" y="1789142"/>
              <a:ext cx="355454" cy="1048099"/>
              <a:chOff x="5576108" y="2016725"/>
              <a:chExt cx="565200" cy="1666560"/>
            </a:xfrm>
          </p:grpSpPr>
          <p:sp>
            <p:nvSpPr>
              <p:cNvPr id="4721" name="Google Shape;4721;p9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22" name="Google Shape;4722;p9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3" name="Google Shape;4723;p90"/>
            <p:cNvGrpSpPr/>
            <p:nvPr/>
          </p:nvGrpSpPr>
          <p:grpSpPr>
            <a:xfrm>
              <a:off x="4869455" y="2691676"/>
              <a:ext cx="1013897" cy="398961"/>
              <a:chOff x="4012057" y="3451825"/>
              <a:chExt cx="1612175" cy="634379"/>
            </a:xfrm>
          </p:grpSpPr>
          <p:sp>
            <p:nvSpPr>
              <p:cNvPr id="4724" name="Google Shape;4724;p9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25" name="Google Shape;4725;p9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6" name="Google Shape;4726;p90"/>
            <p:cNvGrpSpPr/>
            <p:nvPr/>
          </p:nvGrpSpPr>
          <p:grpSpPr>
            <a:xfrm>
              <a:off x="4276937" y="2155961"/>
              <a:ext cx="651965" cy="891358"/>
              <a:chOff x="3069908" y="2599997"/>
              <a:chExt cx="1036675" cy="1417328"/>
            </a:xfrm>
          </p:grpSpPr>
          <p:sp>
            <p:nvSpPr>
              <p:cNvPr id="4727" name="Google Shape;4727;p9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28" name="Google Shape;4728;p9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9" name="Google Shape;4729;p90"/>
            <p:cNvGrpSpPr/>
            <p:nvPr/>
          </p:nvGrpSpPr>
          <p:grpSpPr>
            <a:xfrm>
              <a:off x="5054918" y="1201875"/>
              <a:ext cx="999548" cy="602711"/>
              <a:chOff x="4306958" y="1082925"/>
              <a:chExt cx="1589359" cy="958358"/>
            </a:xfrm>
          </p:grpSpPr>
          <p:sp>
            <p:nvSpPr>
              <p:cNvPr id="4730" name="Google Shape;4730;p9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31" name="Google Shape;4731;p9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2" name="Google Shape;4732;p90"/>
            <p:cNvGrpSpPr/>
            <p:nvPr/>
          </p:nvGrpSpPr>
          <p:grpSpPr>
            <a:xfrm>
              <a:off x="4249973" y="1303451"/>
              <a:ext cx="799317" cy="841334"/>
              <a:chOff x="3027033" y="1244439"/>
              <a:chExt cx="1270977" cy="1337786"/>
            </a:xfrm>
          </p:grpSpPr>
          <p:sp>
            <p:nvSpPr>
              <p:cNvPr id="4733" name="Google Shape;4733;p9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34" name="Google Shape;4734;p9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5" name="Google Shape;4735;p90"/>
          <p:cNvGrpSpPr/>
          <p:nvPr/>
        </p:nvGrpSpPr>
        <p:grpSpPr>
          <a:xfrm>
            <a:off x="4072551" y="2058137"/>
            <a:ext cx="750769" cy="683784"/>
            <a:chOff x="4204684" y="2104422"/>
            <a:chExt cx="699822" cy="637382"/>
          </a:xfrm>
        </p:grpSpPr>
        <p:grpSp>
          <p:nvGrpSpPr>
            <p:cNvPr id="4736" name="Google Shape;4736;p90"/>
            <p:cNvGrpSpPr/>
            <p:nvPr/>
          </p:nvGrpSpPr>
          <p:grpSpPr>
            <a:xfrm>
              <a:off x="4204684" y="2430067"/>
              <a:ext cx="342957" cy="311738"/>
              <a:chOff x="4204684" y="2430067"/>
              <a:chExt cx="342957" cy="311738"/>
            </a:xfrm>
          </p:grpSpPr>
          <p:sp>
            <p:nvSpPr>
              <p:cNvPr id="4737" name="Google Shape;4737;p9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9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9" name="Google Shape;4739;p90"/>
            <p:cNvGrpSpPr/>
            <p:nvPr/>
          </p:nvGrpSpPr>
          <p:grpSpPr>
            <a:xfrm>
              <a:off x="4561586" y="2430067"/>
              <a:ext cx="342920" cy="311738"/>
              <a:chOff x="4561586" y="2430067"/>
              <a:chExt cx="342920" cy="311738"/>
            </a:xfrm>
          </p:grpSpPr>
          <p:sp>
            <p:nvSpPr>
              <p:cNvPr id="4740" name="Google Shape;4740;p9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9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90"/>
            <p:cNvGrpSpPr/>
            <p:nvPr/>
          </p:nvGrpSpPr>
          <p:grpSpPr>
            <a:xfrm>
              <a:off x="4561586" y="2104422"/>
              <a:ext cx="342920" cy="311738"/>
              <a:chOff x="4561586" y="2104422"/>
              <a:chExt cx="342920" cy="311738"/>
            </a:xfrm>
          </p:grpSpPr>
          <p:sp>
            <p:nvSpPr>
              <p:cNvPr id="4743" name="Google Shape;4743;p9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9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90"/>
            <p:cNvGrpSpPr/>
            <p:nvPr/>
          </p:nvGrpSpPr>
          <p:grpSpPr>
            <a:xfrm>
              <a:off x="4204684" y="2104422"/>
              <a:ext cx="342957" cy="311664"/>
              <a:chOff x="4204684" y="2104422"/>
              <a:chExt cx="342957" cy="311664"/>
            </a:xfrm>
          </p:grpSpPr>
          <p:sp>
            <p:nvSpPr>
              <p:cNvPr id="4746" name="Google Shape;4746;p9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9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48" name="Google Shape;4748;p90"/>
          <p:cNvGrpSpPr/>
          <p:nvPr/>
        </p:nvGrpSpPr>
        <p:grpSpPr>
          <a:xfrm>
            <a:off x="5536984" y="1171351"/>
            <a:ext cx="660591" cy="688867"/>
            <a:chOff x="5830645" y="1267368"/>
            <a:chExt cx="530340" cy="553040"/>
          </a:xfrm>
        </p:grpSpPr>
        <p:sp>
          <p:nvSpPr>
            <p:cNvPr id="4749" name="Google Shape;4749;p9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0" name="Google Shape;4750;p90"/>
            <p:cNvGrpSpPr/>
            <p:nvPr/>
          </p:nvGrpSpPr>
          <p:grpSpPr>
            <a:xfrm>
              <a:off x="5830645" y="1267368"/>
              <a:ext cx="259743" cy="269909"/>
              <a:chOff x="5830645" y="1267368"/>
              <a:chExt cx="259743" cy="269909"/>
            </a:xfrm>
          </p:grpSpPr>
          <p:sp>
            <p:nvSpPr>
              <p:cNvPr id="4751" name="Google Shape;4751;p9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9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3" name="Google Shape;4753;p90"/>
            <p:cNvGrpSpPr/>
            <p:nvPr/>
          </p:nvGrpSpPr>
          <p:grpSpPr>
            <a:xfrm>
              <a:off x="6101293" y="1267368"/>
              <a:ext cx="259692" cy="269909"/>
              <a:chOff x="6101293" y="1267368"/>
              <a:chExt cx="259692" cy="269909"/>
            </a:xfrm>
          </p:grpSpPr>
          <p:sp>
            <p:nvSpPr>
              <p:cNvPr id="4754" name="Google Shape;4754;p9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9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6" name="Google Shape;4756;p90"/>
            <p:cNvGrpSpPr/>
            <p:nvPr/>
          </p:nvGrpSpPr>
          <p:grpSpPr>
            <a:xfrm>
              <a:off x="5830645" y="1550500"/>
              <a:ext cx="259692" cy="269909"/>
              <a:chOff x="5830645" y="1550500"/>
              <a:chExt cx="259692" cy="269909"/>
            </a:xfrm>
          </p:grpSpPr>
          <p:sp>
            <p:nvSpPr>
              <p:cNvPr id="4757" name="Google Shape;4757;p9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9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9" name="Google Shape;4759;p90"/>
            <p:cNvGrpSpPr/>
            <p:nvPr/>
          </p:nvGrpSpPr>
          <p:grpSpPr>
            <a:xfrm>
              <a:off x="6101293" y="1550500"/>
              <a:ext cx="259692" cy="269909"/>
              <a:chOff x="6101293" y="1550500"/>
              <a:chExt cx="259692" cy="269909"/>
            </a:xfrm>
          </p:grpSpPr>
          <p:sp>
            <p:nvSpPr>
              <p:cNvPr id="4760" name="Google Shape;4760;p9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9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62" name="Google Shape;4762;p90"/>
          <p:cNvGrpSpPr/>
          <p:nvPr/>
        </p:nvGrpSpPr>
        <p:grpSpPr>
          <a:xfrm>
            <a:off x="739138" y="2061810"/>
            <a:ext cx="697154" cy="679574"/>
            <a:chOff x="2679875" y="2361475"/>
            <a:chExt cx="780425" cy="760575"/>
          </a:xfrm>
        </p:grpSpPr>
        <p:sp>
          <p:nvSpPr>
            <p:cNvPr id="4763" name="Google Shape;4763;p9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9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9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9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9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9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9" name="Google Shape;4769;p90"/>
          <p:cNvGrpSpPr/>
          <p:nvPr/>
        </p:nvGrpSpPr>
        <p:grpSpPr>
          <a:xfrm>
            <a:off x="3138297" y="1171402"/>
            <a:ext cx="735829" cy="684547"/>
            <a:chOff x="3351965" y="1148808"/>
            <a:chExt cx="750770" cy="698375"/>
          </a:xfrm>
        </p:grpSpPr>
        <p:grpSp>
          <p:nvGrpSpPr>
            <p:cNvPr id="4770" name="Google Shape;4770;p90"/>
            <p:cNvGrpSpPr/>
            <p:nvPr/>
          </p:nvGrpSpPr>
          <p:grpSpPr>
            <a:xfrm>
              <a:off x="3586796" y="1148808"/>
              <a:ext cx="294857" cy="286830"/>
              <a:chOff x="3750225" y="1774000"/>
              <a:chExt cx="149575" cy="145525"/>
            </a:xfrm>
          </p:grpSpPr>
          <p:sp>
            <p:nvSpPr>
              <p:cNvPr id="4771" name="Google Shape;4771;p9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9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3" name="Google Shape;4773;p90"/>
            <p:cNvGrpSpPr/>
            <p:nvPr/>
          </p:nvGrpSpPr>
          <p:grpSpPr>
            <a:xfrm>
              <a:off x="3779245" y="1375768"/>
              <a:ext cx="323490" cy="286978"/>
              <a:chOff x="3847850" y="1889150"/>
              <a:chExt cx="164100" cy="145600"/>
            </a:xfrm>
          </p:grpSpPr>
          <p:sp>
            <p:nvSpPr>
              <p:cNvPr id="4774" name="Google Shape;4774;p9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9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6" name="Google Shape;4776;p90"/>
            <p:cNvGrpSpPr/>
            <p:nvPr/>
          </p:nvGrpSpPr>
          <p:grpSpPr>
            <a:xfrm>
              <a:off x="3351965" y="1330435"/>
              <a:ext cx="295449" cy="285401"/>
              <a:chOff x="3631100" y="1866150"/>
              <a:chExt cx="149875" cy="144800"/>
            </a:xfrm>
          </p:grpSpPr>
          <p:sp>
            <p:nvSpPr>
              <p:cNvPr id="4777" name="Google Shape;4777;p9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9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90"/>
            <p:cNvGrpSpPr/>
            <p:nvPr/>
          </p:nvGrpSpPr>
          <p:grpSpPr>
            <a:xfrm>
              <a:off x="3548208" y="1560352"/>
              <a:ext cx="294808" cy="286830"/>
              <a:chOff x="3730650" y="1982800"/>
              <a:chExt cx="149550" cy="145525"/>
            </a:xfrm>
          </p:grpSpPr>
          <p:sp>
            <p:nvSpPr>
              <p:cNvPr id="4780" name="Google Shape;4780;p9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9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2" name="Google Shape;4782;p90"/>
          <p:cNvGrpSpPr/>
          <p:nvPr/>
        </p:nvGrpSpPr>
        <p:grpSpPr>
          <a:xfrm>
            <a:off x="7639949" y="1171356"/>
            <a:ext cx="804565" cy="677795"/>
            <a:chOff x="7636443" y="1204988"/>
            <a:chExt cx="804565" cy="677795"/>
          </a:xfrm>
        </p:grpSpPr>
        <p:grpSp>
          <p:nvGrpSpPr>
            <p:cNvPr id="4783" name="Google Shape;4783;p90"/>
            <p:cNvGrpSpPr/>
            <p:nvPr/>
          </p:nvGrpSpPr>
          <p:grpSpPr>
            <a:xfrm>
              <a:off x="7636443" y="1509705"/>
              <a:ext cx="804565" cy="373078"/>
              <a:chOff x="7636443" y="1509705"/>
              <a:chExt cx="804565" cy="373078"/>
            </a:xfrm>
          </p:grpSpPr>
          <p:sp>
            <p:nvSpPr>
              <p:cNvPr id="4784" name="Google Shape;4784;p9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9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6" name="Google Shape;4786;p90"/>
            <p:cNvGrpSpPr/>
            <p:nvPr/>
          </p:nvGrpSpPr>
          <p:grpSpPr>
            <a:xfrm>
              <a:off x="7636443" y="1408133"/>
              <a:ext cx="804565" cy="373078"/>
              <a:chOff x="7636443" y="1408133"/>
              <a:chExt cx="804565" cy="373078"/>
            </a:xfrm>
          </p:grpSpPr>
          <p:sp>
            <p:nvSpPr>
              <p:cNvPr id="4787" name="Google Shape;4787;p9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9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9" name="Google Shape;4789;p90"/>
            <p:cNvGrpSpPr/>
            <p:nvPr/>
          </p:nvGrpSpPr>
          <p:grpSpPr>
            <a:xfrm>
              <a:off x="7636443" y="1306560"/>
              <a:ext cx="804565" cy="373078"/>
              <a:chOff x="7636443" y="1306560"/>
              <a:chExt cx="804565" cy="373078"/>
            </a:xfrm>
          </p:grpSpPr>
          <p:sp>
            <p:nvSpPr>
              <p:cNvPr id="4790" name="Google Shape;4790;p9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9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2" name="Google Shape;4792;p90"/>
            <p:cNvGrpSpPr/>
            <p:nvPr/>
          </p:nvGrpSpPr>
          <p:grpSpPr>
            <a:xfrm>
              <a:off x="7636443" y="1204988"/>
              <a:ext cx="804565" cy="373078"/>
              <a:chOff x="7636443" y="1204988"/>
              <a:chExt cx="804565" cy="373078"/>
            </a:xfrm>
          </p:grpSpPr>
          <p:sp>
            <p:nvSpPr>
              <p:cNvPr id="4793" name="Google Shape;4793;p9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9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5" name="Google Shape;4795;p90"/>
          <p:cNvGrpSpPr/>
          <p:nvPr/>
        </p:nvGrpSpPr>
        <p:grpSpPr>
          <a:xfrm>
            <a:off x="4978796" y="2078771"/>
            <a:ext cx="661339" cy="661188"/>
            <a:chOff x="3990000" y="975400"/>
            <a:chExt cx="3934200" cy="3933300"/>
          </a:xfrm>
        </p:grpSpPr>
        <p:sp>
          <p:nvSpPr>
            <p:cNvPr id="4796" name="Google Shape;4796;p9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9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9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9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0" name="Google Shape;4800;p90"/>
          <p:cNvGrpSpPr/>
          <p:nvPr/>
        </p:nvGrpSpPr>
        <p:grpSpPr>
          <a:xfrm>
            <a:off x="6622444" y="2057409"/>
            <a:ext cx="868881" cy="684241"/>
            <a:chOff x="6598259" y="2078634"/>
            <a:chExt cx="868881" cy="684241"/>
          </a:xfrm>
        </p:grpSpPr>
        <p:sp>
          <p:nvSpPr>
            <p:cNvPr id="4801" name="Google Shape;4801;p9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9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9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9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9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9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7" name="Google Shape;4807;p90"/>
            <p:cNvGrpSpPr/>
            <p:nvPr/>
          </p:nvGrpSpPr>
          <p:grpSpPr>
            <a:xfrm>
              <a:off x="6808175" y="2078634"/>
              <a:ext cx="452229" cy="684241"/>
              <a:chOff x="6808175" y="2078634"/>
              <a:chExt cx="452229" cy="684241"/>
            </a:xfrm>
          </p:grpSpPr>
          <p:sp>
            <p:nvSpPr>
              <p:cNvPr id="4808" name="Google Shape;4808;p9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9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9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9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9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9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4" name="Google Shape;4814;p90"/>
              <p:cNvGrpSpPr/>
              <p:nvPr/>
            </p:nvGrpSpPr>
            <p:grpSpPr>
              <a:xfrm>
                <a:off x="6821586" y="2078634"/>
                <a:ext cx="426871" cy="684241"/>
                <a:chOff x="6821586" y="2078634"/>
                <a:chExt cx="426871" cy="684241"/>
              </a:xfrm>
            </p:grpSpPr>
            <p:grpSp>
              <p:nvGrpSpPr>
                <p:cNvPr id="4815" name="Google Shape;4815;p90"/>
                <p:cNvGrpSpPr/>
                <p:nvPr/>
              </p:nvGrpSpPr>
              <p:grpSpPr>
                <a:xfrm>
                  <a:off x="6821586" y="2078634"/>
                  <a:ext cx="426871" cy="684241"/>
                  <a:chOff x="6821586" y="2078634"/>
                  <a:chExt cx="426871" cy="684241"/>
                </a:xfrm>
              </p:grpSpPr>
              <p:sp>
                <p:nvSpPr>
                  <p:cNvPr id="4816" name="Google Shape;4816;p9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9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9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9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9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9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9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9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9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9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9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9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9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9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9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9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9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9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9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5" name="Google Shape;4835;p9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9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9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9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9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9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41" name="Google Shape;4841;p90"/>
          <p:cNvGrpSpPr/>
          <p:nvPr/>
        </p:nvGrpSpPr>
        <p:grpSpPr>
          <a:xfrm>
            <a:off x="5795610" y="2063018"/>
            <a:ext cx="671358" cy="671358"/>
            <a:chOff x="6535625" y="760425"/>
            <a:chExt cx="1665900" cy="1665900"/>
          </a:xfrm>
        </p:grpSpPr>
        <p:sp>
          <p:nvSpPr>
            <p:cNvPr id="4842" name="Google Shape;4842;p90"/>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90"/>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90"/>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90"/>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6" name="Google Shape;4846;p90"/>
          <p:cNvGrpSpPr/>
          <p:nvPr/>
        </p:nvGrpSpPr>
        <p:grpSpPr>
          <a:xfrm>
            <a:off x="732427" y="3731418"/>
            <a:ext cx="1340789" cy="640830"/>
            <a:chOff x="238125" y="1151100"/>
            <a:chExt cx="7139450" cy="3412300"/>
          </a:xfrm>
        </p:grpSpPr>
        <p:sp>
          <p:nvSpPr>
            <p:cNvPr id="4847" name="Google Shape;4847;p9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9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9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9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9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9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9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9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9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9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9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9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9" name="Google Shape;4859;p90"/>
          <p:cNvGrpSpPr/>
          <p:nvPr/>
        </p:nvGrpSpPr>
        <p:grpSpPr>
          <a:xfrm>
            <a:off x="5599650" y="2934699"/>
            <a:ext cx="985357" cy="585764"/>
            <a:chOff x="5145061" y="2881789"/>
            <a:chExt cx="1107641" cy="658458"/>
          </a:xfrm>
        </p:grpSpPr>
        <p:grpSp>
          <p:nvGrpSpPr>
            <p:cNvPr id="4860" name="Google Shape;4860;p90"/>
            <p:cNvGrpSpPr/>
            <p:nvPr/>
          </p:nvGrpSpPr>
          <p:grpSpPr>
            <a:xfrm>
              <a:off x="5722989" y="3244587"/>
              <a:ext cx="529713" cy="295659"/>
              <a:chOff x="5722989" y="3244587"/>
              <a:chExt cx="529713" cy="295659"/>
            </a:xfrm>
          </p:grpSpPr>
          <p:sp>
            <p:nvSpPr>
              <p:cNvPr id="4861" name="Google Shape;4861;p9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62" name="Google Shape;4862;p9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63" name="Google Shape;4863;p90"/>
            <p:cNvGrpSpPr/>
            <p:nvPr/>
          </p:nvGrpSpPr>
          <p:grpSpPr>
            <a:xfrm>
              <a:off x="5145061" y="3244587"/>
              <a:ext cx="536807" cy="295659"/>
              <a:chOff x="5145061" y="3244587"/>
              <a:chExt cx="536807" cy="295659"/>
            </a:xfrm>
          </p:grpSpPr>
          <p:sp>
            <p:nvSpPr>
              <p:cNvPr id="4864" name="Google Shape;4864;p9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65" name="Google Shape;4865;p9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66" name="Google Shape;4866;p90"/>
            <p:cNvGrpSpPr/>
            <p:nvPr/>
          </p:nvGrpSpPr>
          <p:grpSpPr>
            <a:xfrm>
              <a:off x="5341327" y="2898245"/>
              <a:ext cx="532309" cy="614891"/>
              <a:chOff x="5341327" y="2898245"/>
              <a:chExt cx="532309" cy="614891"/>
            </a:xfrm>
          </p:grpSpPr>
          <p:sp>
            <p:nvSpPr>
              <p:cNvPr id="4867" name="Google Shape;4867;p9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68" name="Google Shape;4868;p9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69" name="Google Shape;4869;p90"/>
            <p:cNvGrpSpPr/>
            <p:nvPr/>
          </p:nvGrpSpPr>
          <p:grpSpPr>
            <a:xfrm>
              <a:off x="5532290" y="2881789"/>
              <a:ext cx="620516" cy="305456"/>
              <a:chOff x="5532290" y="2881789"/>
              <a:chExt cx="620516" cy="305456"/>
            </a:xfrm>
          </p:grpSpPr>
          <p:sp>
            <p:nvSpPr>
              <p:cNvPr id="4870" name="Google Shape;4870;p9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71" name="Google Shape;4871;p9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872" name="Google Shape;4872;p90"/>
          <p:cNvGrpSpPr/>
          <p:nvPr/>
        </p:nvGrpSpPr>
        <p:grpSpPr>
          <a:xfrm>
            <a:off x="8178573" y="3726757"/>
            <a:ext cx="269068" cy="645491"/>
            <a:chOff x="7026852" y="3311869"/>
            <a:chExt cx="434331" cy="1041954"/>
          </a:xfrm>
        </p:grpSpPr>
        <p:sp>
          <p:nvSpPr>
            <p:cNvPr id="4873" name="Google Shape;4873;p9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9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9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6" name="Google Shape;4876;p90"/>
          <p:cNvGrpSpPr/>
          <p:nvPr/>
        </p:nvGrpSpPr>
        <p:grpSpPr>
          <a:xfrm>
            <a:off x="6195154" y="3765995"/>
            <a:ext cx="293882" cy="293836"/>
            <a:chOff x="4873519" y="3311869"/>
            <a:chExt cx="499374" cy="499296"/>
          </a:xfrm>
        </p:grpSpPr>
        <p:sp>
          <p:nvSpPr>
            <p:cNvPr id="4877" name="Google Shape;4877;p9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9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9" name="Google Shape;4879;p90"/>
          <p:cNvGrpSpPr/>
          <p:nvPr/>
        </p:nvGrpSpPr>
        <p:grpSpPr>
          <a:xfrm>
            <a:off x="6195154" y="4078366"/>
            <a:ext cx="293882" cy="293882"/>
            <a:chOff x="4873519" y="3875839"/>
            <a:chExt cx="499374" cy="499374"/>
          </a:xfrm>
        </p:grpSpPr>
        <p:sp>
          <p:nvSpPr>
            <p:cNvPr id="4880" name="Google Shape;4880;p9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9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2" name="Google Shape;4882;p90"/>
          <p:cNvGrpSpPr/>
          <p:nvPr/>
        </p:nvGrpSpPr>
        <p:grpSpPr>
          <a:xfrm>
            <a:off x="2425681" y="2050319"/>
            <a:ext cx="698104" cy="698208"/>
            <a:chOff x="2565073" y="2075876"/>
            <a:chExt cx="672482" cy="672518"/>
          </a:xfrm>
        </p:grpSpPr>
        <p:sp>
          <p:nvSpPr>
            <p:cNvPr id="4883" name="Google Shape;4883;p9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9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9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9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9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9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9" name="Google Shape;4889;p90"/>
          <p:cNvGrpSpPr/>
          <p:nvPr/>
        </p:nvGrpSpPr>
        <p:grpSpPr>
          <a:xfrm>
            <a:off x="5649092" y="3734919"/>
            <a:ext cx="438354" cy="637329"/>
            <a:chOff x="1697726" y="3244179"/>
            <a:chExt cx="788124" cy="1146069"/>
          </a:xfrm>
        </p:grpSpPr>
        <p:sp>
          <p:nvSpPr>
            <p:cNvPr id="4890" name="Google Shape;4890;p9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9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2" name="Google Shape;4892;p90"/>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3" name="Google Shape;4893;p90"/>
          <p:cNvGrpSpPr/>
          <p:nvPr/>
        </p:nvGrpSpPr>
        <p:grpSpPr>
          <a:xfrm>
            <a:off x="7650306" y="2063282"/>
            <a:ext cx="799565" cy="670282"/>
            <a:chOff x="7617850" y="2063282"/>
            <a:chExt cx="799565" cy="670282"/>
          </a:xfrm>
        </p:grpSpPr>
        <p:cxnSp>
          <p:nvCxnSpPr>
            <p:cNvPr id="4894" name="Google Shape;4894;p9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95" name="Google Shape;4895;p9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96" name="Google Shape;4896;p9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97" name="Google Shape;4897;p9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98" name="Google Shape;4898;p9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899" name="Google Shape;4899;p9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900" name="Google Shape;4900;p90"/>
            <p:cNvGrpSpPr/>
            <p:nvPr/>
          </p:nvGrpSpPr>
          <p:grpSpPr>
            <a:xfrm>
              <a:off x="7734309" y="2063282"/>
              <a:ext cx="570957" cy="620095"/>
              <a:chOff x="7734309" y="2063282"/>
              <a:chExt cx="570957" cy="620095"/>
            </a:xfrm>
          </p:grpSpPr>
          <p:grpSp>
            <p:nvGrpSpPr>
              <p:cNvPr id="4901" name="Google Shape;4901;p90"/>
              <p:cNvGrpSpPr/>
              <p:nvPr/>
            </p:nvGrpSpPr>
            <p:grpSpPr>
              <a:xfrm>
                <a:off x="8031573" y="2063282"/>
                <a:ext cx="273693" cy="620095"/>
                <a:chOff x="8031573" y="2063282"/>
                <a:chExt cx="273693" cy="620095"/>
              </a:xfrm>
            </p:grpSpPr>
            <p:sp>
              <p:nvSpPr>
                <p:cNvPr id="4902" name="Google Shape;4902;p9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9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9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9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6" name="Google Shape;4906;p90"/>
              <p:cNvGrpSpPr/>
              <p:nvPr/>
            </p:nvGrpSpPr>
            <p:grpSpPr>
              <a:xfrm flipH="1">
                <a:off x="7734309" y="2063282"/>
                <a:ext cx="273693" cy="620095"/>
                <a:chOff x="8031573" y="2063282"/>
                <a:chExt cx="273693" cy="620095"/>
              </a:xfrm>
            </p:grpSpPr>
            <p:sp>
              <p:nvSpPr>
                <p:cNvPr id="4907" name="Google Shape;4907;p9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9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9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9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911" name="Google Shape;4911;p90"/>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90"/>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3" name="Google Shape;4913;p90"/>
          <p:cNvGrpSpPr/>
          <p:nvPr/>
        </p:nvGrpSpPr>
        <p:grpSpPr>
          <a:xfrm>
            <a:off x="7836913" y="2916765"/>
            <a:ext cx="602567" cy="601884"/>
            <a:chOff x="1186975" y="238125"/>
            <a:chExt cx="5244275" cy="5238325"/>
          </a:xfrm>
        </p:grpSpPr>
        <p:sp>
          <p:nvSpPr>
            <p:cNvPr id="4914" name="Google Shape;4914;p9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9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9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9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8" name="Google Shape;4918;p90"/>
          <p:cNvGrpSpPr/>
          <p:nvPr/>
        </p:nvGrpSpPr>
        <p:grpSpPr>
          <a:xfrm>
            <a:off x="3279650" y="2056249"/>
            <a:ext cx="651848" cy="687338"/>
            <a:chOff x="3400515" y="2056248"/>
            <a:chExt cx="698134" cy="735987"/>
          </a:xfrm>
        </p:grpSpPr>
        <p:grpSp>
          <p:nvGrpSpPr>
            <p:cNvPr id="4919" name="Google Shape;4919;p90"/>
            <p:cNvGrpSpPr/>
            <p:nvPr/>
          </p:nvGrpSpPr>
          <p:grpSpPr>
            <a:xfrm>
              <a:off x="3400515" y="2283913"/>
              <a:ext cx="312919" cy="219900"/>
              <a:chOff x="3400515" y="2283913"/>
              <a:chExt cx="312919" cy="219900"/>
            </a:xfrm>
          </p:grpSpPr>
          <p:sp>
            <p:nvSpPr>
              <p:cNvPr id="4920" name="Google Shape;4920;p9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21" name="Google Shape;4921;p9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922" name="Google Shape;4922;p90"/>
            <p:cNvGrpSpPr/>
            <p:nvPr/>
          </p:nvGrpSpPr>
          <p:grpSpPr>
            <a:xfrm>
              <a:off x="3547823" y="2461089"/>
              <a:ext cx="219900" cy="331146"/>
              <a:chOff x="3547823" y="2461089"/>
              <a:chExt cx="219900" cy="331146"/>
            </a:xfrm>
          </p:grpSpPr>
          <p:sp>
            <p:nvSpPr>
              <p:cNvPr id="4923" name="Google Shape;4923;p9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24" name="Google Shape;4924;p9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925" name="Google Shape;4925;p90"/>
            <p:cNvGrpSpPr/>
            <p:nvPr/>
          </p:nvGrpSpPr>
          <p:grpSpPr>
            <a:xfrm>
              <a:off x="3734138" y="2461089"/>
              <a:ext cx="219900" cy="331146"/>
              <a:chOff x="3734138" y="2461089"/>
              <a:chExt cx="219900" cy="331146"/>
            </a:xfrm>
          </p:grpSpPr>
          <p:sp>
            <p:nvSpPr>
              <p:cNvPr id="4926" name="Google Shape;4926;p9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27" name="Google Shape;4927;p9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928" name="Google Shape;4928;p90"/>
            <p:cNvGrpSpPr/>
            <p:nvPr/>
          </p:nvGrpSpPr>
          <p:grpSpPr>
            <a:xfrm>
              <a:off x="3787560" y="2281742"/>
              <a:ext cx="311089" cy="219900"/>
              <a:chOff x="3787560" y="2281742"/>
              <a:chExt cx="311089" cy="219900"/>
            </a:xfrm>
          </p:grpSpPr>
          <p:sp>
            <p:nvSpPr>
              <p:cNvPr id="4929" name="Google Shape;4929;p9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30" name="Google Shape;4930;p9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931" name="Google Shape;4931;p90"/>
            <p:cNvGrpSpPr/>
            <p:nvPr/>
          </p:nvGrpSpPr>
          <p:grpSpPr>
            <a:xfrm>
              <a:off x="3637290" y="2056248"/>
              <a:ext cx="219900" cy="330736"/>
              <a:chOff x="3637290" y="2056248"/>
              <a:chExt cx="219900" cy="330736"/>
            </a:xfrm>
          </p:grpSpPr>
          <p:sp>
            <p:nvSpPr>
              <p:cNvPr id="4932" name="Google Shape;4932;p9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933" name="Google Shape;4933;p9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934" name="Google Shape;4934;p90"/>
          <p:cNvGrpSpPr/>
          <p:nvPr/>
        </p:nvGrpSpPr>
        <p:grpSpPr>
          <a:xfrm>
            <a:off x="2571356" y="2926255"/>
            <a:ext cx="1268144" cy="592394"/>
            <a:chOff x="238125" y="1188750"/>
            <a:chExt cx="7140450" cy="3335550"/>
          </a:xfrm>
        </p:grpSpPr>
        <p:sp>
          <p:nvSpPr>
            <p:cNvPr id="4935" name="Google Shape;4935;p9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9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9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9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9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0" name="Google Shape;4940;p90"/>
          <p:cNvGrpSpPr/>
          <p:nvPr/>
        </p:nvGrpSpPr>
        <p:grpSpPr>
          <a:xfrm>
            <a:off x="6679257" y="2928410"/>
            <a:ext cx="1053944" cy="590147"/>
            <a:chOff x="238125" y="1335475"/>
            <a:chExt cx="5418735" cy="3034175"/>
          </a:xfrm>
        </p:grpSpPr>
        <p:sp>
          <p:nvSpPr>
            <p:cNvPr id="4941" name="Google Shape;4941;p9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9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9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4" name="Google Shape;4944;p90"/>
          <p:cNvGrpSpPr/>
          <p:nvPr/>
        </p:nvGrpSpPr>
        <p:grpSpPr>
          <a:xfrm>
            <a:off x="4110066" y="3733309"/>
            <a:ext cx="1268207" cy="638939"/>
            <a:chOff x="3967651" y="3645904"/>
            <a:chExt cx="1479304" cy="745292"/>
          </a:xfrm>
        </p:grpSpPr>
        <p:grpSp>
          <p:nvGrpSpPr>
            <p:cNvPr id="4945" name="Google Shape;4945;p90"/>
            <p:cNvGrpSpPr/>
            <p:nvPr/>
          </p:nvGrpSpPr>
          <p:grpSpPr>
            <a:xfrm>
              <a:off x="3967651" y="4009026"/>
              <a:ext cx="1479304" cy="382170"/>
              <a:chOff x="3967651" y="4009026"/>
              <a:chExt cx="1479304" cy="382170"/>
            </a:xfrm>
          </p:grpSpPr>
          <p:grpSp>
            <p:nvGrpSpPr>
              <p:cNvPr id="4946" name="Google Shape;4946;p90"/>
              <p:cNvGrpSpPr/>
              <p:nvPr/>
            </p:nvGrpSpPr>
            <p:grpSpPr>
              <a:xfrm>
                <a:off x="4892216" y="4195630"/>
                <a:ext cx="554739" cy="195566"/>
                <a:chOff x="3604375" y="4892160"/>
                <a:chExt cx="1651500" cy="582215"/>
              </a:xfrm>
            </p:grpSpPr>
            <p:sp>
              <p:nvSpPr>
                <p:cNvPr id="4947" name="Google Shape;4947;p9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9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9" name="Google Shape;4949;p90"/>
              <p:cNvGrpSpPr/>
              <p:nvPr/>
            </p:nvGrpSpPr>
            <p:grpSpPr>
              <a:xfrm>
                <a:off x="3967651" y="4146303"/>
                <a:ext cx="579402" cy="244893"/>
                <a:chOff x="851875" y="4745310"/>
                <a:chExt cx="1724925" cy="729065"/>
              </a:xfrm>
            </p:grpSpPr>
            <p:sp>
              <p:nvSpPr>
                <p:cNvPr id="4950" name="Google Shape;4950;p9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9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90"/>
              <p:cNvGrpSpPr/>
              <p:nvPr/>
            </p:nvGrpSpPr>
            <p:grpSpPr>
              <a:xfrm>
                <a:off x="4460753" y="4009026"/>
                <a:ext cx="493110" cy="382170"/>
                <a:chOff x="2319875" y="4336625"/>
                <a:chExt cx="1468025" cy="1137750"/>
              </a:xfrm>
            </p:grpSpPr>
            <p:sp>
              <p:nvSpPr>
                <p:cNvPr id="4953" name="Google Shape;4953;p9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9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55" name="Google Shape;4955;p90"/>
            <p:cNvGrpSpPr/>
            <p:nvPr/>
          </p:nvGrpSpPr>
          <p:grpSpPr>
            <a:xfrm>
              <a:off x="4479443" y="3645904"/>
              <a:ext cx="455965" cy="388789"/>
              <a:chOff x="2957425" y="238100"/>
              <a:chExt cx="1910200" cy="1628775"/>
            </a:xfrm>
          </p:grpSpPr>
          <p:sp>
            <p:nvSpPr>
              <p:cNvPr id="4956" name="Google Shape;4956;p9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9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9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9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9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9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9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9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9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9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6" name="Google Shape;4966;p90"/>
          <p:cNvGrpSpPr/>
          <p:nvPr/>
        </p:nvGrpSpPr>
        <p:grpSpPr>
          <a:xfrm>
            <a:off x="2496179" y="3734510"/>
            <a:ext cx="1243128" cy="637739"/>
            <a:chOff x="2496310" y="3693351"/>
            <a:chExt cx="1342906" cy="688926"/>
          </a:xfrm>
        </p:grpSpPr>
        <p:grpSp>
          <p:nvGrpSpPr>
            <p:cNvPr id="4967" name="Google Shape;4967;p90"/>
            <p:cNvGrpSpPr/>
            <p:nvPr/>
          </p:nvGrpSpPr>
          <p:grpSpPr>
            <a:xfrm>
              <a:off x="2496310" y="3693351"/>
              <a:ext cx="1342906" cy="688875"/>
              <a:chOff x="2496310" y="3693351"/>
              <a:chExt cx="1342906" cy="688875"/>
            </a:xfrm>
          </p:grpSpPr>
          <p:sp>
            <p:nvSpPr>
              <p:cNvPr id="4968" name="Google Shape;4968;p9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9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9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9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9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9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4" name="Google Shape;4974;p90"/>
              <p:cNvCxnSpPr>
                <a:stCxn id="497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975" name="Google Shape;4975;p90"/>
              <p:cNvCxnSpPr>
                <a:stCxn id="496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976" name="Google Shape;4976;p90"/>
              <p:cNvCxnSpPr>
                <a:stCxn id="497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977" name="Google Shape;4977;p90"/>
              <p:cNvCxnSpPr>
                <a:stCxn id="497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978" name="Google Shape;4978;p90"/>
              <p:cNvCxnSpPr>
                <a:stCxn id="497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979" name="Google Shape;4979;p90"/>
            <p:cNvGrpSpPr/>
            <p:nvPr/>
          </p:nvGrpSpPr>
          <p:grpSpPr>
            <a:xfrm>
              <a:off x="2675275" y="3930557"/>
              <a:ext cx="1003306" cy="451719"/>
              <a:chOff x="2675275" y="4174282"/>
              <a:chExt cx="1003306" cy="451719"/>
            </a:xfrm>
          </p:grpSpPr>
          <p:sp>
            <p:nvSpPr>
              <p:cNvPr id="4980" name="Google Shape;4980;p9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9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9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3" name="Google Shape;4983;p90"/>
          <p:cNvGrpSpPr/>
          <p:nvPr/>
        </p:nvGrpSpPr>
        <p:grpSpPr>
          <a:xfrm>
            <a:off x="1669850" y="1171356"/>
            <a:ext cx="574511" cy="874709"/>
            <a:chOff x="1715404" y="1112080"/>
            <a:chExt cx="642270" cy="977984"/>
          </a:xfrm>
        </p:grpSpPr>
        <p:grpSp>
          <p:nvGrpSpPr>
            <p:cNvPr id="4984" name="Google Shape;4984;p90"/>
            <p:cNvGrpSpPr/>
            <p:nvPr/>
          </p:nvGrpSpPr>
          <p:grpSpPr>
            <a:xfrm>
              <a:off x="1715404" y="1112080"/>
              <a:ext cx="642270" cy="977984"/>
              <a:chOff x="1715404" y="1112080"/>
              <a:chExt cx="642270" cy="977984"/>
            </a:xfrm>
          </p:grpSpPr>
          <p:sp>
            <p:nvSpPr>
              <p:cNvPr id="4985" name="Google Shape;4985;p9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9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90"/>
            <p:cNvGrpSpPr/>
            <p:nvPr/>
          </p:nvGrpSpPr>
          <p:grpSpPr>
            <a:xfrm>
              <a:off x="1768927" y="1165603"/>
              <a:ext cx="535225" cy="851367"/>
              <a:chOff x="1768927" y="1165603"/>
              <a:chExt cx="535225" cy="851367"/>
            </a:xfrm>
          </p:grpSpPr>
          <p:sp>
            <p:nvSpPr>
              <p:cNvPr id="4988" name="Google Shape;4988;p9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9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0" name="Google Shape;4990;p90"/>
            <p:cNvGrpSpPr/>
            <p:nvPr/>
          </p:nvGrpSpPr>
          <p:grpSpPr>
            <a:xfrm>
              <a:off x="1822449" y="1219125"/>
              <a:ext cx="428180" cy="718859"/>
              <a:chOff x="1822449" y="1219125"/>
              <a:chExt cx="428180" cy="718859"/>
            </a:xfrm>
          </p:grpSpPr>
          <p:sp>
            <p:nvSpPr>
              <p:cNvPr id="4991" name="Google Shape;4991;p9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9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3" name="Google Shape;4993;p90"/>
            <p:cNvGrpSpPr/>
            <p:nvPr/>
          </p:nvGrpSpPr>
          <p:grpSpPr>
            <a:xfrm>
              <a:off x="1875972" y="1272648"/>
              <a:ext cx="321135" cy="586939"/>
              <a:chOff x="1875972" y="1272648"/>
              <a:chExt cx="321135" cy="586939"/>
            </a:xfrm>
          </p:grpSpPr>
          <p:sp>
            <p:nvSpPr>
              <p:cNvPr id="4994" name="Google Shape;4994;p9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9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6" name="Google Shape;4996;p90"/>
          <p:cNvGrpSpPr/>
          <p:nvPr/>
        </p:nvGrpSpPr>
        <p:grpSpPr>
          <a:xfrm>
            <a:off x="7777011" y="3728078"/>
            <a:ext cx="293855" cy="644170"/>
            <a:chOff x="241025" y="3151575"/>
            <a:chExt cx="293855" cy="644170"/>
          </a:xfrm>
        </p:grpSpPr>
        <p:sp>
          <p:nvSpPr>
            <p:cNvPr id="4997" name="Google Shape;4997;p9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9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90"/>
          <p:cNvGrpSpPr/>
          <p:nvPr/>
        </p:nvGrpSpPr>
        <p:grpSpPr>
          <a:xfrm>
            <a:off x="724994" y="2928078"/>
            <a:ext cx="1779649" cy="591620"/>
            <a:chOff x="246070" y="1983375"/>
            <a:chExt cx="1855347" cy="616849"/>
          </a:xfrm>
        </p:grpSpPr>
        <p:sp>
          <p:nvSpPr>
            <p:cNvPr id="5000" name="Google Shape;5000;p9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9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9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9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9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9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9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9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9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9" name="Google Shape;5009;p90"/>
          <p:cNvGrpSpPr/>
          <p:nvPr/>
        </p:nvGrpSpPr>
        <p:grpSpPr>
          <a:xfrm>
            <a:off x="2335861" y="1171356"/>
            <a:ext cx="711055" cy="745993"/>
            <a:chOff x="2496269" y="1171698"/>
            <a:chExt cx="761953" cy="799392"/>
          </a:xfrm>
        </p:grpSpPr>
        <p:grpSp>
          <p:nvGrpSpPr>
            <p:cNvPr id="5010" name="Google Shape;5010;p90"/>
            <p:cNvGrpSpPr/>
            <p:nvPr/>
          </p:nvGrpSpPr>
          <p:grpSpPr>
            <a:xfrm>
              <a:off x="2496269" y="1171698"/>
              <a:ext cx="761953" cy="723022"/>
              <a:chOff x="2496269" y="1171698"/>
              <a:chExt cx="761953" cy="723022"/>
            </a:xfrm>
          </p:grpSpPr>
          <p:sp>
            <p:nvSpPr>
              <p:cNvPr id="5011" name="Google Shape;5011;p9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9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3" name="Google Shape;5013;p90"/>
              <p:cNvGrpSpPr/>
              <p:nvPr/>
            </p:nvGrpSpPr>
            <p:grpSpPr>
              <a:xfrm>
                <a:off x="2496269" y="1171698"/>
                <a:ext cx="761953" cy="723022"/>
                <a:chOff x="2496269" y="1120652"/>
                <a:chExt cx="761953" cy="723022"/>
              </a:xfrm>
            </p:grpSpPr>
            <p:grpSp>
              <p:nvGrpSpPr>
                <p:cNvPr id="5014" name="Google Shape;5014;p90"/>
                <p:cNvGrpSpPr/>
                <p:nvPr/>
              </p:nvGrpSpPr>
              <p:grpSpPr>
                <a:xfrm>
                  <a:off x="2496269" y="1120652"/>
                  <a:ext cx="761953" cy="723022"/>
                  <a:chOff x="2496269" y="1120652"/>
                  <a:chExt cx="761953" cy="723022"/>
                </a:xfrm>
              </p:grpSpPr>
              <p:grpSp>
                <p:nvGrpSpPr>
                  <p:cNvPr id="5015" name="Google Shape;5015;p90"/>
                  <p:cNvGrpSpPr/>
                  <p:nvPr/>
                </p:nvGrpSpPr>
                <p:grpSpPr>
                  <a:xfrm>
                    <a:off x="2496269" y="1304589"/>
                    <a:ext cx="407089" cy="305057"/>
                    <a:chOff x="2496269" y="1304589"/>
                    <a:chExt cx="407089" cy="305057"/>
                  </a:xfrm>
                </p:grpSpPr>
                <p:sp>
                  <p:nvSpPr>
                    <p:cNvPr id="5016" name="Google Shape;5016;p9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9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8" name="Google Shape;5018;p90"/>
                  <p:cNvGrpSpPr/>
                  <p:nvPr/>
                </p:nvGrpSpPr>
                <p:grpSpPr>
                  <a:xfrm>
                    <a:off x="2586468" y="1493376"/>
                    <a:ext cx="358850" cy="349656"/>
                    <a:chOff x="2586468" y="1493376"/>
                    <a:chExt cx="358850" cy="349656"/>
                  </a:xfrm>
                </p:grpSpPr>
                <p:sp>
                  <p:nvSpPr>
                    <p:cNvPr id="5019" name="Google Shape;5019;p9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9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1" name="Google Shape;5021;p90"/>
                  <p:cNvGrpSpPr/>
                  <p:nvPr/>
                </p:nvGrpSpPr>
                <p:grpSpPr>
                  <a:xfrm>
                    <a:off x="2807939" y="1494024"/>
                    <a:ext cx="358857" cy="349650"/>
                    <a:chOff x="2807939" y="1494024"/>
                    <a:chExt cx="358857" cy="349650"/>
                  </a:xfrm>
                </p:grpSpPr>
                <p:sp>
                  <p:nvSpPr>
                    <p:cNvPr id="5022" name="Google Shape;5022;p9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9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4" name="Google Shape;5024;p90"/>
                  <p:cNvGrpSpPr/>
                  <p:nvPr/>
                </p:nvGrpSpPr>
                <p:grpSpPr>
                  <a:xfrm>
                    <a:off x="2851133" y="1305635"/>
                    <a:ext cx="407089" cy="305057"/>
                    <a:chOff x="2851133" y="1305635"/>
                    <a:chExt cx="407089" cy="305057"/>
                  </a:xfrm>
                </p:grpSpPr>
                <p:sp>
                  <p:nvSpPr>
                    <p:cNvPr id="5025" name="Google Shape;5025;p9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9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7" name="Google Shape;5027;p90"/>
                  <p:cNvGrpSpPr/>
                  <p:nvPr/>
                </p:nvGrpSpPr>
                <p:grpSpPr>
                  <a:xfrm>
                    <a:off x="2727495" y="1120652"/>
                    <a:ext cx="300271" cy="396358"/>
                    <a:chOff x="2727495" y="1120652"/>
                    <a:chExt cx="300271" cy="396358"/>
                  </a:xfrm>
                </p:grpSpPr>
                <p:sp>
                  <p:nvSpPr>
                    <p:cNvPr id="5028" name="Google Shape;5028;p9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9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0" name="Google Shape;5030;p90"/>
                <p:cNvGrpSpPr/>
                <p:nvPr/>
              </p:nvGrpSpPr>
              <p:grpSpPr>
                <a:xfrm>
                  <a:off x="2722305" y="1350460"/>
                  <a:ext cx="308357" cy="308344"/>
                  <a:chOff x="2722305" y="1350460"/>
                  <a:chExt cx="308357" cy="308344"/>
                </a:xfrm>
              </p:grpSpPr>
              <p:sp>
                <p:nvSpPr>
                  <p:cNvPr id="5031" name="Google Shape;5031;p9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2" name="Google Shape;5032;p90"/>
                  <p:cNvGrpSpPr/>
                  <p:nvPr/>
                </p:nvGrpSpPr>
                <p:grpSpPr>
                  <a:xfrm>
                    <a:off x="2725064" y="1364529"/>
                    <a:ext cx="297954" cy="280182"/>
                    <a:chOff x="2725064" y="1364529"/>
                    <a:chExt cx="297954" cy="280182"/>
                  </a:xfrm>
                </p:grpSpPr>
                <p:sp>
                  <p:nvSpPr>
                    <p:cNvPr id="5033" name="Google Shape;5033;p9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9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9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9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9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038" name="Google Shape;5038;p9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9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9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9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9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3" name="Google Shape;5043;p90"/>
          <p:cNvGrpSpPr/>
          <p:nvPr/>
        </p:nvGrpSpPr>
        <p:grpSpPr>
          <a:xfrm>
            <a:off x="3924561" y="2927462"/>
            <a:ext cx="1569144" cy="591015"/>
            <a:chOff x="3820100" y="3023049"/>
            <a:chExt cx="1303926" cy="491162"/>
          </a:xfrm>
        </p:grpSpPr>
        <p:grpSp>
          <p:nvGrpSpPr>
            <p:cNvPr id="5044" name="Google Shape;5044;p90"/>
            <p:cNvGrpSpPr/>
            <p:nvPr/>
          </p:nvGrpSpPr>
          <p:grpSpPr>
            <a:xfrm>
              <a:off x="3820100" y="3023072"/>
              <a:ext cx="1303926" cy="491139"/>
              <a:chOff x="3820100" y="3023072"/>
              <a:chExt cx="1303926" cy="491139"/>
            </a:xfrm>
          </p:grpSpPr>
          <p:sp>
            <p:nvSpPr>
              <p:cNvPr id="5045" name="Google Shape;5045;p9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9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7" name="Google Shape;5047;p90"/>
            <p:cNvGrpSpPr/>
            <p:nvPr/>
          </p:nvGrpSpPr>
          <p:grpSpPr>
            <a:xfrm>
              <a:off x="4132439" y="3023645"/>
              <a:ext cx="393633" cy="177096"/>
              <a:chOff x="4132439" y="3023645"/>
              <a:chExt cx="393633" cy="177096"/>
            </a:xfrm>
          </p:grpSpPr>
          <p:sp>
            <p:nvSpPr>
              <p:cNvPr id="5048" name="Google Shape;5048;p9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9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0" name="Google Shape;5050;p90"/>
            <p:cNvGrpSpPr/>
            <p:nvPr/>
          </p:nvGrpSpPr>
          <p:grpSpPr>
            <a:xfrm>
              <a:off x="3921811" y="3023049"/>
              <a:ext cx="1002397" cy="388943"/>
              <a:chOff x="3921811" y="3023049"/>
              <a:chExt cx="1002397" cy="388943"/>
            </a:xfrm>
          </p:grpSpPr>
          <p:sp>
            <p:nvSpPr>
              <p:cNvPr id="5051" name="Google Shape;5051;p9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9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3" name="Google Shape;5053;p90"/>
            <p:cNvGrpSpPr/>
            <p:nvPr/>
          </p:nvGrpSpPr>
          <p:grpSpPr>
            <a:xfrm>
              <a:off x="4023645" y="3023049"/>
              <a:ext cx="683032" cy="286722"/>
              <a:chOff x="4023645" y="3023049"/>
              <a:chExt cx="683032" cy="286722"/>
            </a:xfrm>
          </p:grpSpPr>
          <p:sp>
            <p:nvSpPr>
              <p:cNvPr id="5054" name="Google Shape;5054;p9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9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6" name="Google Shape;5056;p90"/>
          <p:cNvGrpSpPr/>
          <p:nvPr/>
        </p:nvGrpSpPr>
        <p:grpSpPr>
          <a:xfrm>
            <a:off x="1556683" y="2054307"/>
            <a:ext cx="713522" cy="688025"/>
            <a:chOff x="1706078" y="2092648"/>
            <a:chExt cx="660913" cy="637296"/>
          </a:xfrm>
        </p:grpSpPr>
        <p:sp>
          <p:nvSpPr>
            <p:cNvPr id="5057" name="Google Shape;5057;p9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8" name="Google Shape;5058;p90"/>
            <p:cNvGrpSpPr/>
            <p:nvPr/>
          </p:nvGrpSpPr>
          <p:grpSpPr>
            <a:xfrm>
              <a:off x="1706078" y="2092648"/>
              <a:ext cx="660913" cy="575241"/>
              <a:chOff x="1706078" y="2092648"/>
              <a:chExt cx="660913" cy="575241"/>
            </a:xfrm>
          </p:grpSpPr>
          <p:sp>
            <p:nvSpPr>
              <p:cNvPr id="5059" name="Google Shape;5059;p9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9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9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2" name="Google Shape;5062;p90"/>
          <p:cNvGrpSpPr/>
          <p:nvPr/>
        </p:nvGrpSpPr>
        <p:grpSpPr>
          <a:xfrm>
            <a:off x="6318542" y="1171856"/>
            <a:ext cx="1317459" cy="684168"/>
            <a:chOff x="238125" y="999450"/>
            <a:chExt cx="7140700" cy="3708225"/>
          </a:xfrm>
        </p:grpSpPr>
        <p:sp>
          <p:nvSpPr>
            <p:cNvPr id="5063" name="Google Shape;5063;p9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9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9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9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9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9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9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9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9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75" name="Shape 5075"/>
        <p:cNvGrpSpPr/>
        <p:nvPr/>
      </p:nvGrpSpPr>
      <p:grpSpPr>
        <a:xfrm>
          <a:off x="0" y="0"/>
          <a:ext cx="0" cy="0"/>
          <a:chOff x="0" y="0"/>
          <a:chExt cx="0" cy="0"/>
        </a:xfrm>
      </p:grpSpPr>
      <p:grpSp>
        <p:nvGrpSpPr>
          <p:cNvPr id="5076" name="Google Shape;5076;p91"/>
          <p:cNvGrpSpPr/>
          <p:nvPr/>
        </p:nvGrpSpPr>
        <p:grpSpPr>
          <a:xfrm>
            <a:off x="729238" y="1179665"/>
            <a:ext cx="1636117" cy="1526144"/>
            <a:chOff x="729238" y="1179665"/>
            <a:chExt cx="1636117" cy="1526144"/>
          </a:xfrm>
        </p:grpSpPr>
        <p:grpSp>
          <p:nvGrpSpPr>
            <p:cNvPr id="5077" name="Google Shape;5077;p91"/>
            <p:cNvGrpSpPr/>
            <p:nvPr/>
          </p:nvGrpSpPr>
          <p:grpSpPr>
            <a:xfrm>
              <a:off x="729238" y="1179665"/>
              <a:ext cx="80700" cy="1526144"/>
              <a:chOff x="729238" y="1179665"/>
              <a:chExt cx="80700" cy="1526144"/>
            </a:xfrm>
          </p:grpSpPr>
          <p:sp>
            <p:nvSpPr>
              <p:cNvPr id="5078" name="Google Shape;5078;p9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9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9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9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9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9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9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9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9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9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8" name="Google Shape;5088;p91"/>
            <p:cNvGrpSpPr/>
            <p:nvPr/>
          </p:nvGrpSpPr>
          <p:grpSpPr>
            <a:xfrm>
              <a:off x="903098" y="1179665"/>
              <a:ext cx="80700" cy="1526144"/>
              <a:chOff x="903098" y="1179665"/>
              <a:chExt cx="80700" cy="1526144"/>
            </a:xfrm>
          </p:grpSpPr>
          <p:sp>
            <p:nvSpPr>
              <p:cNvPr id="5089" name="Google Shape;5089;p9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9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9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9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9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9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9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9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9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9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91"/>
            <p:cNvGrpSpPr/>
            <p:nvPr/>
          </p:nvGrpSpPr>
          <p:grpSpPr>
            <a:xfrm>
              <a:off x="1076958" y="1179665"/>
              <a:ext cx="80700" cy="1526144"/>
              <a:chOff x="1076958" y="1179665"/>
              <a:chExt cx="80700" cy="1526144"/>
            </a:xfrm>
          </p:grpSpPr>
          <p:sp>
            <p:nvSpPr>
              <p:cNvPr id="5100" name="Google Shape;5100;p9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9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9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9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9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9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9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9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9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9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0" name="Google Shape;5110;p91"/>
            <p:cNvGrpSpPr/>
            <p:nvPr/>
          </p:nvGrpSpPr>
          <p:grpSpPr>
            <a:xfrm>
              <a:off x="1247707" y="1179665"/>
              <a:ext cx="80700" cy="1526144"/>
              <a:chOff x="1247707" y="1179665"/>
              <a:chExt cx="80700" cy="1526144"/>
            </a:xfrm>
          </p:grpSpPr>
          <p:sp>
            <p:nvSpPr>
              <p:cNvPr id="5111" name="Google Shape;5111;p9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9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9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9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9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9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9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9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9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9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91"/>
            <p:cNvGrpSpPr/>
            <p:nvPr/>
          </p:nvGrpSpPr>
          <p:grpSpPr>
            <a:xfrm>
              <a:off x="1421567" y="1179665"/>
              <a:ext cx="80700" cy="1526144"/>
              <a:chOff x="1421567" y="1179665"/>
              <a:chExt cx="80700" cy="1526144"/>
            </a:xfrm>
          </p:grpSpPr>
          <p:sp>
            <p:nvSpPr>
              <p:cNvPr id="5122" name="Google Shape;5122;p9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9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9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9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9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9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9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9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9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9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2" name="Google Shape;5132;p91"/>
            <p:cNvGrpSpPr/>
            <p:nvPr/>
          </p:nvGrpSpPr>
          <p:grpSpPr>
            <a:xfrm>
              <a:off x="1592327" y="1179665"/>
              <a:ext cx="80700" cy="1526144"/>
              <a:chOff x="1592327" y="1179665"/>
              <a:chExt cx="80700" cy="1526144"/>
            </a:xfrm>
          </p:grpSpPr>
          <p:sp>
            <p:nvSpPr>
              <p:cNvPr id="5133" name="Google Shape;5133;p9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9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9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9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9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9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9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9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9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9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3" name="Google Shape;5143;p91"/>
            <p:cNvGrpSpPr/>
            <p:nvPr/>
          </p:nvGrpSpPr>
          <p:grpSpPr>
            <a:xfrm>
              <a:off x="1766187" y="1179665"/>
              <a:ext cx="80700" cy="1526144"/>
              <a:chOff x="1766187" y="1179665"/>
              <a:chExt cx="80700" cy="1526144"/>
            </a:xfrm>
          </p:grpSpPr>
          <p:sp>
            <p:nvSpPr>
              <p:cNvPr id="5144" name="Google Shape;5144;p9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9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9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9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9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9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9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9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9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9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4" name="Google Shape;5154;p91"/>
            <p:cNvGrpSpPr/>
            <p:nvPr/>
          </p:nvGrpSpPr>
          <p:grpSpPr>
            <a:xfrm>
              <a:off x="1936935" y="1179665"/>
              <a:ext cx="80700" cy="1526144"/>
              <a:chOff x="1936935" y="1179665"/>
              <a:chExt cx="80700" cy="1526144"/>
            </a:xfrm>
          </p:grpSpPr>
          <p:sp>
            <p:nvSpPr>
              <p:cNvPr id="5155" name="Google Shape;5155;p9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9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9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9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9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9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9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9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9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9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91"/>
            <p:cNvGrpSpPr/>
            <p:nvPr/>
          </p:nvGrpSpPr>
          <p:grpSpPr>
            <a:xfrm>
              <a:off x="2110795" y="1179665"/>
              <a:ext cx="80700" cy="1526144"/>
              <a:chOff x="2110795" y="1179665"/>
              <a:chExt cx="80700" cy="1526144"/>
            </a:xfrm>
          </p:grpSpPr>
          <p:sp>
            <p:nvSpPr>
              <p:cNvPr id="5166" name="Google Shape;5166;p9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9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9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9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9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9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9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9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9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9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91"/>
            <p:cNvGrpSpPr/>
            <p:nvPr/>
          </p:nvGrpSpPr>
          <p:grpSpPr>
            <a:xfrm>
              <a:off x="2284655" y="1179665"/>
              <a:ext cx="80700" cy="1526144"/>
              <a:chOff x="2284655" y="1179665"/>
              <a:chExt cx="80700" cy="1526144"/>
            </a:xfrm>
          </p:grpSpPr>
          <p:sp>
            <p:nvSpPr>
              <p:cNvPr id="5177" name="Google Shape;5177;p9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9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9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9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9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9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9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9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9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9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7" name="Google Shape;5187;p91"/>
          <p:cNvGrpSpPr/>
          <p:nvPr/>
        </p:nvGrpSpPr>
        <p:grpSpPr>
          <a:xfrm>
            <a:off x="2623904" y="1198803"/>
            <a:ext cx="1364248" cy="1102133"/>
            <a:chOff x="2623904" y="1198803"/>
            <a:chExt cx="1364248" cy="1102133"/>
          </a:xfrm>
        </p:grpSpPr>
        <p:grpSp>
          <p:nvGrpSpPr>
            <p:cNvPr id="5188" name="Google Shape;5188;p91"/>
            <p:cNvGrpSpPr/>
            <p:nvPr/>
          </p:nvGrpSpPr>
          <p:grpSpPr>
            <a:xfrm>
              <a:off x="2623907" y="1198803"/>
              <a:ext cx="1364245" cy="273000"/>
              <a:chOff x="2623907" y="1198803"/>
              <a:chExt cx="1364245" cy="273000"/>
            </a:xfrm>
          </p:grpSpPr>
          <p:sp>
            <p:nvSpPr>
              <p:cNvPr id="5189" name="Google Shape;5189;p9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9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9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9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9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4" name="Google Shape;5194;p91"/>
            <p:cNvGrpSpPr/>
            <p:nvPr/>
          </p:nvGrpSpPr>
          <p:grpSpPr>
            <a:xfrm>
              <a:off x="2623904" y="1476964"/>
              <a:ext cx="1364245" cy="273000"/>
              <a:chOff x="2623904" y="1476964"/>
              <a:chExt cx="1364245" cy="273000"/>
            </a:xfrm>
          </p:grpSpPr>
          <p:sp>
            <p:nvSpPr>
              <p:cNvPr id="5195" name="Google Shape;5195;p9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9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9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9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9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0" name="Google Shape;5200;p91"/>
            <p:cNvGrpSpPr/>
            <p:nvPr/>
          </p:nvGrpSpPr>
          <p:grpSpPr>
            <a:xfrm>
              <a:off x="2623907" y="1749775"/>
              <a:ext cx="1364245" cy="273000"/>
              <a:chOff x="2623907" y="1749775"/>
              <a:chExt cx="1364245" cy="273000"/>
            </a:xfrm>
          </p:grpSpPr>
          <p:sp>
            <p:nvSpPr>
              <p:cNvPr id="5201" name="Google Shape;5201;p9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9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9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9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9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6" name="Google Shape;5206;p91"/>
            <p:cNvGrpSpPr/>
            <p:nvPr/>
          </p:nvGrpSpPr>
          <p:grpSpPr>
            <a:xfrm>
              <a:off x="2623904" y="2027936"/>
              <a:ext cx="1364245" cy="273000"/>
              <a:chOff x="2623904" y="2027936"/>
              <a:chExt cx="1364245" cy="273000"/>
            </a:xfrm>
          </p:grpSpPr>
          <p:sp>
            <p:nvSpPr>
              <p:cNvPr id="5207" name="Google Shape;5207;p9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9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9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9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9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12" name="Google Shape;5212;p91"/>
          <p:cNvGrpSpPr/>
          <p:nvPr/>
        </p:nvGrpSpPr>
        <p:grpSpPr>
          <a:xfrm>
            <a:off x="2613365" y="2657876"/>
            <a:ext cx="1387541" cy="159124"/>
            <a:chOff x="3200660" y="2180272"/>
            <a:chExt cx="2563824" cy="378237"/>
          </a:xfrm>
        </p:grpSpPr>
        <p:sp>
          <p:nvSpPr>
            <p:cNvPr id="5213" name="Google Shape;5213;p9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9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9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9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9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9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9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9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9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9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9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9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9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9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9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9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9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9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91"/>
          <p:cNvGrpSpPr/>
          <p:nvPr/>
        </p:nvGrpSpPr>
        <p:grpSpPr>
          <a:xfrm>
            <a:off x="2609890" y="2935640"/>
            <a:ext cx="1390502" cy="159625"/>
            <a:chOff x="3530150" y="2790075"/>
            <a:chExt cx="1962600" cy="225300"/>
          </a:xfrm>
        </p:grpSpPr>
        <p:sp>
          <p:nvSpPr>
            <p:cNvPr id="5232" name="Google Shape;5232;p9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9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4" name="Google Shape;5234;p91"/>
          <p:cNvGrpSpPr/>
          <p:nvPr/>
        </p:nvGrpSpPr>
        <p:grpSpPr>
          <a:xfrm>
            <a:off x="2609948" y="3213905"/>
            <a:ext cx="1411629" cy="154175"/>
            <a:chOff x="3558802" y="4011244"/>
            <a:chExt cx="1866000" cy="111600"/>
          </a:xfrm>
        </p:grpSpPr>
        <p:sp>
          <p:nvSpPr>
            <p:cNvPr id="5235" name="Google Shape;5235;p9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9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91"/>
          <p:cNvGrpSpPr/>
          <p:nvPr/>
        </p:nvGrpSpPr>
        <p:grpSpPr>
          <a:xfrm>
            <a:off x="2610235" y="2419475"/>
            <a:ext cx="1383503" cy="119761"/>
            <a:chOff x="3465975" y="2270258"/>
            <a:chExt cx="1986364" cy="171947"/>
          </a:xfrm>
        </p:grpSpPr>
        <p:sp>
          <p:nvSpPr>
            <p:cNvPr id="5238" name="Google Shape;5238;p9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9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9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9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9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9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9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9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6" name="Google Shape;5246;p91"/>
          <p:cNvGrpSpPr/>
          <p:nvPr/>
        </p:nvGrpSpPr>
        <p:grpSpPr>
          <a:xfrm>
            <a:off x="2621243" y="3783248"/>
            <a:ext cx="1369531" cy="195460"/>
            <a:chOff x="723300" y="4253549"/>
            <a:chExt cx="2276482" cy="324900"/>
          </a:xfrm>
        </p:grpSpPr>
        <p:sp>
          <p:nvSpPr>
            <p:cNvPr id="5247" name="Google Shape;5247;p9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9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9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9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9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91"/>
          <p:cNvGrpSpPr/>
          <p:nvPr/>
        </p:nvGrpSpPr>
        <p:grpSpPr>
          <a:xfrm>
            <a:off x="2610803" y="3484489"/>
            <a:ext cx="1389066" cy="180119"/>
            <a:chOff x="705948" y="3788465"/>
            <a:chExt cx="2308953" cy="299400"/>
          </a:xfrm>
        </p:grpSpPr>
        <p:sp>
          <p:nvSpPr>
            <p:cNvPr id="5253" name="Google Shape;5253;p9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9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9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9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9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8" name="Google Shape;5258;p91"/>
          <p:cNvGrpSpPr/>
          <p:nvPr/>
        </p:nvGrpSpPr>
        <p:grpSpPr>
          <a:xfrm>
            <a:off x="4207794" y="2088443"/>
            <a:ext cx="1433821" cy="191501"/>
            <a:chOff x="4273350" y="2088443"/>
            <a:chExt cx="1433821" cy="191501"/>
          </a:xfrm>
        </p:grpSpPr>
        <p:grpSp>
          <p:nvGrpSpPr>
            <p:cNvPr id="5259" name="Google Shape;5259;p91"/>
            <p:cNvGrpSpPr/>
            <p:nvPr/>
          </p:nvGrpSpPr>
          <p:grpSpPr>
            <a:xfrm>
              <a:off x="4273350" y="2088443"/>
              <a:ext cx="1433821" cy="0"/>
              <a:chOff x="5224975" y="2962250"/>
              <a:chExt cx="1544400" cy="0"/>
            </a:xfrm>
          </p:grpSpPr>
          <p:cxnSp>
            <p:nvCxnSpPr>
              <p:cNvPr id="5260" name="Google Shape;5260;p9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261" name="Google Shape;5261;p9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262" name="Google Shape;5262;p91"/>
            <p:cNvGrpSpPr/>
            <p:nvPr/>
          </p:nvGrpSpPr>
          <p:grpSpPr>
            <a:xfrm>
              <a:off x="4273350" y="2279944"/>
              <a:ext cx="1433821" cy="0"/>
              <a:chOff x="5224975" y="2962250"/>
              <a:chExt cx="1544400" cy="0"/>
            </a:xfrm>
          </p:grpSpPr>
          <p:cxnSp>
            <p:nvCxnSpPr>
              <p:cNvPr id="5263" name="Google Shape;5263;p9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264" name="Google Shape;5264;p9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265" name="Google Shape;5265;p91"/>
          <p:cNvGrpSpPr/>
          <p:nvPr/>
        </p:nvGrpSpPr>
        <p:grpSpPr>
          <a:xfrm>
            <a:off x="2658741" y="4097347"/>
            <a:ext cx="1304609" cy="294074"/>
            <a:chOff x="2658741" y="4097347"/>
            <a:chExt cx="1304609" cy="294074"/>
          </a:xfrm>
        </p:grpSpPr>
        <p:grpSp>
          <p:nvGrpSpPr>
            <p:cNvPr id="5266" name="Google Shape;5266;p91"/>
            <p:cNvGrpSpPr/>
            <p:nvPr/>
          </p:nvGrpSpPr>
          <p:grpSpPr>
            <a:xfrm>
              <a:off x="2658741" y="4097347"/>
              <a:ext cx="118572" cy="294074"/>
              <a:chOff x="3343310" y="4475555"/>
              <a:chExt cx="127717" cy="316753"/>
            </a:xfrm>
          </p:grpSpPr>
          <p:sp>
            <p:nvSpPr>
              <p:cNvPr id="5267" name="Google Shape;5267;p9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9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91"/>
            <p:cNvGrpSpPr/>
            <p:nvPr/>
          </p:nvGrpSpPr>
          <p:grpSpPr>
            <a:xfrm>
              <a:off x="3815519" y="4098388"/>
              <a:ext cx="147831" cy="291991"/>
              <a:chOff x="3527539" y="4476677"/>
              <a:chExt cx="159232" cy="314510"/>
            </a:xfrm>
          </p:grpSpPr>
          <p:sp>
            <p:nvSpPr>
              <p:cNvPr id="5270" name="Google Shape;5270;p9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9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91"/>
            <p:cNvGrpSpPr/>
            <p:nvPr/>
          </p:nvGrpSpPr>
          <p:grpSpPr>
            <a:xfrm>
              <a:off x="3511696" y="4098388"/>
              <a:ext cx="147831" cy="291991"/>
              <a:chOff x="3527539" y="4476677"/>
              <a:chExt cx="159232" cy="314510"/>
            </a:xfrm>
          </p:grpSpPr>
          <p:sp>
            <p:nvSpPr>
              <p:cNvPr id="5273" name="Google Shape;5273;p9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9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91"/>
            <p:cNvGrpSpPr/>
            <p:nvPr/>
          </p:nvGrpSpPr>
          <p:grpSpPr>
            <a:xfrm>
              <a:off x="3207874" y="4098388"/>
              <a:ext cx="147831" cy="291991"/>
              <a:chOff x="3527539" y="4476677"/>
              <a:chExt cx="159232" cy="314510"/>
            </a:xfrm>
          </p:grpSpPr>
          <p:sp>
            <p:nvSpPr>
              <p:cNvPr id="5276" name="Google Shape;5276;p9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9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8" name="Google Shape;5278;p91"/>
            <p:cNvGrpSpPr/>
            <p:nvPr/>
          </p:nvGrpSpPr>
          <p:grpSpPr>
            <a:xfrm>
              <a:off x="2933305" y="4097347"/>
              <a:ext cx="118572" cy="294074"/>
              <a:chOff x="3343310" y="4475555"/>
              <a:chExt cx="127717" cy="316753"/>
            </a:xfrm>
          </p:grpSpPr>
          <p:sp>
            <p:nvSpPr>
              <p:cNvPr id="5279" name="Google Shape;5279;p9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9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1" name="Google Shape;5281;p91"/>
          <p:cNvGrpSpPr/>
          <p:nvPr/>
        </p:nvGrpSpPr>
        <p:grpSpPr>
          <a:xfrm>
            <a:off x="4209349" y="1176041"/>
            <a:ext cx="1430711" cy="751237"/>
            <a:chOff x="5159450" y="1919950"/>
            <a:chExt cx="1541050" cy="862500"/>
          </a:xfrm>
        </p:grpSpPr>
        <p:sp>
          <p:nvSpPr>
            <p:cNvPr id="5282" name="Google Shape;5282;p9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283" name="Google Shape;5283;p91"/>
            <p:cNvGrpSpPr/>
            <p:nvPr/>
          </p:nvGrpSpPr>
          <p:grpSpPr>
            <a:xfrm>
              <a:off x="5159450" y="1919950"/>
              <a:ext cx="1541050" cy="862500"/>
              <a:chOff x="5159450" y="1919950"/>
              <a:chExt cx="1541050" cy="862500"/>
            </a:xfrm>
          </p:grpSpPr>
          <p:cxnSp>
            <p:nvCxnSpPr>
              <p:cNvPr id="5284" name="Google Shape;5284;p9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285" name="Google Shape;5285;p9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286" name="Google Shape;5286;p91"/>
          <p:cNvGrpSpPr/>
          <p:nvPr/>
        </p:nvGrpSpPr>
        <p:grpSpPr>
          <a:xfrm>
            <a:off x="4257486" y="2439811"/>
            <a:ext cx="1334436" cy="967914"/>
            <a:chOff x="4294923" y="2439811"/>
            <a:chExt cx="1334436" cy="967914"/>
          </a:xfrm>
        </p:grpSpPr>
        <p:grpSp>
          <p:nvGrpSpPr>
            <p:cNvPr id="5287" name="Google Shape;5287;p91"/>
            <p:cNvGrpSpPr/>
            <p:nvPr/>
          </p:nvGrpSpPr>
          <p:grpSpPr>
            <a:xfrm>
              <a:off x="4960455" y="2469658"/>
              <a:ext cx="668904" cy="885524"/>
              <a:chOff x="4960455" y="2469658"/>
              <a:chExt cx="668904" cy="885524"/>
            </a:xfrm>
          </p:grpSpPr>
          <p:sp>
            <p:nvSpPr>
              <p:cNvPr id="5288" name="Google Shape;5288;p9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9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9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9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9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9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91"/>
            <p:cNvGrpSpPr/>
            <p:nvPr/>
          </p:nvGrpSpPr>
          <p:grpSpPr>
            <a:xfrm>
              <a:off x="4294923" y="2469658"/>
              <a:ext cx="668951" cy="885524"/>
              <a:chOff x="4294923" y="2469658"/>
              <a:chExt cx="668951" cy="885524"/>
            </a:xfrm>
          </p:grpSpPr>
          <p:sp>
            <p:nvSpPr>
              <p:cNvPr id="5295" name="Google Shape;5295;p9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9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9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9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9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9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1" name="Google Shape;5301;p9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2" name="Google Shape;5302;p91"/>
          <p:cNvGrpSpPr/>
          <p:nvPr/>
        </p:nvGrpSpPr>
        <p:grpSpPr>
          <a:xfrm>
            <a:off x="4243690" y="3494256"/>
            <a:ext cx="1430949" cy="897289"/>
            <a:chOff x="4351371" y="3547942"/>
            <a:chExt cx="1345130" cy="843475"/>
          </a:xfrm>
        </p:grpSpPr>
        <p:grpSp>
          <p:nvGrpSpPr>
            <p:cNvPr id="5303" name="Google Shape;5303;p91"/>
            <p:cNvGrpSpPr/>
            <p:nvPr/>
          </p:nvGrpSpPr>
          <p:grpSpPr>
            <a:xfrm>
              <a:off x="4351371" y="4209917"/>
              <a:ext cx="1345130" cy="181500"/>
              <a:chOff x="4351371" y="4209917"/>
              <a:chExt cx="1345130" cy="181500"/>
            </a:xfrm>
          </p:grpSpPr>
          <p:sp>
            <p:nvSpPr>
              <p:cNvPr id="5304" name="Google Shape;5304;p9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05" name="Google Shape;5305;p9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306" name="Google Shape;5306;p91"/>
            <p:cNvGrpSpPr/>
            <p:nvPr/>
          </p:nvGrpSpPr>
          <p:grpSpPr>
            <a:xfrm>
              <a:off x="4403010" y="3985221"/>
              <a:ext cx="1109518" cy="181500"/>
              <a:chOff x="4403010" y="3985221"/>
              <a:chExt cx="1109518" cy="181500"/>
            </a:xfrm>
          </p:grpSpPr>
          <p:sp>
            <p:nvSpPr>
              <p:cNvPr id="5307" name="Google Shape;5307;p9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08" name="Google Shape;5308;p9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309" name="Google Shape;5309;p91"/>
            <p:cNvGrpSpPr/>
            <p:nvPr/>
          </p:nvGrpSpPr>
          <p:grpSpPr>
            <a:xfrm>
              <a:off x="4618704" y="3766582"/>
              <a:ext cx="807858" cy="181500"/>
              <a:chOff x="4618704" y="3766582"/>
              <a:chExt cx="807858" cy="181500"/>
            </a:xfrm>
          </p:grpSpPr>
          <p:sp>
            <p:nvSpPr>
              <p:cNvPr id="5310" name="Google Shape;5310;p9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1" name="Google Shape;5311;p9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312" name="Google Shape;5312;p91"/>
            <p:cNvGrpSpPr/>
            <p:nvPr/>
          </p:nvGrpSpPr>
          <p:grpSpPr>
            <a:xfrm>
              <a:off x="4735238" y="3547942"/>
              <a:ext cx="462839" cy="181500"/>
              <a:chOff x="4735238" y="3547942"/>
              <a:chExt cx="462839" cy="181500"/>
            </a:xfrm>
          </p:grpSpPr>
          <p:sp>
            <p:nvSpPr>
              <p:cNvPr id="5313" name="Google Shape;5313;p9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4" name="Google Shape;5314;p9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315" name="Google Shape;5315;p91"/>
          <p:cNvGrpSpPr/>
          <p:nvPr/>
        </p:nvGrpSpPr>
        <p:grpSpPr>
          <a:xfrm>
            <a:off x="7420047" y="2429580"/>
            <a:ext cx="1020955" cy="928853"/>
            <a:chOff x="926675" y="238125"/>
            <a:chExt cx="5755100" cy="5232975"/>
          </a:xfrm>
        </p:grpSpPr>
        <p:sp>
          <p:nvSpPr>
            <p:cNvPr id="5316" name="Google Shape;5316;p9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9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9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9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91"/>
          <p:cNvGrpSpPr/>
          <p:nvPr/>
        </p:nvGrpSpPr>
        <p:grpSpPr>
          <a:xfrm>
            <a:off x="727421" y="2828315"/>
            <a:ext cx="1695374" cy="1560837"/>
            <a:chOff x="727421" y="2828315"/>
            <a:chExt cx="1695374" cy="1560837"/>
          </a:xfrm>
        </p:grpSpPr>
        <p:grpSp>
          <p:nvGrpSpPr>
            <p:cNvPr id="5321" name="Google Shape;5321;p91"/>
            <p:cNvGrpSpPr/>
            <p:nvPr/>
          </p:nvGrpSpPr>
          <p:grpSpPr>
            <a:xfrm>
              <a:off x="727421" y="2828315"/>
              <a:ext cx="1695374" cy="1560837"/>
              <a:chOff x="734799" y="2782450"/>
              <a:chExt cx="1571100" cy="1577400"/>
            </a:xfrm>
          </p:grpSpPr>
          <p:cxnSp>
            <p:nvCxnSpPr>
              <p:cNvPr id="5322" name="Google Shape;5322;p9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323" name="Google Shape;5323;p9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324" name="Google Shape;5324;p91"/>
            <p:cNvGrpSpPr/>
            <p:nvPr/>
          </p:nvGrpSpPr>
          <p:grpSpPr>
            <a:xfrm>
              <a:off x="819108" y="2882501"/>
              <a:ext cx="1556791" cy="1426186"/>
              <a:chOff x="819108" y="2882501"/>
              <a:chExt cx="1556791" cy="1426186"/>
            </a:xfrm>
          </p:grpSpPr>
          <p:grpSp>
            <p:nvGrpSpPr>
              <p:cNvPr id="5325" name="Google Shape;5325;p91"/>
              <p:cNvGrpSpPr/>
              <p:nvPr/>
            </p:nvGrpSpPr>
            <p:grpSpPr>
              <a:xfrm>
                <a:off x="819108" y="2882501"/>
                <a:ext cx="103104" cy="1426186"/>
                <a:chOff x="4674013" y="3100904"/>
                <a:chExt cx="122758" cy="1698043"/>
              </a:xfrm>
            </p:grpSpPr>
            <p:sp>
              <p:nvSpPr>
                <p:cNvPr id="5326" name="Google Shape;5326;p9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9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9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9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9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9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9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3" name="Google Shape;5333;p91"/>
              <p:cNvGrpSpPr/>
              <p:nvPr/>
            </p:nvGrpSpPr>
            <p:grpSpPr>
              <a:xfrm>
                <a:off x="1062475" y="2882501"/>
                <a:ext cx="103104" cy="1426186"/>
                <a:chOff x="4940438" y="3100904"/>
                <a:chExt cx="122758" cy="1698043"/>
              </a:xfrm>
            </p:grpSpPr>
            <p:sp>
              <p:nvSpPr>
                <p:cNvPr id="5334" name="Google Shape;5334;p9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9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9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9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9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9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9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1" name="Google Shape;5341;p91"/>
              <p:cNvGrpSpPr/>
              <p:nvPr/>
            </p:nvGrpSpPr>
            <p:grpSpPr>
              <a:xfrm>
                <a:off x="1299324" y="2882501"/>
                <a:ext cx="103104" cy="1426186"/>
                <a:chOff x="5206863" y="3100904"/>
                <a:chExt cx="122758" cy="1698043"/>
              </a:xfrm>
            </p:grpSpPr>
            <p:sp>
              <p:nvSpPr>
                <p:cNvPr id="5342" name="Google Shape;5342;p9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9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9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9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9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9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9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9" name="Google Shape;5349;p91"/>
              <p:cNvGrpSpPr/>
              <p:nvPr/>
            </p:nvGrpSpPr>
            <p:grpSpPr>
              <a:xfrm>
                <a:off x="1786057" y="2882501"/>
                <a:ext cx="103104" cy="1426186"/>
                <a:chOff x="6006138" y="3143629"/>
                <a:chExt cx="122758" cy="1698043"/>
              </a:xfrm>
            </p:grpSpPr>
            <p:sp>
              <p:nvSpPr>
                <p:cNvPr id="5350" name="Google Shape;5350;p9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9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9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9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9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9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9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7" name="Google Shape;5357;p91"/>
              <p:cNvGrpSpPr/>
              <p:nvPr/>
            </p:nvGrpSpPr>
            <p:grpSpPr>
              <a:xfrm>
                <a:off x="2029422" y="2882501"/>
                <a:ext cx="103104" cy="1426186"/>
                <a:chOff x="6805413" y="3100904"/>
                <a:chExt cx="122758" cy="1698043"/>
              </a:xfrm>
            </p:grpSpPr>
            <p:sp>
              <p:nvSpPr>
                <p:cNvPr id="5358" name="Google Shape;5358;p9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9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9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9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9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9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9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5" name="Google Shape;5365;p91"/>
              <p:cNvGrpSpPr/>
              <p:nvPr/>
            </p:nvGrpSpPr>
            <p:grpSpPr>
              <a:xfrm>
                <a:off x="2272795" y="2882501"/>
                <a:ext cx="103104" cy="1426186"/>
                <a:chOff x="5206863" y="3100904"/>
                <a:chExt cx="122758" cy="1698043"/>
              </a:xfrm>
            </p:grpSpPr>
            <p:sp>
              <p:nvSpPr>
                <p:cNvPr id="5366" name="Google Shape;5366;p9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9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9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9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9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9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9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3" name="Google Shape;5373;p91"/>
              <p:cNvGrpSpPr/>
              <p:nvPr/>
            </p:nvGrpSpPr>
            <p:grpSpPr>
              <a:xfrm>
                <a:off x="1542694" y="2882501"/>
                <a:ext cx="103104" cy="1426186"/>
                <a:chOff x="6006138" y="3143629"/>
                <a:chExt cx="122758" cy="1698043"/>
              </a:xfrm>
            </p:grpSpPr>
            <p:sp>
              <p:nvSpPr>
                <p:cNvPr id="5374" name="Google Shape;5374;p9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9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9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9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9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9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9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81" name="Google Shape;5381;p91"/>
          <p:cNvGrpSpPr/>
          <p:nvPr/>
        </p:nvGrpSpPr>
        <p:grpSpPr>
          <a:xfrm>
            <a:off x="5683472" y="3518037"/>
            <a:ext cx="2749952" cy="870677"/>
            <a:chOff x="238125" y="1725700"/>
            <a:chExt cx="7139025" cy="2260325"/>
          </a:xfrm>
        </p:grpSpPr>
        <p:sp>
          <p:nvSpPr>
            <p:cNvPr id="5382" name="Google Shape;5382;p9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9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9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9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9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9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9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9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9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9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2" name="Google Shape;5392;p91"/>
          <p:cNvGrpSpPr/>
          <p:nvPr/>
        </p:nvGrpSpPr>
        <p:grpSpPr>
          <a:xfrm>
            <a:off x="5953636" y="2459783"/>
            <a:ext cx="1105452" cy="916747"/>
            <a:chOff x="5249100" y="1210600"/>
            <a:chExt cx="3502700" cy="2904775"/>
          </a:xfrm>
        </p:grpSpPr>
        <p:sp>
          <p:nvSpPr>
            <p:cNvPr id="5393" name="Google Shape;5393;p9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9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9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9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7" name="Google Shape;5397;p9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398" name="Google Shape;5398;p9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399" name="Google Shape;5399;p9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400" name="Google Shape;5400;p9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401" name="Google Shape;5401;p9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2" name="Google Shape;5402;p91"/>
          <p:cNvGrpSpPr/>
          <p:nvPr/>
        </p:nvGrpSpPr>
        <p:grpSpPr>
          <a:xfrm>
            <a:off x="7136183" y="1179201"/>
            <a:ext cx="1304650" cy="1124856"/>
            <a:chOff x="7287122" y="1165658"/>
            <a:chExt cx="1219413" cy="1051365"/>
          </a:xfrm>
        </p:grpSpPr>
        <p:grpSp>
          <p:nvGrpSpPr>
            <p:cNvPr id="5403" name="Google Shape;5403;p91"/>
            <p:cNvGrpSpPr/>
            <p:nvPr/>
          </p:nvGrpSpPr>
          <p:grpSpPr>
            <a:xfrm>
              <a:off x="7287122" y="1969723"/>
              <a:ext cx="1219413" cy="247300"/>
              <a:chOff x="7287122" y="1969723"/>
              <a:chExt cx="1219413" cy="247300"/>
            </a:xfrm>
          </p:grpSpPr>
          <p:sp>
            <p:nvSpPr>
              <p:cNvPr id="5404" name="Google Shape;5404;p9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5" name="Google Shape;5405;p91"/>
              <p:cNvGrpSpPr/>
              <p:nvPr/>
            </p:nvGrpSpPr>
            <p:grpSpPr>
              <a:xfrm>
                <a:off x="7287122" y="2063892"/>
                <a:ext cx="1151753" cy="73428"/>
                <a:chOff x="7287122" y="2063892"/>
                <a:chExt cx="1151753" cy="73428"/>
              </a:xfrm>
            </p:grpSpPr>
            <p:sp>
              <p:nvSpPr>
                <p:cNvPr id="5406" name="Google Shape;5406;p9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7" name="Google Shape;5407;p9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408" name="Google Shape;5408;p91"/>
            <p:cNvGrpSpPr/>
            <p:nvPr/>
          </p:nvGrpSpPr>
          <p:grpSpPr>
            <a:xfrm>
              <a:off x="7287122" y="1712201"/>
              <a:ext cx="1219403" cy="246767"/>
              <a:chOff x="7287122" y="1712201"/>
              <a:chExt cx="1219403" cy="246767"/>
            </a:xfrm>
          </p:grpSpPr>
          <p:sp>
            <p:nvSpPr>
              <p:cNvPr id="5409" name="Google Shape;5409;p9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0" name="Google Shape;5410;p91"/>
              <p:cNvGrpSpPr/>
              <p:nvPr/>
            </p:nvGrpSpPr>
            <p:grpSpPr>
              <a:xfrm>
                <a:off x="7287122" y="1842861"/>
                <a:ext cx="1005303" cy="73419"/>
                <a:chOff x="7287122" y="1842861"/>
                <a:chExt cx="1005303" cy="73419"/>
              </a:xfrm>
            </p:grpSpPr>
            <p:sp>
              <p:nvSpPr>
                <p:cNvPr id="5411" name="Google Shape;5411;p9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2" name="Google Shape;5412;p9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413" name="Google Shape;5413;p91"/>
            <p:cNvGrpSpPr/>
            <p:nvPr/>
          </p:nvGrpSpPr>
          <p:grpSpPr>
            <a:xfrm>
              <a:off x="7287122" y="1447520"/>
              <a:ext cx="1219403" cy="286667"/>
              <a:chOff x="7287122" y="1447520"/>
              <a:chExt cx="1219403" cy="286667"/>
            </a:xfrm>
          </p:grpSpPr>
          <p:sp>
            <p:nvSpPr>
              <p:cNvPr id="5414" name="Google Shape;5414;p9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5" name="Google Shape;5415;p91"/>
              <p:cNvGrpSpPr/>
              <p:nvPr/>
            </p:nvGrpSpPr>
            <p:grpSpPr>
              <a:xfrm>
                <a:off x="7287122" y="1581977"/>
                <a:ext cx="852803" cy="73428"/>
                <a:chOff x="7287122" y="1581977"/>
                <a:chExt cx="852803" cy="73428"/>
              </a:xfrm>
            </p:grpSpPr>
            <p:sp>
              <p:nvSpPr>
                <p:cNvPr id="5416" name="Google Shape;5416;p9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7" name="Google Shape;5417;p9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418" name="Google Shape;5418;p91"/>
            <p:cNvGrpSpPr/>
            <p:nvPr/>
          </p:nvGrpSpPr>
          <p:grpSpPr>
            <a:xfrm>
              <a:off x="7287122" y="1165658"/>
              <a:ext cx="1219403" cy="344253"/>
              <a:chOff x="7287122" y="1165658"/>
              <a:chExt cx="1219403" cy="344253"/>
            </a:xfrm>
          </p:grpSpPr>
          <p:sp>
            <p:nvSpPr>
              <p:cNvPr id="5419" name="Google Shape;5419;p9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0" name="Google Shape;5420;p91"/>
              <p:cNvGrpSpPr/>
              <p:nvPr/>
            </p:nvGrpSpPr>
            <p:grpSpPr>
              <a:xfrm>
                <a:off x="7287122" y="1341025"/>
                <a:ext cx="695703" cy="73419"/>
                <a:chOff x="7287122" y="1341025"/>
                <a:chExt cx="695703" cy="73419"/>
              </a:xfrm>
            </p:grpSpPr>
            <p:sp>
              <p:nvSpPr>
                <p:cNvPr id="5421" name="Google Shape;5421;p9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22" name="Google Shape;5422;p9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423" name="Google Shape;5423;p91"/>
          <p:cNvGrpSpPr/>
          <p:nvPr/>
        </p:nvGrpSpPr>
        <p:grpSpPr>
          <a:xfrm>
            <a:off x="5802676" y="1185224"/>
            <a:ext cx="1397729" cy="1098540"/>
            <a:chOff x="5900602" y="1193063"/>
            <a:chExt cx="1299851" cy="1021707"/>
          </a:xfrm>
        </p:grpSpPr>
        <p:grpSp>
          <p:nvGrpSpPr>
            <p:cNvPr id="5424" name="Google Shape;5424;p91"/>
            <p:cNvGrpSpPr/>
            <p:nvPr/>
          </p:nvGrpSpPr>
          <p:grpSpPr>
            <a:xfrm>
              <a:off x="6520337" y="1193063"/>
              <a:ext cx="341815" cy="799959"/>
              <a:chOff x="6520337" y="1193063"/>
              <a:chExt cx="341815" cy="799959"/>
            </a:xfrm>
          </p:grpSpPr>
          <p:grpSp>
            <p:nvGrpSpPr>
              <p:cNvPr id="5425" name="Google Shape;5425;p91"/>
              <p:cNvGrpSpPr/>
              <p:nvPr/>
            </p:nvGrpSpPr>
            <p:grpSpPr>
              <a:xfrm>
                <a:off x="6520337" y="1589527"/>
                <a:ext cx="213950" cy="403494"/>
                <a:chOff x="6520337" y="1589527"/>
                <a:chExt cx="213950" cy="403494"/>
              </a:xfrm>
            </p:grpSpPr>
            <p:sp>
              <p:nvSpPr>
                <p:cNvPr id="5426" name="Google Shape;5426;p9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9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8" name="Google Shape;5428;p91"/>
              <p:cNvGrpSpPr/>
              <p:nvPr/>
            </p:nvGrpSpPr>
            <p:grpSpPr>
              <a:xfrm>
                <a:off x="6577204" y="1193063"/>
                <a:ext cx="284947" cy="464512"/>
                <a:chOff x="6577204" y="1193063"/>
                <a:chExt cx="284947" cy="464512"/>
              </a:xfrm>
            </p:grpSpPr>
            <p:sp>
              <p:nvSpPr>
                <p:cNvPr id="5429" name="Google Shape;5429;p9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30" name="Google Shape;5430;p9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431" name="Google Shape;5431;p91"/>
            <p:cNvGrpSpPr/>
            <p:nvPr/>
          </p:nvGrpSpPr>
          <p:grpSpPr>
            <a:xfrm>
              <a:off x="6238903" y="1193063"/>
              <a:ext cx="300475" cy="900152"/>
              <a:chOff x="6238903" y="1193063"/>
              <a:chExt cx="300475" cy="900152"/>
            </a:xfrm>
          </p:grpSpPr>
          <p:grpSp>
            <p:nvGrpSpPr>
              <p:cNvPr id="5432" name="Google Shape;5432;p91"/>
              <p:cNvGrpSpPr/>
              <p:nvPr/>
            </p:nvGrpSpPr>
            <p:grpSpPr>
              <a:xfrm>
                <a:off x="6290865" y="1489315"/>
                <a:ext cx="248514" cy="603900"/>
                <a:chOff x="6290865" y="1489315"/>
                <a:chExt cx="248514" cy="603900"/>
              </a:xfrm>
            </p:grpSpPr>
            <p:sp>
              <p:nvSpPr>
                <p:cNvPr id="5433" name="Google Shape;5433;p9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9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5" name="Google Shape;5435;p91"/>
              <p:cNvGrpSpPr/>
              <p:nvPr/>
            </p:nvGrpSpPr>
            <p:grpSpPr>
              <a:xfrm>
                <a:off x="6238903" y="1193063"/>
                <a:ext cx="284947" cy="333087"/>
                <a:chOff x="6238903" y="1193063"/>
                <a:chExt cx="284947" cy="333087"/>
              </a:xfrm>
            </p:grpSpPr>
            <p:sp>
              <p:nvSpPr>
                <p:cNvPr id="5436" name="Google Shape;5436;p9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37" name="Google Shape;5437;p9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438" name="Google Shape;5438;p91"/>
            <p:cNvGrpSpPr/>
            <p:nvPr/>
          </p:nvGrpSpPr>
          <p:grpSpPr>
            <a:xfrm>
              <a:off x="5900602" y="1193063"/>
              <a:ext cx="444345" cy="1021707"/>
              <a:chOff x="5900602" y="1193063"/>
              <a:chExt cx="444345" cy="1021707"/>
            </a:xfrm>
          </p:grpSpPr>
          <p:grpSp>
            <p:nvGrpSpPr>
              <p:cNvPr id="5439" name="Google Shape;5439;p91"/>
              <p:cNvGrpSpPr/>
              <p:nvPr/>
            </p:nvGrpSpPr>
            <p:grpSpPr>
              <a:xfrm>
                <a:off x="6046501" y="1367785"/>
                <a:ext cx="298446" cy="846986"/>
                <a:chOff x="6046501" y="1367785"/>
                <a:chExt cx="298446" cy="846986"/>
              </a:xfrm>
            </p:grpSpPr>
            <p:sp>
              <p:nvSpPr>
                <p:cNvPr id="5440" name="Google Shape;5440;p9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9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2" name="Google Shape;5442;p91"/>
              <p:cNvGrpSpPr/>
              <p:nvPr/>
            </p:nvGrpSpPr>
            <p:grpSpPr>
              <a:xfrm>
                <a:off x="5900602" y="1193063"/>
                <a:ext cx="284947" cy="182312"/>
                <a:chOff x="5900602" y="1193063"/>
                <a:chExt cx="284947" cy="182312"/>
              </a:xfrm>
            </p:grpSpPr>
            <p:sp>
              <p:nvSpPr>
                <p:cNvPr id="5443" name="Google Shape;5443;p9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44" name="Google Shape;5444;p9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445" name="Google Shape;5445;p91"/>
            <p:cNvGrpSpPr/>
            <p:nvPr/>
          </p:nvGrpSpPr>
          <p:grpSpPr>
            <a:xfrm>
              <a:off x="6738300" y="1193063"/>
              <a:ext cx="462153" cy="707634"/>
              <a:chOff x="6738300" y="1193063"/>
              <a:chExt cx="462153" cy="707634"/>
            </a:xfrm>
          </p:grpSpPr>
          <p:grpSp>
            <p:nvGrpSpPr>
              <p:cNvPr id="5446" name="Google Shape;5446;p91"/>
              <p:cNvGrpSpPr/>
              <p:nvPr/>
            </p:nvGrpSpPr>
            <p:grpSpPr>
              <a:xfrm>
                <a:off x="6915505" y="1193063"/>
                <a:ext cx="284947" cy="597387"/>
                <a:chOff x="6915505" y="1193063"/>
                <a:chExt cx="284947" cy="597387"/>
              </a:xfrm>
            </p:grpSpPr>
            <p:sp>
              <p:nvSpPr>
                <p:cNvPr id="5447" name="Google Shape;5447;p9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48" name="Google Shape;5448;p9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449" name="Google Shape;5449;p91"/>
              <p:cNvGrpSpPr/>
              <p:nvPr/>
            </p:nvGrpSpPr>
            <p:grpSpPr>
              <a:xfrm>
                <a:off x="6738300" y="1684725"/>
                <a:ext cx="230066" cy="215971"/>
                <a:chOff x="6738300" y="1684725"/>
                <a:chExt cx="230066" cy="215971"/>
              </a:xfrm>
            </p:grpSpPr>
            <p:sp>
              <p:nvSpPr>
                <p:cNvPr id="5450" name="Google Shape;5450;p9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9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455" name="Shape 5455"/>
        <p:cNvGrpSpPr/>
        <p:nvPr/>
      </p:nvGrpSpPr>
      <p:grpSpPr>
        <a:xfrm>
          <a:off x="0" y="0"/>
          <a:ext cx="0" cy="0"/>
          <a:chOff x="0" y="0"/>
          <a:chExt cx="0" cy="0"/>
        </a:xfrm>
      </p:grpSpPr>
      <p:sp>
        <p:nvSpPr>
          <p:cNvPr id="5456" name="Google Shape;5456;p9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457" name="Google Shape;5457;p92"/>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458" name="Google Shape;5458;p92"/>
          <p:cNvGrpSpPr/>
          <p:nvPr/>
        </p:nvGrpSpPr>
        <p:grpSpPr>
          <a:xfrm>
            <a:off x="829359" y="2307635"/>
            <a:ext cx="339235" cy="298186"/>
            <a:chOff x="898875" y="244725"/>
            <a:chExt cx="481800" cy="423500"/>
          </a:xfrm>
        </p:grpSpPr>
        <p:sp>
          <p:nvSpPr>
            <p:cNvPr id="5459" name="Google Shape;5459;p9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0" name="Google Shape;5460;p9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1" name="Google Shape;5461;p9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2" name="Google Shape;5462;p9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3" name="Google Shape;5463;p9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4" name="Google Shape;5464;p9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5" name="Google Shape;5465;p92"/>
          <p:cNvGrpSpPr/>
          <p:nvPr/>
        </p:nvGrpSpPr>
        <p:grpSpPr>
          <a:xfrm>
            <a:off x="1267741" y="2287103"/>
            <a:ext cx="298169" cy="339253"/>
            <a:chOff x="1529350" y="258825"/>
            <a:chExt cx="423475" cy="481825"/>
          </a:xfrm>
        </p:grpSpPr>
        <p:sp>
          <p:nvSpPr>
            <p:cNvPr id="5466" name="Google Shape;5466;p9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7" name="Google Shape;5467;p9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8" name="Google Shape;5468;p92"/>
          <p:cNvGrpSpPr/>
          <p:nvPr/>
        </p:nvGrpSpPr>
        <p:grpSpPr>
          <a:xfrm>
            <a:off x="1660716" y="2367273"/>
            <a:ext cx="340890" cy="178912"/>
            <a:chOff x="2084325" y="363300"/>
            <a:chExt cx="484150" cy="254100"/>
          </a:xfrm>
        </p:grpSpPr>
        <p:sp>
          <p:nvSpPr>
            <p:cNvPr id="5469" name="Google Shape;5469;p9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0" name="Google Shape;5470;p9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1" name="Google Shape;5471;p92"/>
          <p:cNvGrpSpPr/>
          <p:nvPr/>
        </p:nvGrpSpPr>
        <p:grpSpPr>
          <a:xfrm>
            <a:off x="2110011" y="2287102"/>
            <a:ext cx="298169" cy="339253"/>
            <a:chOff x="2707500" y="249400"/>
            <a:chExt cx="423475" cy="481825"/>
          </a:xfrm>
        </p:grpSpPr>
        <p:sp>
          <p:nvSpPr>
            <p:cNvPr id="5472" name="Google Shape;5472;p9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3" name="Google Shape;5473;p9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4" name="Google Shape;5474;p92"/>
          <p:cNvGrpSpPr/>
          <p:nvPr/>
        </p:nvGrpSpPr>
        <p:grpSpPr>
          <a:xfrm>
            <a:off x="2523626" y="2287428"/>
            <a:ext cx="305386" cy="338602"/>
            <a:chOff x="3300325" y="249875"/>
            <a:chExt cx="433725" cy="480900"/>
          </a:xfrm>
        </p:grpSpPr>
        <p:sp>
          <p:nvSpPr>
            <p:cNvPr id="5475" name="Google Shape;5475;p9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6" name="Google Shape;5476;p9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7" name="Google Shape;5477;p9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8" name="Google Shape;5478;p9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9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0" name="Google Shape;5480;p9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1" name="Google Shape;5481;p92"/>
          <p:cNvGrpSpPr/>
          <p:nvPr/>
        </p:nvGrpSpPr>
        <p:grpSpPr>
          <a:xfrm>
            <a:off x="2912712" y="2287349"/>
            <a:ext cx="352349" cy="338760"/>
            <a:chOff x="3854700" y="249750"/>
            <a:chExt cx="500425" cy="481125"/>
          </a:xfrm>
        </p:grpSpPr>
        <p:sp>
          <p:nvSpPr>
            <p:cNvPr id="5482" name="Google Shape;5482;p9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3" name="Google Shape;5483;p9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4" name="Google Shape;5484;p9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5" name="Google Shape;5485;p9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6" name="Google Shape;5486;p9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7" name="Google Shape;5487;p9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8" name="Google Shape;5488;p9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9" name="Google Shape;5489;p9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0" name="Google Shape;5490;p92"/>
          <p:cNvGrpSpPr/>
          <p:nvPr/>
        </p:nvGrpSpPr>
        <p:grpSpPr>
          <a:xfrm>
            <a:off x="3330701" y="2287349"/>
            <a:ext cx="352349" cy="338760"/>
            <a:chOff x="4447550" y="249750"/>
            <a:chExt cx="500425" cy="481125"/>
          </a:xfrm>
        </p:grpSpPr>
        <p:sp>
          <p:nvSpPr>
            <p:cNvPr id="5491" name="Google Shape;5491;p9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2" name="Google Shape;5492;p9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3" name="Google Shape;5493;p92"/>
          <p:cNvGrpSpPr/>
          <p:nvPr/>
        </p:nvGrpSpPr>
        <p:grpSpPr>
          <a:xfrm>
            <a:off x="3759902" y="2287102"/>
            <a:ext cx="339253" cy="339253"/>
            <a:chOff x="5049725" y="249400"/>
            <a:chExt cx="481825" cy="481825"/>
          </a:xfrm>
        </p:grpSpPr>
        <p:sp>
          <p:nvSpPr>
            <p:cNvPr id="5494" name="Google Shape;5494;p9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5" name="Google Shape;5495;p9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6" name="Google Shape;5496;p92"/>
          <p:cNvGrpSpPr/>
          <p:nvPr/>
        </p:nvGrpSpPr>
        <p:grpSpPr>
          <a:xfrm>
            <a:off x="4173843" y="2287102"/>
            <a:ext cx="339253" cy="339253"/>
            <a:chOff x="5660400" y="238125"/>
            <a:chExt cx="481825" cy="481825"/>
          </a:xfrm>
        </p:grpSpPr>
        <p:sp>
          <p:nvSpPr>
            <p:cNvPr id="5497" name="Google Shape;5497;p9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8" name="Google Shape;5498;p9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9" name="Google Shape;5499;p92"/>
          <p:cNvGrpSpPr/>
          <p:nvPr/>
        </p:nvGrpSpPr>
        <p:grpSpPr>
          <a:xfrm>
            <a:off x="4590529" y="2287102"/>
            <a:ext cx="339253" cy="339253"/>
            <a:chOff x="6235400" y="249400"/>
            <a:chExt cx="481825" cy="481825"/>
          </a:xfrm>
        </p:grpSpPr>
        <p:sp>
          <p:nvSpPr>
            <p:cNvPr id="5500" name="Google Shape;5500;p9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1" name="Google Shape;5501;p9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2" name="Google Shape;5502;p9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9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4" name="Google Shape;5504;p9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5" name="Google Shape;5505;p92"/>
          <p:cNvGrpSpPr/>
          <p:nvPr/>
        </p:nvGrpSpPr>
        <p:grpSpPr>
          <a:xfrm>
            <a:off x="828875" y="2731810"/>
            <a:ext cx="340204" cy="298116"/>
            <a:chOff x="899850" y="871450"/>
            <a:chExt cx="483175" cy="423400"/>
          </a:xfrm>
        </p:grpSpPr>
        <p:sp>
          <p:nvSpPr>
            <p:cNvPr id="5506" name="Google Shape;5506;p9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7" name="Google Shape;5507;p9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8" name="Google Shape;5508;p9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9" name="Google Shape;5509;p9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10" name="Google Shape;5510;p9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11" name="Google Shape;5511;p92"/>
          <p:cNvGrpSpPr/>
          <p:nvPr/>
        </p:nvGrpSpPr>
        <p:grpSpPr>
          <a:xfrm>
            <a:off x="1660875" y="2711232"/>
            <a:ext cx="340573" cy="339271"/>
            <a:chOff x="2085450" y="842250"/>
            <a:chExt cx="483700" cy="481850"/>
          </a:xfrm>
        </p:grpSpPr>
        <p:sp>
          <p:nvSpPr>
            <p:cNvPr id="5512" name="Google Shape;5512;p9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3" name="Google Shape;5513;p9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4" name="Google Shape;5514;p9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5" name="Google Shape;5515;p92"/>
          <p:cNvGrpSpPr/>
          <p:nvPr/>
        </p:nvGrpSpPr>
        <p:grpSpPr>
          <a:xfrm>
            <a:off x="2089443" y="2711241"/>
            <a:ext cx="339306" cy="339253"/>
            <a:chOff x="2685825" y="840375"/>
            <a:chExt cx="481900" cy="481825"/>
          </a:xfrm>
        </p:grpSpPr>
        <p:sp>
          <p:nvSpPr>
            <p:cNvPr id="5516" name="Google Shape;5516;p9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7" name="Google Shape;5517;p9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8" name="Google Shape;5518;p92"/>
          <p:cNvGrpSpPr/>
          <p:nvPr/>
        </p:nvGrpSpPr>
        <p:grpSpPr>
          <a:xfrm>
            <a:off x="2501104" y="2710924"/>
            <a:ext cx="350431" cy="339887"/>
            <a:chOff x="3270675" y="841800"/>
            <a:chExt cx="497700" cy="482725"/>
          </a:xfrm>
        </p:grpSpPr>
        <p:sp>
          <p:nvSpPr>
            <p:cNvPr id="5519" name="Google Shape;5519;p9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0" name="Google Shape;5520;p9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1" name="Google Shape;5521;p9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22" name="Google Shape;5522;p9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23" name="Google Shape;5523;p92"/>
          <p:cNvGrpSpPr/>
          <p:nvPr/>
        </p:nvGrpSpPr>
        <p:grpSpPr>
          <a:xfrm>
            <a:off x="3337249" y="2731783"/>
            <a:ext cx="339253" cy="298169"/>
            <a:chOff x="4467200" y="877100"/>
            <a:chExt cx="481825" cy="423475"/>
          </a:xfrm>
        </p:grpSpPr>
        <p:sp>
          <p:nvSpPr>
            <p:cNvPr id="5524" name="Google Shape;5524;p9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5" name="Google Shape;5525;p9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6" name="Google Shape;5526;p9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7" name="Google Shape;5527;p9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8" name="Google Shape;5528;p92"/>
          <p:cNvGrpSpPr/>
          <p:nvPr/>
        </p:nvGrpSpPr>
        <p:grpSpPr>
          <a:xfrm>
            <a:off x="3752140" y="2711232"/>
            <a:ext cx="354778" cy="339271"/>
            <a:chOff x="5045500" y="842250"/>
            <a:chExt cx="503875" cy="481850"/>
          </a:xfrm>
        </p:grpSpPr>
        <p:sp>
          <p:nvSpPr>
            <p:cNvPr id="5529" name="Google Shape;5529;p9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0" name="Google Shape;5530;p9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1" name="Google Shape;5531;p92"/>
          <p:cNvGrpSpPr/>
          <p:nvPr/>
        </p:nvGrpSpPr>
        <p:grpSpPr>
          <a:xfrm>
            <a:off x="4174987" y="2737451"/>
            <a:ext cx="336965" cy="286833"/>
            <a:chOff x="5645200" y="879425"/>
            <a:chExt cx="478575" cy="407375"/>
          </a:xfrm>
        </p:grpSpPr>
        <p:sp>
          <p:nvSpPr>
            <p:cNvPr id="5532" name="Google Shape;5532;p9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3" name="Google Shape;5533;p9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4" name="Google Shape;5534;p9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5" name="Google Shape;5535;p9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6" name="Google Shape;5536;p9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7" name="Google Shape;5537;p9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8" name="Google Shape;5538;p92"/>
          <p:cNvGrpSpPr/>
          <p:nvPr/>
        </p:nvGrpSpPr>
        <p:grpSpPr>
          <a:xfrm>
            <a:off x="4611062" y="2711241"/>
            <a:ext cx="298186" cy="339253"/>
            <a:chOff x="6264525" y="842250"/>
            <a:chExt cx="423500" cy="481825"/>
          </a:xfrm>
        </p:grpSpPr>
        <p:sp>
          <p:nvSpPr>
            <p:cNvPr id="5539" name="Google Shape;5539;p9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0" name="Google Shape;5540;p9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1" name="Google Shape;5541;p9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2" name="Google Shape;5542;p9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3" name="Google Shape;5543;p9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4" name="Google Shape;5544;p9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5" name="Google Shape;5545;p9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6" name="Google Shape;5546;p92"/>
          <p:cNvGrpSpPr/>
          <p:nvPr/>
        </p:nvGrpSpPr>
        <p:grpSpPr>
          <a:xfrm>
            <a:off x="829350" y="3125895"/>
            <a:ext cx="339253" cy="339253"/>
            <a:chOff x="900750" y="1436075"/>
            <a:chExt cx="481825" cy="481825"/>
          </a:xfrm>
        </p:grpSpPr>
        <p:sp>
          <p:nvSpPr>
            <p:cNvPr id="5547" name="Google Shape;5547;p9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8" name="Google Shape;5548;p9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9" name="Google Shape;5549;p9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0" name="Google Shape;5550;p9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1" name="Google Shape;5551;p92"/>
          <p:cNvGrpSpPr/>
          <p:nvPr/>
        </p:nvGrpSpPr>
        <p:grpSpPr>
          <a:xfrm>
            <a:off x="1247198" y="3186183"/>
            <a:ext cx="339253" cy="218676"/>
            <a:chOff x="1492675" y="1520750"/>
            <a:chExt cx="481825" cy="310575"/>
          </a:xfrm>
        </p:grpSpPr>
        <p:sp>
          <p:nvSpPr>
            <p:cNvPr id="5552" name="Google Shape;5552;p9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3" name="Google Shape;5553;p9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4" name="Google Shape;5554;p92"/>
          <p:cNvGrpSpPr/>
          <p:nvPr/>
        </p:nvGrpSpPr>
        <p:grpSpPr>
          <a:xfrm>
            <a:off x="1654995" y="3125877"/>
            <a:ext cx="352332" cy="339288"/>
            <a:chOff x="2071000" y="1435025"/>
            <a:chExt cx="500400" cy="481875"/>
          </a:xfrm>
        </p:grpSpPr>
        <p:sp>
          <p:nvSpPr>
            <p:cNvPr id="5555" name="Google Shape;5555;p9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6" name="Google Shape;5556;p9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7" name="Google Shape;5557;p9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8" name="Google Shape;5558;p92"/>
          <p:cNvGrpSpPr/>
          <p:nvPr/>
        </p:nvGrpSpPr>
        <p:grpSpPr>
          <a:xfrm>
            <a:off x="2083159" y="3146709"/>
            <a:ext cx="351874" cy="297623"/>
            <a:chOff x="2678350" y="1464650"/>
            <a:chExt cx="499750" cy="422700"/>
          </a:xfrm>
        </p:grpSpPr>
        <p:sp>
          <p:nvSpPr>
            <p:cNvPr id="5559" name="Google Shape;5559;p9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9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1" name="Google Shape;5561;p9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2" name="Google Shape;5562;p92"/>
          <p:cNvGrpSpPr/>
          <p:nvPr/>
        </p:nvGrpSpPr>
        <p:grpSpPr>
          <a:xfrm>
            <a:off x="2506692" y="3125895"/>
            <a:ext cx="339253" cy="339253"/>
            <a:chOff x="3271200" y="1435075"/>
            <a:chExt cx="481825" cy="481825"/>
          </a:xfrm>
        </p:grpSpPr>
        <p:sp>
          <p:nvSpPr>
            <p:cNvPr id="5563" name="Google Shape;5563;p9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4" name="Google Shape;5564;p9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5" name="Google Shape;5565;p92"/>
          <p:cNvGrpSpPr/>
          <p:nvPr/>
        </p:nvGrpSpPr>
        <p:grpSpPr>
          <a:xfrm>
            <a:off x="2917165" y="3125877"/>
            <a:ext cx="343442" cy="339288"/>
            <a:chOff x="3858100" y="1435075"/>
            <a:chExt cx="487775" cy="481875"/>
          </a:xfrm>
        </p:grpSpPr>
        <p:sp>
          <p:nvSpPr>
            <p:cNvPr id="5566" name="Google Shape;5566;p9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7" name="Google Shape;5567;p9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9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9" name="Google Shape;5569;p9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0" name="Google Shape;5570;p9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1" name="Google Shape;5571;p92"/>
          <p:cNvGrpSpPr/>
          <p:nvPr/>
        </p:nvGrpSpPr>
        <p:grpSpPr>
          <a:xfrm>
            <a:off x="3337249" y="3125895"/>
            <a:ext cx="339253" cy="339253"/>
            <a:chOff x="4456875" y="1435075"/>
            <a:chExt cx="481825" cy="481825"/>
          </a:xfrm>
        </p:grpSpPr>
        <p:sp>
          <p:nvSpPr>
            <p:cNvPr id="5572" name="Google Shape;5572;p9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3" name="Google Shape;5573;p9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9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9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6" name="Google Shape;5576;p9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7" name="Google Shape;5577;p9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9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9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0" name="Google Shape;5580;p9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1" name="Google Shape;5581;p9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2" name="Google Shape;5582;p9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3" name="Google Shape;5583;p9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4" name="Google Shape;5584;p9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5" name="Google Shape;5585;p9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6" name="Google Shape;5586;p9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7" name="Google Shape;5587;p9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8" name="Google Shape;5588;p9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9" name="Google Shape;5589;p9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0" name="Google Shape;5590;p9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1" name="Google Shape;5591;p92"/>
          <p:cNvGrpSpPr/>
          <p:nvPr/>
        </p:nvGrpSpPr>
        <p:grpSpPr>
          <a:xfrm>
            <a:off x="3758239" y="3125886"/>
            <a:ext cx="342580" cy="339271"/>
            <a:chOff x="5049725" y="1435050"/>
            <a:chExt cx="486550" cy="481850"/>
          </a:xfrm>
        </p:grpSpPr>
        <p:sp>
          <p:nvSpPr>
            <p:cNvPr id="5592" name="Google Shape;5592;p9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3" name="Google Shape;5593;p9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4" name="Google Shape;5594;p9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5" name="Google Shape;5595;p9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6" name="Google Shape;5596;p92"/>
          <p:cNvGrpSpPr/>
          <p:nvPr/>
        </p:nvGrpSpPr>
        <p:grpSpPr>
          <a:xfrm>
            <a:off x="4173790" y="3125895"/>
            <a:ext cx="339359" cy="339253"/>
            <a:chOff x="5642475" y="1435075"/>
            <a:chExt cx="481975" cy="481825"/>
          </a:xfrm>
        </p:grpSpPr>
        <p:sp>
          <p:nvSpPr>
            <p:cNvPr id="5597" name="Google Shape;5597;p9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8" name="Google Shape;5598;p9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9" name="Google Shape;5599;p9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0" name="Google Shape;5600;p92"/>
          <p:cNvGrpSpPr/>
          <p:nvPr/>
        </p:nvGrpSpPr>
        <p:grpSpPr>
          <a:xfrm>
            <a:off x="4588276" y="3125886"/>
            <a:ext cx="343759" cy="339271"/>
            <a:chOff x="6232000" y="1435050"/>
            <a:chExt cx="488225" cy="481850"/>
          </a:xfrm>
        </p:grpSpPr>
        <p:sp>
          <p:nvSpPr>
            <p:cNvPr id="5601" name="Google Shape;5601;p9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2" name="Google Shape;5602;p9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3" name="Google Shape;5603;p9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9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5" name="Google Shape;5605;p9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6" name="Google Shape;5606;p92"/>
          <p:cNvGrpSpPr/>
          <p:nvPr/>
        </p:nvGrpSpPr>
        <p:grpSpPr>
          <a:xfrm>
            <a:off x="849012" y="3539545"/>
            <a:ext cx="299929" cy="337792"/>
            <a:chOff x="924450" y="2028975"/>
            <a:chExt cx="425975" cy="479750"/>
          </a:xfrm>
        </p:grpSpPr>
        <p:sp>
          <p:nvSpPr>
            <p:cNvPr id="5607" name="Google Shape;5607;p9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8" name="Google Shape;5608;p9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9" name="Google Shape;5609;p9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0" name="Google Shape;5610;p92"/>
          <p:cNvGrpSpPr/>
          <p:nvPr/>
        </p:nvGrpSpPr>
        <p:grpSpPr>
          <a:xfrm>
            <a:off x="1661509" y="3559347"/>
            <a:ext cx="339306" cy="298186"/>
            <a:chOff x="2085450" y="2057100"/>
            <a:chExt cx="481900" cy="423500"/>
          </a:xfrm>
        </p:grpSpPr>
        <p:sp>
          <p:nvSpPr>
            <p:cNvPr id="5611" name="Google Shape;5611;p9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2" name="Google Shape;5612;p9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3" name="Google Shape;5613;p9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4" name="Google Shape;5614;p92"/>
          <p:cNvGrpSpPr/>
          <p:nvPr/>
        </p:nvGrpSpPr>
        <p:grpSpPr>
          <a:xfrm>
            <a:off x="2089442" y="3582592"/>
            <a:ext cx="339306" cy="251698"/>
            <a:chOff x="2678275" y="2090100"/>
            <a:chExt cx="481900" cy="357475"/>
          </a:xfrm>
        </p:grpSpPr>
        <p:sp>
          <p:nvSpPr>
            <p:cNvPr id="5615" name="Google Shape;5615;p9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6" name="Google Shape;5616;p9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7" name="Google Shape;5617;p9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8" name="Google Shape;5618;p9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9" name="Google Shape;5619;p9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0" name="Google Shape;5620;p92"/>
          <p:cNvGrpSpPr/>
          <p:nvPr/>
        </p:nvGrpSpPr>
        <p:grpSpPr>
          <a:xfrm>
            <a:off x="2566646" y="3594790"/>
            <a:ext cx="219345" cy="227301"/>
            <a:chOff x="3357325" y="2093500"/>
            <a:chExt cx="311525" cy="322825"/>
          </a:xfrm>
        </p:grpSpPr>
        <p:sp>
          <p:nvSpPr>
            <p:cNvPr id="5621" name="Google Shape;5621;p9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2" name="Google Shape;5622;p9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3" name="Google Shape;5623;p9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24" name="Google Shape;5624;p9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25" name="Google Shape;5625;p92"/>
          <p:cNvGrpSpPr/>
          <p:nvPr/>
        </p:nvGrpSpPr>
        <p:grpSpPr>
          <a:xfrm>
            <a:off x="3360836" y="3538814"/>
            <a:ext cx="292078" cy="339253"/>
            <a:chOff x="4492800" y="2027925"/>
            <a:chExt cx="414825" cy="481825"/>
          </a:xfrm>
        </p:grpSpPr>
        <p:sp>
          <p:nvSpPr>
            <p:cNvPr id="5626" name="Google Shape;5626;p9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7" name="Google Shape;5627;p9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8" name="Google Shape;5628;p92"/>
          <p:cNvGrpSpPr/>
          <p:nvPr/>
        </p:nvGrpSpPr>
        <p:grpSpPr>
          <a:xfrm>
            <a:off x="3759928" y="3538805"/>
            <a:ext cx="339200" cy="339271"/>
            <a:chOff x="5049725" y="2027900"/>
            <a:chExt cx="481750" cy="481850"/>
          </a:xfrm>
        </p:grpSpPr>
        <p:sp>
          <p:nvSpPr>
            <p:cNvPr id="5629" name="Google Shape;5629;p9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0" name="Google Shape;5630;p9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9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2" name="Google Shape;5632;p9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3" name="Google Shape;5633;p9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4" name="Google Shape;5634;p9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5" name="Google Shape;5635;p9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6" name="Google Shape;5636;p9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7" name="Google Shape;5637;p92"/>
          <p:cNvGrpSpPr/>
          <p:nvPr/>
        </p:nvGrpSpPr>
        <p:grpSpPr>
          <a:xfrm>
            <a:off x="4233524" y="3538893"/>
            <a:ext cx="219890" cy="339095"/>
            <a:chOff x="5726350" y="2028150"/>
            <a:chExt cx="312300" cy="481600"/>
          </a:xfrm>
        </p:grpSpPr>
        <p:sp>
          <p:nvSpPr>
            <p:cNvPr id="5638" name="Google Shape;5638;p9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9" name="Google Shape;5639;p9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0" name="Google Shape;5640;p9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1" name="Google Shape;5641;p92"/>
          <p:cNvGrpSpPr/>
          <p:nvPr/>
        </p:nvGrpSpPr>
        <p:grpSpPr>
          <a:xfrm>
            <a:off x="4593715" y="3542000"/>
            <a:ext cx="332881" cy="332881"/>
            <a:chOff x="6239925" y="2032450"/>
            <a:chExt cx="472775" cy="472775"/>
          </a:xfrm>
        </p:grpSpPr>
        <p:sp>
          <p:nvSpPr>
            <p:cNvPr id="5642" name="Google Shape;5642;p9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3" name="Google Shape;5643;p9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4" name="Google Shape;5644;p92"/>
          <p:cNvGrpSpPr/>
          <p:nvPr/>
        </p:nvGrpSpPr>
        <p:grpSpPr>
          <a:xfrm>
            <a:off x="5042807" y="2364092"/>
            <a:ext cx="334641" cy="185425"/>
            <a:chOff x="903075" y="2730000"/>
            <a:chExt cx="475275" cy="263350"/>
          </a:xfrm>
        </p:grpSpPr>
        <p:sp>
          <p:nvSpPr>
            <p:cNvPr id="5645" name="Google Shape;5645;p9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6" name="Google Shape;5646;p9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7" name="Google Shape;5647;p9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8" name="Google Shape;5648;p92"/>
          <p:cNvGrpSpPr/>
          <p:nvPr/>
        </p:nvGrpSpPr>
        <p:grpSpPr>
          <a:xfrm>
            <a:off x="1247198" y="3538814"/>
            <a:ext cx="339253" cy="339253"/>
            <a:chOff x="1492675" y="2027925"/>
            <a:chExt cx="481825" cy="481825"/>
          </a:xfrm>
        </p:grpSpPr>
        <p:sp>
          <p:nvSpPr>
            <p:cNvPr id="5649" name="Google Shape;5649;p9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0" name="Google Shape;5650;p9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1" name="Google Shape;5651;p9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2" name="Google Shape;5652;p9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3" name="Google Shape;5653;p9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4" name="Google Shape;5654;p92"/>
          <p:cNvGrpSpPr/>
          <p:nvPr/>
        </p:nvGrpSpPr>
        <p:grpSpPr>
          <a:xfrm>
            <a:off x="5473575" y="2287178"/>
            <a:ext cx="339253" cy="339253"/>
            <a:chOff x="1492675" y="2620775"/>
            <a:chExt cx="481825" cy="481825"/>
          </a:xfrm>
        </p:grpSpPr>
        <p:sp>
          <p:nvSpPr>
            <p:cNvPr id="5655" name="Google Shape;5655;p9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6" name="Google Shape;5656;p9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57" name="Google Shape;5657;p9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58" name="Google Shape;5658;p92"/>
          <p:cNvGrpSpPr/>
          <p:nvPr/>
        </p:nvGrpSpPr>
        <p:grpSpPr>
          <a:xfrm>
            <a:off x="6297328" y="2303161"/>
            <a:ext cx="333585" cy="307287"/>
            <a:chOff x="2682350" y="2643425"/>
            <a:chExt cx="473775" cy="436425"/>
          </a:xfrm>
        </p:grpSpPr>
        <p:sp>
          <p:nvSpPr>
            <p:cNvPr id="5659" name="Google Shape;5659;p9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0" name="Google Shape;5660;p9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1" name="Google Shape;5661;p9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2" name="Google Shape;5662;p9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3" name="Google Shape;5663;p9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4" name="Google Shape;5664;p9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5" name="Google Shape;5665;p9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6" name="Google Shape;5666;p92"/>
          <p:cNvGrpSpPr/>
          <p:nvPr/>
        </p:nvGrpSpPr>
        <p:grpSpPr>
          <a:xfrm>
            <a:off x="6762818" y="2287178"/>
            <a:ext cx="238531" cy="339253"/>
            <a:chOff x="3342725" y="2620775"/>
            <a:chExt cx="338775" cy="481825"/>
          </a:xfrm>
        </p:grpSpPr>
        <p:sp>
          <p:nvSpPr>
            <p:cNvPr id="5667" name="Google Shape;5667;p9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8" name="Google Shape;5668;p9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9" name="Google Shape;5669;p9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0" name="Google Shape;5670;p92"/>
          <p:cNvGrpSpPr/>
          <p:nvPr/>
        </p:nvGrpSpPr>
        <p:grpSpPr>
          <a:xfrm>
            <a:off x="7156568" y="2287178"/>
            <a:ext cx="278296" cy="339253"/>
            <a:chOff x="3907325" y="2620775"/>
            <a:chExt cx="395250" cy="481825"/>
          </a:xfrm>
        </p:grpSpPr>
        <p:sp>
          <p:nvSpPr>
            <p:cNvPr id="5671" name="Google Shape;5671;p9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2" name="Google Shape;5672;p9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3" name="Google Shape;5673;p9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4" name="Google Shape;5674;p9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5" name="Google Shape;5675;p92"/>
          <p:cNvGrpSpPr/>
          <p:nvPr/>
        </p:nvGrpSpPr>
        <p:grpSpPr>
          <a:xfrm>
            <a:off x="7549755" y="2297783"/>
            <a:ext cx="339253" cy="318042"/>
            <a:chOff x="4456875" y="2635825"/>
            <a:chExt cx="481825" cy="451700"/>
          </a:xfrm>
        </p:grpSpPr>
        <p:sp>
          <p:nvSpPr>
            <p:cNvPr id="5676" name="Google Shape;5676;p9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7" name="Google Shape;5677;p9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9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9" name="Google Shape;5679;p9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0" name="Google Shape;5680;p9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1" name="Google Shape;5681;p9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2" name="Google Shape;5682;p92"/>
          <p:cNvGrpSpPr/>
          <p:nvPr/>
        </p:nvGrpSpPr>
        <p:grpSpPr>
          <a:xfrm>
            <a:off x="7974679" y="2297783"/>
            <a:ext cx="339253" cy="318042"/>
            <a:chOff x="5049725" y="2635825"/>
            <a:chExt cx="481825" cy="451700"/>
          </a:xfrm>
        </p:grpSpPr>
        <p:sp>
          <p:nvSpPr>
            <p:cNvPr id="5683" name="Google Shape;5683;p9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4" name="Google Shape;5684;p9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5" name="Google Shape;5685;p9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6" name="Google Shape;5686;p92"/>
          <p:cNvGrpSpPr/>
          <p:nvPr/>
        </p:nvGrpSpPr>
        <p:grpSpPr>
          <a:xfrm>
            <a:off x="2375386" y="3952243"/>
            <a:ext cx="338566" cy="338373"/>
            <a:chOff x="5643000" y="2621375"/>
            <a:chExt cx="480850" cy="480575"/>
          </a:xfrm>
        </p:grpSpPr>
        <p:sp>
          <p:nvSpPr>
            <p:cNvPr id="5687" name="Google Shape;5687;p9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8" name="Google Shape;5688;p9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9" name="Google Shape;5689;p9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0" name="Google Shape;5690;p9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1" name="Google Shape;5691;p9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2" name="Google Shape;5692;p9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3" name="Google Shape;5693;p9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4" name="Google Shape;5694;p92"/>
          <p:cNvGrpSpPr/>
          <p:nvPr/>
        </p:nvGrpSpPr>
        <p:grpSpPr>
          <a:xfrm>
            <a:off x="4192782" y="3951803"/>
            <a:ext cx="339359" cy="339253"/>
            <a:chOff x="6235250" y="2620775"/>
            <a:chExt cx="481975" cy="481825"/>
          </a:xfrm>
        </p:grpSpPr>
        <p:sp>
          <p:nvSpPr>
            <p:cNvPr id="5695" name="Google Shape;5695;p9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6" name="Google Shape;5696;p9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7" name="Google Shape;5697;p9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8" name="Google Shape;5698;p9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9" name="Google Shape;5699;p9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00" name="Google Shape;5700;p9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01" name="Google Shape;5701;p92"/>
          <p:cNvGrpSpPr/>
          <p:nvPr/>
        </p:nvGrpSpPr>
        <p:grpSpPr>
          <a:xfrm>
            <a:off x="5472652" y="2711317"/>
            <a:ext cx="341101" cy="339253"/>
            <a:chOff x="1535000" y="3223325"/>
            <a:chExt cx="484450" cy="481825"/>
          </a:xfrm>
        </p:grpSpPr>
        <p:sp>
          <p:nvSpPr>
            <p:cNvPr id="5702" name="Google Shape;5702;p9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3" name="Google Shape;5703;p9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4" name="Google Shape;5704;p9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5" name="Google Shape;5705;p92"/>
          <p:cNvGrpSpPr/>
          <p:nvPr/>
        </p:nvGrpSpPr>
        <p:grpSpPr>
          <a:xfrm>
            <a:off x="5880219" y="2746618"/>
            <a:ext cx="339253" cy="268649"/>
            <a:chOff x="2085525" y="3263750"/>
            <a:chExt cx="481825" cy="381550"/>
          </a:xfrm>
        </p:grpSpPr>
        <p:sp>
          <p:nvSpPr>
            <p:cNvPr id="5706" name="Google Shape;5706;p9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7" name="Google Shape;5707;p9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08" name="Google Shape;5708;p9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09" name="Google Shape;5709;p92"/>
          <p:cNvGrpSpPr/>
          <p:nvPr/>
        </p:nvGrpSpPr>
        <p:grpSpPr>
          <a:xfrm>
            <a:off x="6711982" y="2711308"/>
            <a:ext cx="340204" cy="339271"/>
            <a:chOff x="3270450" y="3213625"/>
            <a:chExt cx="483175" cy="481850"/>
          </a:xfrm>
        </p:grpSpPr>
        <p:sp>
          <p:nvSpPr>
            <p:cNvPr id="5710" name="Google Shape;5710;p9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1" name="Google Shape;5711;p9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2" name="Google Shape;5712;p92"/>
          <p:cNvGrpSpPr/>
          <p:nvPr/>
        </p:nvGrpSpPr>
        <p:grpSpPr>
          <a:xfrm>
            <a:off x="7211250" y="2711317"/>
            <a:ext cx="168931" cy="339253"/>
            <a:chOff x="3984950" y="3213600"/>
            <a:chExt cx="239925" cy="481825"/>
          </a:xfrm>
        </p:grpSpPr>
        <p:sp>
          <p:nvSpPr>
            <p:cNvPr id="5713" name="Google Shape;5713;p9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4" name="Google Shape;5714;p9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15" name="Google Shape;5715;p9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6" name="Google Shape;5716;p9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17" name="Google Shape;5717;p92"/>
          <p:cNvGrpSpPr/>
          <p:nvPr/>
        </p:nvGrpSpPr>
        <p:grpSpPr>
          <a:xfrm>
            <a:off x="1874281" y="3981487"/>
            <a:ext cx="355218" cy="279880"/>
            <a:chOff x="5629975" y="3255775"/>
            <a:chExt cx="504500" cy="397500"/>
          </a:xfrm>
        </p:grpSpPr>
        <p:sp>
          <p:nvSpPr>
            <p:cNvPr id="5718" name="Google Shape;5718;p9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9" name="Google Shape;5719;p9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0" name="Google Shape;5720;p9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1" name="Google Shape;5721;p9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2" name="Google Shape;5722;p9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3" name="Google Shape;5723;p92"/>
          <p:cNvGrpSpPr/>
          <p:nvPr/>
        </p:nvGrpSpPr>
        <p:grpSpPr>
          <a:xfrm>
            <a:off x="3755839" y="3981593"/>
            <a:ext cx="340256" cy="279669"/>
            <a:chOff x="6234950" y="3255925"/>
            <a:chExt cx="483250" cy="397200"/>
          </a:xfrm>
        </p:grpSpPr>
        <p:sp>
          <p:nvSpPr>
            <p:cNvPr id="5724" name="Google Shape;5724;p9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5" name="Google Shape;5725;p9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6" name="Google Shape;5726;p9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7" name="Google Shape;5727;p9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8" name="Google Shape;5728;p9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9" name="Google Shape;5729;p9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0" name="Google Shape;5730;p92"/>
          <p:cNvGrpSpPr/>
          <p:nvPr/>
        </p:nvGrpSpPr>
        <p:grpSpPr>
          <a:xfrm>
            <a:off x="5051107" y="3125970"/>
            <a:ext cx="318042" cy="339253"/>
            <a:chOff x="914900" y="3806450"/>
            <a:chExt cx="451700" cy="481825"/>
          </a:xfrm>
        </p:grpSpPr>
        <p:sp>
          <p:nvSpPr>
            <p:cNvPr id="5731" name="Google Shape;5731;p9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2" name="Google Shape;5732;p9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3" name="Google Shape;5733;p9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4" name="Google Shape;5734;p9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5" name="Google Shape;5735;p9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6" name="Google Shape;5736;p92"/>
          <p:cNvGrpSpPr/>
          <p:nvPr/>
        </p:nvGrpSpPr>
        <p:grpSpPr>
          <a:xfrm>
            <a:off x="5470028" y="3125785"/>
            <a:ext cx="346347" cy="339623"/>
            <a:chOff x="1490050" y="3805975"/>
            <a:chExt cx="491900" cy="482350"/>
          </a:xfrm>
        </p:grpSpPr>
        <p:sp>
          <p:nvSpPr>
            <p:cNvPr id="5737" name="Google Shape;5737;p9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8" name="Google Shape;5738;p9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9" name="Google Shape;5739;p9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0" name="Google Shape;5740;p9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1" name="Google Shape;5741;p92"/>
          <p:cNvGrpSpPr/>
          <p:nvPr/>
        </p:nvGrpSpPr>
        <p:grpSpPr>
          <a:xfrm>
            <a:off x="5893896" y="3125970"/>
            <a:ext cx="311899" cy="339253"/>
            <a:chOff x="2104275" y="3806450"/>
            <a:chExt cx="442975" cy="481825"/>
          </a:xfrm>
        </p:grpSpPr>
        <p:sp>
          <p:nvSpPr>
            <p:cNvPr id="5742" name="Google Shape;5742;p9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3" name="Google Shape;5743;p9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4" name="Google Shape;5744;p92"/>
          <p:cNvGrpSpPr/>
          <p:nvPr/>
        </p:nvGrpSpPr>
        <p:grpSpPr>
          <a:xfrm>
            <a:off x="6317413" y="3125970"/>
            <a:ext cx="293416" cy="339253"/>
            <a:chOff x="2710875" y="3806450"/>
            <a:chExt cx="416725" cy="481825"/>
          </a:xfrm>
        </p:grpSpPr>
        <p:sp>
          <p:nvSpPr>
            <p:cNvPr id="5745" name="Google Shape;5745;p9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6" name="Google Shape;5746;p9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7" name="Google Shape;5747;p92"/>
          <p:cNvGrpSpPr/>
          <p:nvPr/>
        </p:nvGrpSpPr>
        <p:grpSpPr>
          <a:xfrm>
            <a:off x="6712457" y="3166412"/>
            <a:ext cx="339253" cy="258369"/>
            <a:chOff x="3271200" y="3863875"/>
            <a:chExt cx="481825" cy="366950"/>
          </a:xfrm>
        </p:grpSpPr>
        <p:sp>
          <p:nvSpPr>
            <p:cNvPr id="5748" name="Google Shape;5748;p9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9" name="Google Shape;5749;p9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0" name="Google Shape;5750;p92"/>
          <p:cNvGrpSpPr/>
          <p:nvPr/>
        </p:nvGrpSpPr>
        <p:grpSpPr>
          <a:xfrm>
            <a:off x="7147952" y="3126199"/>
            <a:ext cx="295528" cy="338795"/>
            <a:chOff x="3895050" y="3806775"/>
            <a:chExt cx="419725" cy="481175"/>
          </a:xfrm>
        </p:grpSpPr>
        <p:sp>
          <p:nvSpPr>
            <p:cNvPr id="5751" name="Google Shape;5751;p9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2" name="Google Shape;5752;p9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3" name="Google Shape;5753;p92"/>
          <p:cNvGrpSpPr/>
          <p:nvPr/>
        </p:nvGrpSpPr>
        <p:grpSpPr>
          <a:xfrm>
            <a:off x="7551234" y="3125979"/>
            <a:ext cx="336296" cy="339235"/>
            <a:chOff x="4464775" y="3806475"/>
            <a:chExt cx="477625" cy="481800"/>
          </a:xfrm>
        </p:grpSpPr>
        <p:sp>
          <p:nvSpPr>
            <p:cNvPr id="5754" name="Google Shape;5754;p9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9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6" name="Google Shape;5756;p9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7" name="Google Shape;5757;p9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9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9" name="Google Shape;5759;p9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0" name="Google Shape;5760;p92"/>
          <p:cNvGrpSpPr/>
          <p:nvPr/>
        </p:nvGrpSpPr>
        <p:grpSpPr>
          <a:xfrm>
            <a:off x="7974679" y="3125970"/>
            <a:ext cx="339253" cy="339253"/>
            <a:chOff x="5049725" y="3806450"/>
            <a:chExt cx="481825" cy="481825"/>
          </a:xfrm>
        </p:grpSpPr>
        <p:sp>
          <p:nvSpPr>
            <p:cNvPr id="5761" name="Google Shape;5761;p9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2" name="Google Shape;5762;p9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3" name="Google Shape;5763;p9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4" name="Google Shape;5764;p92"/>
          <p:cNvGrpSpPr/>
          <p:nvPr/>
        </p:nvGrpSpPr>
        <p:grpSpPr>
          <a:xfrm>
            <a:off x="1461983" y="3951798"/>
            <a:ext cx="339253" cy="339253"/>
            <a:chOff x="5651375" y="3806450"/>
            <a:chExt cx="481825" cy="481825"/>
          </a:xfrm>
        </p:grpSpPr>
        <p:sp>
          <p:nvSpPr>
            <p:cNvPr id="5765" name="Google Shape;5765;p9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6" name="Google Shape;5766;p9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7" name="Google Shape;5767;p9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8" name="Google Shape;5768;p9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9" name="Google Shape;5769;p92"/>
          <p:cNvGrpSpPr/>
          <p:nvPr/>
        </p:nvGrpSpPr>
        <p:grpSpPr>
          <a:xfrm>
            <a:off x="3360663" y="3953787"/>
            <a:ext cx="298503" cy="335275"/>
            <a:chOff x="6264300" y="3809300"/>
            <a:chExt cx="423950" cy="476175"/>
          </a:xfrm>
        </p:grpSpPr>
        <p:sp>
          <p:nvSpPr>
            <p:cNvPr id="5770" name="Google Shape;5770;p9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1" name="Google Shape;5771;p9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2" name="Google Shape;5772;p9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3" name="Google Shape;5773;p92"/>
          <p:cNvGrpSpPr/>
          <p:nvPr/>
        </p:nvGrpSpPr>
        <p:grpSpPr>
          <a:xfrm>
            <a:off x="5039841" y="3538881"/>
            <a:ext cx="340573" cy="339271"/>
            <a:chOff x="898875" y="4399275"/>
            <a:chExt cx="483700" cy="481850"/>
          </a:xfrm>
        </p:grpSpPr>
        <p:sp>
          <p:nvSpPr>
            <p:cNvPr id="5774" name="Google Shape;5774;p9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5" name="Google Shape;5775;p9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6" name="Google Shape;5776;p9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7" name="Google Shape;5777;p9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8" name="Google Shape;5778;p9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9" name="Google Shape;5779;p9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0" name="Google Shape;5780;p9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1" name="Google Shape;5781;p9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2" name="Google Shape;5782;p92"/>
          <p:cNvGrpSpPr/>
          <p:nvPr/>
        </p:nvGrpSpPr>
        <p:grpSpPr>
          <a:xfrm>
            <a:off x="5473575" y="3554133"/>
            <a:ext cx="339253" cy="308765"/>
            <a:chOff x="1492675" y="4420975"/>
            <a:chExt cx="481825" cy="438525"/>
          </a:xfrm>
        </p:grpSpPr>
        <p:sp>
          <p:nvSpPr>
            <p:cNvPr id="5783" name="Google Shape;5783;p9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4" name="Google Shape;5784;p9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5" name="Google Shape;5785;p9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6" name="Google Shape;5786;p9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7" name="Google Shape;5787;p9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8" name="Google Shape;5788;p92"/>
          <p:cNvGrpSpPr/>
          <p:nvPr/>
        </p:nvGrpSpPr>
        <p:grpSpPr>
          <a:xfrm>
            <a:off x="5878556" y="3539558"/>
            <a:ext cx="342580" cy="337915"/>
            <a:chOff x="2084100" y="4400250"/>
            <a:chExt cx="486550" cy="479925"/>
          </a:xfrm>
        </p:grpSpPr>
        <p:sp>
          <p:nvSpPr>
            <p:cNvPr id="5789" name="Google Shape;5789;p9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0" name="Google Shape;5790;p9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1" name="Google Shape;5791;p9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2" name="Google Shape;5792;p9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3" name="Google Shape;5793;p9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4" name="Google Shape;5794;p9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5" name="Google Shape;5795;p92"/>
          <p:cNvGrpSpPr/>
          <p:nvPr/>
        </p:nvGrpSpPr>
        <p:grpSpPr>
          <a:xfrm>
            <a:off x="6315036" y="3538907"/>
            <a:ext cx="298169" cy="339218"/>
            <a:chOff x="2707950" y="4399325"/>
            <a:chExt cx="423475" cy="481775"/>
          </a:xfrm>
        </p:grpSpPr>
        <p:sp>
          <p:nvSpPr>
            <p:cNvPr id="5796" name="Google Shape;5796;p9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7" name="Google Shape;5797;p9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8" name="Google Shape;5798;p9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9" name="Google Shape;5799;p9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0" name="Google Shape;5800;p9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1" name="Google Shape;5801;p9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2" name="Google Shape;5802;p9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3" name="Google Shape;5803;p9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4" name="Google Shape;5804;p9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5" name="Google Shape;5805;p9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6" name="Google Shape;5806;p9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7" name="Google Shape;5807;p9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8" name="Google Shape;5808;p92"/>
          <p:cNvGrpSpPr/>
          <p:nvPr/>
        </p:nvGrpSpPr>
        <p:grpSpPr>
          <a:xfrm>
            <a:off x="6744555" y="3538881"/>
            <a:ext cx="275057" cy="339271"/>
            <a:chOff x="3330525" y="4399275"/>
            <a:chExt cx="390650" cy="481850"/>
          </a:xfrm>
        </p:grpSpPr>
        <p:sp>
          <p:nvSpPr>
            <p:cNvPr id="5809" name="Google Shape;5809;p9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0" name="Google Shape;5810;p9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1" name="Google Shape;5811;p9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2" name="Google Shape;5812;p9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3" name="Google Shape;5813;p9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4" name="Google Shape;5814;p9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5" name="Google Shape;5815;p9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6" name="Google Shape;5816;p92"/>
          <p:cNvGrpSpPr/>
          <p:nvPr/>
        </p:nvGrpSpPr>
        <p:grpSpPr>
          <a:xfrm>
            <a:off x="7169084" y="3538890"/>
            <a:ext cx="253265" cy="339253"/>
            <a:chOff x="3938800" y="4399275"/>
            <a:chExt cx="359700" cy="481825"/>
          </a:xfrm>
        </p:grpSpPr>
        <p:sp>
          <p:nvSpPr>
            <p:cNvPr id="5817" name="Google Shape;5817;p9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8" name="Google Shape;5818;p9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9" name="Google Shape;5819;p9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0" name="Google Shape;5820;p9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1" name="Google Shape;5821;p9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2" name="Google Shape;5822;p92"/>
          <p:cNvGrpSpPr/>
          <p:nvPr/>
        </p:nvGrpSpPr>
        <p:grpSpPr>
          <a:xfrm>
            <a:off x="7639862" y="3538890"/>
            <a:ext cx="159039" cy="339253"/>
            <a:chOff x="4584850" y="4399275"/>
            <a:chExt cx="225875" cy="481825"/>
          </a:xfrm>
        </p:grpSpPr>
        <p:sp>
          <p:nvSpPr>
            <p:cNvPr id="5823" name="Google Shape;5823;p9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4" name="Google Shape;5824;p9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25" name="Google Shape;5825;p9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26" name="Google Shape;5826;p92"/>
          <p:cNvGrpSpPr/>
          <p:nvPr/>
        </p:nvGrpSpPr>
        <p:grpSpPr>
          <a:xfrm>
            <a:off x="1049680" y="3951795"/>
            <a:ext cx="339253" cy="339253"/>
            <a:chOff x="5642550" y="4399275"/>
            <a:chExt cx="481825" cy="481825"/>
          </a:xfrm>
        </p:grpSpPr>
        <p:sp>
          <p:nvSpPr>
            <p:cNvPr id="5827" name="Google Shape;5827;p9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8" name="Google Shape;5828;p9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9" name="Google Shape;5829;p92"/>
          <p:cNvGrpSpPr/>
          <p:nvPr/>
        </p:nvGrpSpPr>
        <p:grpSpPr>
          <a:xfrm>
            <a:off x="2859815" y="3963703"/>
            <a:ext cx="363316" cy="315437"/>
            <a:chOff x="6218300" y="4416175"/>
            <a:chExt cx="516000" cy="448000"/>
          </a:xfrm>
        </p:grpSpPr>
        <p:sp>
          <p:nvSpPr>
            <p:cNvPr id="5830" name="Google Shape;5830;p9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1" name="Google Shape;5831;p9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2" name="Google Shape;5832;p9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3" name="Google Shape;5833;p92"/>
          <p:cNvGrpSpPr/>
          <p:nvPr/>
        </p:nvGrpSpPr>
        <p:grpSpPr>
          <a:xfrm>
            <a:off x="5918879" y="3951792"/>
            <a:ext cx="339253" cy="339253"/>
            <a:chOff x="899850" y="4992125"/>
            <a:chExt cx="481825" cy="481825"/>
          </a:xfrm>
        </p:grpSpPr>
        <p:sp>
          <p:nvSpPr>
            <p:cNvPr id="5834" name="Google Shape;5834;p9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5" name="Google Shape;5835;p9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6" name="Google Shape;5836;p9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7" name="Google Shape;5837;p92"/>
          <p:cNvGrpSpPr/>
          <p:nvPr/>
        </p:nvGrpSpPr>
        <p:grpSpPr>
          <a:xfrm>
            <a:off x="5461708" y="3951792"/>
            <a:ext cx="339253" cy="339253"/>
            <a:chOff x="1492675" y="4992125"/>
            <a:chExt cx="481825" cy="481825"/>
          </a:xfrm>
        </p:grpSpPr>
        <p:sp>
          <p:nvSpPr>
            <p:cNvPr id="5838" name="Google Shape;5838;p9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9" name="Google Shape;5839;p9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0" name="Google Shape;5840;p92"/>
          <p:cNvGrpSpPr/>
          <p:nvPr/>
        </p:nvGrpSpPr>
        <p:grpSpPr>
          <a:xfrm>
            <a:off x="5004462" y="3951792"/>
            <a:ext cx="339253" cy="339253"/>
            <a:chOff x="2085525" y="4992125"/>
            <a:chExt cx="481825" cy="481825"/>
          </a:xfrm>
        </p:grpSpPr>
        <p:sp>
          <p:nvSpPr>
            <p:cNvPr id="5841" name="Google Shape;5841;p9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2" name="Google Shape;5842;p9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3" name="Google Shape;5843;p92"/>
          <p:cNvGrpSpPr/>
          <p:nvPr/>
        </p:nvGrpSpPr>
        <p:grpSpPr>
          <a:xfrm>
            <a:off x="6833221" y="3951792"/>
            <a:ext cx="339253" cy="339253"/>
            <a:chOff x="2678350" y="4992125"/>
            <a:chExt cx="481825" cy="481825"/>
          </a:xfrm>
        </p:grpSpPr>
        <p:sp>
          <p:nvSpPr>
            <p:cNvPr id="5844" name="Google Shape;5844;p9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5" name="Google Shape;5845;p9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6" name="Google Shape;5846;p9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7" name="Google Shape;5847;p92"/>
          <p:cNvGrpSpPr/>
          <p:nvPr/>
        </p:nvGrpSpPr>
        <p:grpSpPr>
          <a:xfrm>
            <a:off x="4628816" y="3951792"/>
            <a:ext cx="339253" cy="339253"/>
            <a:chOff x="3271200" y="4992125"/>
            <a:chExt cx="481825" cy="481825"/>
          </a:xfrm>
        </p:grpSpPr>
        <p:sp>
          <p:nvSpPr>
            <p:cNvPr id="5848" name="Google Shape;5848;p9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9" name="Google Shape;5849;p9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0" name="Google Shape;5850;p9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1" name="Google Shape;5851;p92"/>
          <p:cNvGrpSpPr/>
          <p:nvPr/>
        </p:nvGrpSpPr>
        <p:grpSpPr>
          <a:xfrm>
            <a:off x="7290263" y="3952822"/>
            <a:ext cx="339411" cy="337193"/>
            <a:chOff x="3863900" y="4993625"/>
            <a:chExt cx="482050" cy="478900"/>
          </a:xfrm>
        </p:grpSpPr>
        <p:sp>
          <p:nvSpPr>
            <p:cNvPr id="5852" name="Google Shape;5852;p9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9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9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5" name="Google Shape;5855;p9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6" name="Google Shape;5856;p92"/>
          <p:cNvGrpSpPr/>
          <p:nvPr/>
        </p:nvGrpSpPr>
        <p:grpSpPr>
          <a:xfrm>
            <a:off x="7747437" y="3952822"/>
            <a:ext cx="339411" cy="337193"/>
            <a:chOff x="4456725" y="4993625"/>
            <a:chExt cx="482050" cy="478900"/>
          </a:xfrm>
        </p:grpSpPr>
        <p:sp>
          <p:nvSpPr>
            <p:cNvPr id="5857" name="Google Shape;5857;p9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8" name="Google Shape;5858;p9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9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9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1" name="Google Shape;5861;p92"/>
          <p:cNvGrpSpPr/>
          <p:nvPr/>
        </p:nvGrpSpPr>
        <p:grpSpPr>
          <a:xfrm>
            <a:off x="6376030" y="3952813"/>
            <a:ext cx="339411" cy="337211"/>
            <a:chOff x="5049575" y="4993600"/>
            <a:chExt cx="482050" cy="478925"/>
          </a:xfrm>
        </p:grpSpPr>
        <p:sp>
          <p:nvSpPr>
            <p:cNvPr id="5862" name="Google Shape;5862;p9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9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9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5" name="Google Shape;5865;p9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869" name="Shape 5869"/>
        <p:cNvGrpSpPr/>
        <p:nvPr/>
      </p:nvGrpSpPr>
      <p:grpSpPr>
        <a:xfrm>
          <a:off x="0" y="0"/>
          <a:ext cx="0" cy="0"/>
          <a:chOff x="0" y="0"/>
          <a:chExt cx="0" cy="0"/>
        </a:xfrm>
      </p:grpSpPr>
      <p:sp>
        <p:nvSpPr>
          <p:cNvPr id="5870" name="Google Shape;5870;p93"/>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871" name="Google Shape;5871;p93"/>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872" name="Google Shape;5872;p93"/>
          <p:cNvGrpSpPr/>
          <p:nvPr/>
        </p:nvGrpSpPr>
        <p:grpSpPr>
          <a:xfrm>
            <a:off x="876361" y="1533504"/>
            <a:ext cx="322099" cy="370529"/>
            <a:chOff x="-42971725" y="3217825"/>
            <a:chExt cx="275675" cy="317125"/>
          </a:xfrm>
        </p:grpSpPr>
        <p:sp>
          <p:nvSpPr>
            <p:cNvPr id="5873" name="Google Shape;5873;p9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9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9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6" name="Google Shape;5876;p93"/>
          <p:cNvGrpSpPr/>
          <p:nvPr/>
        </p:nvGrpSpPr>
        <p:grpSpPr>
          <a:xfrm>
            <a:off x="848276" y="2002160"/>
            <a:ext cx="378270" cy="337551"/>
            <a:chOff x="-42996150" y="3612600"/>
            <a:chExt cx="323750" cy="288900"/>
          </a:xfrm>
        </p:grpSpPr>
        <p:sp>
          <p:nvSpPr>
            <p:cNvPr id="5877" name="Google Shape;5877;p9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9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9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0" name="Google Shape;5880;p93"/>
          <p:cNvGrpSpPr/>
          <p:nvPr/>
        </p:nvGrpSpPr>
        <p:grpSpPr>
          <a:xfrm>
            <a:off x="851036" y="2411530"/>
            <a:ext cx="372749" cy="370909"/>
            <a:chOff x="-42994575" y="3950300"/>
            <a:chExt cx="319025" cy="317450"/>
          </a:xfrm>
        </p:grpSpPr>
        <p:sp>
          <p:nvSpPr>
            <p:cNvPr id="5881" name="Google Shape;5881;p9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9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9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4" name="Google Shape;5884;p93"/>
          <p:cNvGrpSpPr/>
          <p:nvPr/>
        </p:nvGrpSpPr>
        <p:grpSpPr>
          <a:xfrm>
            <a:off x="3004431" y="1558362"/>
            <a:ext cx="371785" cy="370879"/>
            <a:chOff x="-41111350" y="3239100"/>
            <a:chExt cx="318200" cy="317425"/>
          </a:xfrm>
        </p:grpSpPr>
        <p:sp>
          <p:nvSpPr>
            <p:cNvPr id="5885" name="Google Shape;5885;p9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9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9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9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93"/>
          <p:cNvGrpSpPr/>
          <p:nvPr/>
        </p:nvGrpSpPr>
        <p:grpSpPr>
          <a:xfrm>
            <a:off x="3000751" y="1993894"/>
            <a:ext cx="379146" cy="370967"/>
            <a:chOff x="-41117650" y="3605525"/>
            <a:chExt cx="324500" cy="317500"/>
          </a:xfrm>
        </p:grpSpPr>
        <p:sp>
          <p:nvSpPr>
            <p:cNvPr id="5890" name="Google Shape;5890;p9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9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9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3" name="Google Shape;5893;p93"/>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4" name="Google Shape;5894;p93"/>
          <p:cNvGrpSpPr/>
          <p:nvPr/>
        </p:nvGrpSpPr>
        <p:grpSpPr>
          <a:xfrm>
            <a:off x="1827005" y="2885417"/>
            <a:ext cx="216271" cy="371814"/>
            <a:chOff x="-39205300" y="3220175"/>
            <a:chExt cx="185100" cy="318225"/>
          </a:xfrm>
        </p:grpSpPr>
        <p:sp>
          <p:nvSpPr>
            <p:cNvPr id="5895" name="Google Shape;5895;p9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9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93"/>
          <p:cNvGrpSpPr/>
          <p:nvPr/>
        </p:nvGrpSpPr>
        <p:grpSpPr>
          <a:xfrm>
            <a:off x="1792533" y="3345488"/>
            <a:ext cx="300016" cy="369273"/>
            <a:chOff x="-39248625" y="3588600"/>
            <a:chExt cx="256775" cy="316050"/>
          </a:xfrm>
        </p:grpSpPr>
        <p:sp>
          <p:nvSpPr>
            <p:cNvPr id="5898" name="Google Shape;5898;p9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9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0" name="Google Shape;5900;p93"/>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93"/>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2" name="Google Shape;5902;p93"/>
          <p:cNvGrpSpPr/>
          <p:nvPr/>
        </p:nvGrpSpPr>
        <p:grpSpPr>
          <a:xfrm>
            <a:off x="1243246" y="1533504"/>
            <a:ext cx="429504" cy="370879"/>
            <a:chOff x="-42651700" y="3217825"/>
            <a:chExt cx="367600" cy="317425"/>
          </a:xfrm>
        </p:grpSpPr>
        <p:sp>
          <p:nvSpPr>
            <p:cNvPr id="5903" name="Google Shape;5903;p9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9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9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9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7" name="Google Shape;5907;p93"/>
          <p:cNvGrpSpPr/>
          <p:nvPr/>
        </p:nvGrpSpPr>
        <p:grpSpPr>
          <a:xfrm>
            <a:off x="1278678" y="1973154"/>
            <a:ext cx="358640" cy="363226"/>
            <a:chOff x="-42617300" y="3587775"/>
            <a:chExt cx="306950" cy="310875"/>
          </a:xfrm>
        </p:grpSpPr>
        <p:sp>
          <p:nvSpPr>
            <p:cNvPr id="5908" name="Google Shape;5908;p9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9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0" name="Google Shape;5910;p93"/>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1" name="Google Shape;5911;p93"/>
          <p:cNvGrpSpPr/>
          <p:nvPr/>
        </p:nvGrpSpPr>
        <p:grpSpPr>
          <a:xfrm>
            <a:off x="3450506" y="1557895"/>
            <a:ext cx="376926" cy="370324"/>
            <a:chOff x="-40748275" y="3238700"/>
            <a:chExt cx="322600" cy="316950"/>
          </a:xfrm>
        </p:grpSpPr>
        <p:sp>
          <p:nvSpPr>
            <p:cNvPr id="5912" name="Google Shape;5912;p9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9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9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9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9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9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8" name="Google Shape;5918;p93"/>
          <p:cNvGrpSpPr/>
          <p:nvPr/>
        </p:nvGrpSpPr>
        <p:grpSpPr>
          <a:xfrm>
            <a:off x="3453062" y="2025879"/>
            <a:ext cx="371814" cy="338690"/>
            <a:chOff x="-40745125" y="3632900"/>
            <a:chExt cx="318225" cy="289875"/>
          </a:xfrm>
        </p:grpSpPr>
        <p:sp>
          <p:nvSpPr>
            <p:cNvPr id="5919" name="Google Shape;5919;p9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9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9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9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9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9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9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6" name="Google Shape;5926;p93"/>
          <p:cNvGrpSpPr/>
          <p:nvPr/>
        </p:nvGrpSpPr>
        <p:grpSpPr>
          <a:xfrm>
            <a:off x="3457209" y="2437089"/>
            <a:ext cx="363518" cy="370178"/>
            <a:chOff x="-40742750" y="3972175"/>
            <a:chExt cx="311125" cy="316825"/>
          </a:xfrm>
        </p:grpSpPr>
        <p:sp>
          <p:nvSpPr>
            <p:cNvPr id="5927" name="Google Shape;5927;p9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9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9" name="Google Shape;5929;p93"/>
          <p:cNvGrpSpPr/>
          <p:nvPr/>
        </p:nvGrpSpPr>
        <p:grpSpPr>
          <a:xfrm>
            <a:off x="2239871" y="2887257"/>
            <a:ext cx="266892" cy="369974"/>
            <a:chOff x="-38860325" y="3221750"/>
            <a:chExt cx="228425" cy="316650"/>
          </a:xfrm>
        </p:grpSpPr>
        <p:sp>
          <p:nvSpPr>
            <p:cNvPr id="5930" name="Google Shape;5930;p9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9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9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9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4" name="Google Shape;5934;p93"/>
          <p:cNvGrpSpPr/>
          <p:nvPr/>
        </p:nvGrpSpPr>
        <p:grpSpPr>
          <a:xfrm>
            <a:off x="2190678" y="3349314"/>
            <a:ext cx="380081" cy="367111"/>
            <a:chOff x="-38905225" y="3591875"/>
            <a:chExt cx="325300" cy="314200"/>
          </a:xfrm>
        </p:grpSpPr>
        <p:sp>
          <p:nvSpPr>
            <p:cNvPr id="5935" name="Google Shape;5935;p9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9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9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8" name="Google Shape;5938;p93"/>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9" name="Google Shape;5939;p93"/>
          <p:cNvGrpSpPr/>
          <p:nvPr/>
        </p:nvGrpSpPr>
        <p:grpSpPr>
          <a:xfrm>
            <a:off x="3997427" y="3334394"/>
            <a:ext cx="290815" cy="369740"/>
            <a:chOff x="-37370925" y="3579105"/>
            <a:chExt cx="248900" cy="316450"/>
          </a:xfrm>
        </p:grpSpPr>
        <p:sp>
          <p:nvSpPr>
            <p:cNvPr id="5940" name="Google Shape;5940;p9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9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2" name="Google Shape;5942;p93"/>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93"/>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4" name="Google Shape;5944;p93"/>
          <p:cNvGrpSpPr/>
          <p:nvPr/>
        </p:nvGrpSpPr>
        <p:grpSpPr>
          <a:xfrm>
            <a:off x="1690803" y="2412465"/>
            <a:ext cx="371814" cy="369974"/>
            <a:chOff x="-42259725" y="3951100"/>
            <a:chExt cx="318225" cy="316650"/>
          </a:xfrm>
        </p:grpSpPr>
        <p:sp>
          <p:nvSpPr>
            <p:cNvPr id="5945" name="Google Shape;5945;p9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9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7" name="Google Shape;5947;p93"/>
          <p:cNvGrpSpPr/>
          <p:nvPr/>
        </p:nvGrpSpPr>
        <p:grpSpPr>
          <a:xfrm>
            <a:off x="3889164" y="1591486"/>
            <a:ext cx="370879" cy="337755"/>
            <a:chOff x="-40378075" y="3267450"/>
            <a:chExt cx="317425" cy="289075"/>
          </a:xfrm>
        </p:grpSpPr>
        <p:sp>
          <p:nvSpPr>
            <p:cNvPr id="5948" name="Google Shape;5948;p9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9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9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9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2" name="Google Shape;5952;p93"/>
          <p:cNvGrpSpPr/>
          <p:nvPr/>
        </p:nvGrpSpPr>
        <p:grpSpPr>
          <a:xfrm>
            <a:off x="3892830" y="1992754"/>
            <a:ext cx="363548" cy="369974"/>
            <a:chOff x="-40372575" y="3604550"/>
            <a:chExt cx="311150" cy="316650"/>
          </a:xfrm>
        </p:grpSpPr>
        <p:sp>
          <p:nvSpPr>
            <p:cNvPr id="5953" name="Google Shape;5953;p9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9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9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6" name="Google Shape;5956;p93"/>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7" name="Google Shape;5957;p93"/>
          <p:cNvGrpSpPr/>
          <p:nvPr/>
        </p:nvGrpSpPr>
        <p:grpSpPr>
          <a:xfrm>
            <a:off x="2616780" y="2885417"/>
            <a:ext cx="399038" cy="372165"/>
            <a:chOff x="-38542250" y="3220175"/>
            <a:chExt cx="341525" cy="318525"/>
          </a:xfrm>
        </p:grpSpPr>
        <p:sp>
          <p:nvSpPr>
            <p:cNvPr id="5958" name="Google Shape;5958;p9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9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9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1" name="Google Shape;5961;p93"/>
          <p:cNvGrpSpPr/>
          <p:nvPr/>
        </p:nvGrpSpPr>
        <p:grpSpPr>
          <a:xfrm>
            <a:off x="2638712" y="3344787"/>
            <a:ext cx="369974" cy="369068"/>
            <a:chOff x="-38537400" y="3588000"/>
            <a:chExt cx="316650" cy="315875"/>
          </a:xfrm>
        </p:grpSpPr>
        <p:sp>
          <p:nvSpPr>
            <p:cNvPr id="5962" name="Google Shape;5962;p9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9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9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9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6" name="Google Shape;5966;p93"/>
          <p:cNvGrpSpPr/>
          <p:nvPr/>
        </p:nvGrpSpPr>
        <p:grpSpPr>
          <a:xfrm>
            <a:off x="2637792" y="3802316"/>
            <a:ext cx="371814" cy="369974"/>
            <a:chOff x="-38538975" y="3954250"/>
            <a:chExt cx="318225" cy="316650"/>
          </a:xfrm>
        </p:grpSpPr>
        <p:sp>
          <p:nvSpPr>
            <p:cNvPr id="5967" name="Google Shape;5967;p9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9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9" name="Google Shape;5969;p93"/>
          <p:cNvGrpSpPr/>
          <p:nvPr/>
        </p:nvGrpSpPr>
        <p:grpSpPr>
          <a:xfrm>
            <a:off x="3955104" y="3797243"/>
            <a:ext cx="375465" cy="371814"/>
            <a:chOff x="-37385100" y="3949908"/>
            <a:chExt cx="321350" cy="318225"/>
          </a:xfrm>
        </p:grpSpPr>
        <p:sp>
          <p:nvSpPr>
            <p:cNvPr id="5970" name="Google Shape;5970;p9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9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2" name="Google Shape;5972;p93"/>
          <p:cNvGrpSpPr/>
          <p:nvPr/>
        </p:nvGrpSpPr>
        <p:grpSpPr>
          <a:xfrm>
            <a:off x="2130763" y="1532803"/>
            <a:ext cx="370909" cy="370675"/>
            <a:chOff x="-41895050" y="3217225"/>
            <a:chExt cx="317450" cy="317250"/>
          </a:xfrm>
        </p:grpSpPr>
        <p:sp>
          <p:nvSpPr>
            <p:cNvPr id="5973" name="Google Shape;5973;p9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9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9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9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9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8" name="Google Shape;5978;p93"/>
          <p:cNvGrpSpPr/>
          <p:nvPr/>
        </p:nvGrpSpPr>
        <p:grpSpPr>
          <a:xfrm>
            <a:off x="2130310" y="1969737"/>
            <a:ext cx="371814" cy="369974"/>
            <a:chOff x="-41893475" y="3584850"/>
            <a:chExt cx="318225" cy="316650"/>
          </a:xfrm>
        </p:grpSpPr>
        <p:sp>
          <p:nvSpPr>
            <p:cNvPr id="5979" name="Google Shape;5979;p9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9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9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9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3" name="Google Shape;5983;p93"/>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93"/>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5" name="Google Shape;5985;p93"/>
          <p:cNvGrpSpPr/>
          <p:nvPr/>
        </p:nvGrpSpPr>
        <p:grpSpPr>
          <a:xfrm>
            <a:off x="900338" y="3365029"/>
            <a:ext cx="337522" cy="370909"/>
            <a:chOff x="-39998250" y="3605325"/>
            <a:chExt cx="288875" cy="317450"/>
          </a:xfrm>
        </p:grpSpPr>
        <p:sp>
          <p:nvSpPr>
            <p:cNvPr id="5986" name="Google Shape;5986;p9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9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8" name="Google Shape;5988;p93"/>
          <p:cNvGrpSpPr/>
          <p:nvPr/>
        </p:nvGrpSpPr>
        <p:grpSpPr>
          <a:xfrm>
            <a:off x="884112" y="3823493"/>
            <a:ext cx="369974" cy="369945"/>
            <a:chOff x="-40011050" y="3972375"/>
            <a:chExt cx="316650" cy="316625"/>
          </a:xfrm>
        </p:grpSpPr>
        <p:sp>
          <p:nvSpPr>
            <p:cNvPr id="5989" name="Google Shape;5989;p9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9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1" name="Google Shape;5991;p93"/>
          <p:cNvGrpSpPr/>
          <p:nvPr/>
        </p:nvGrpSpPr>
        <p:grpSpPr>
          <a:xfrm>
            <a:off x="3116043" y="2888192"/>
            <a:ext cx="266921" cy="369039"/>
            <a:chOff x="-38129425" y="3222550"/>
            <a:chExt cx="228450" cy="315850"/>
          </a:xfrm>
        </p:grpSpPr>
        <p:sp>
          <p:nvSpPr>
            <p:cNvPr id="5992" name="Google Shape;5992;p9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9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4" name="Google Shape;5994;p93"/>
          <p:cNvGrpSpPr/>
          <p:nvPr/>
        </p:nvGrpSpPr>
        <p:grpSpPr>
          <a:xfrm>
            <a:off x="3071012" y="3344787"/>
            <a:ext cx="371785" cy="369974"/>
            <a:chOff x="-38172725" y="3588000"/>
            <a:chExt cx="318200" cy="316650"/>
          </a:xfrm>
        </p:grpSpPr>
        <p:sp>
          <p:nvSpPr>
            <p:cNvPr id="5995" name="Google Shape;5995;p9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9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9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9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9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9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9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9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3" name="Google Shape;6003;p93"/>
          <p:cNvGrpSpPr/>
          <p:nvPr/>
        </p:nvGrpSpPr>
        <p:grpSpPr>
          <a:xfrm>
            <a:off x="3146914" y="3803222"/>
            <a:ext cx="219981" cy="369974"/>
            <a:chOff x="-38109725" y="3955025"/>
            <a:chExt cx="188275" cy="316650"/>
          </a:xfrm>
        </p:grpSpPr>
        <p:sp>
          <p:nvSpPr>
            <p:cNvPr id="6004" name="Google Shape;6004;p9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9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6" name="Google Shape;6006;p93"/>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7" name="Google Shape;6007;p93"/>
          <p:cNvGrpSpPr/>
          <p:nvPr/>
        </p:nvGrpSpPr>
        <p:grpSpPr>
          <a:xfrm>
            <a:off x="2562313" y="1534643"/>
            <a:ext cx="373654" cy="369068"/>
            <a:chOff x="-41530375" y="3218800"/>
            <a:chExt cx="319800" cy="315875"/>
          </a:xfrm>
        </p:grpSpPr>
        <p:sp>
          <p:nvSpPr>
            <p:cNvPr id="6008" name="Google Shape;6008;p9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9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0" name="Google Shape;6010;p93"/>
          <p:cNvGrpSpPr/>
          <p:nvPr/>
        </p:nvGrpSpPr>
        <p:grpSpPr>
          <a:xfrm>
            <a:off x="2564607" y="2049801"/>
            <a:ext cx="369068" cy="289004"/>
            <a:chOff x="-41526450" y="3653375"/>
            <a:chExt cx="315875" cy="247350"/>
          </a:xfrm>
        </p:grpSpPr>
        <p:sp>
          <p:nvSpPr>
            <p:cNvPr id="6011" name="Google Shape;6011;p9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9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3" name="Google Shape;6013;p93"/>
          <p:cNvGrpSpPr/>
          <p:nvPr/>
        </p:nvGrpSpPr>
        <p:grpSpPr>
          <a:xfrm>
            <a:off x="2565994" y="2412465"/>
            <a:ext cx="366293" cy="369974"/>
            <a:chOff x="-41526450" y="3951100"/>
            <a:chExt cx="313500" cy="316650"/>
          </a:xfrm>
        </p:grpSpPr>
        <p:sp>
          <p:nvSpPr>
            <p:cNvPr id="6014" name="Google Shape;6014;p9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9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9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7" name="Google Shape;6017;p93"/>
          <p:cNvGrpSpPr/>
          <p:nvPr/>
        </p:nvGrpSpPr>
        <p:grpSpPr>
          <a:xfrm>
            <a:off x="1331249" y="2906594"/>
            <a:ext cx="339595" cy="371814"/>
            <a:chOff x="-39625900" y="3238300"/>
            <a:chExt cx="290650" cy="318225"/>
          </a:xfrm>
        </p:grpSpPr>
        <p:sp>
          <p:nvSpPr>
            <p:cNvPr id="6018" name="Google Shape;6018;p9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9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0" name="Google Shape;6020;p93"/>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1" name="Google Shape;6021;p93"/>
          <p:cNvGrpSpPr/>
          <p:nvPr/>
        </p:nvGrpSpPr>
        <p:grpSpPr>
          <a:xfrm>
            <a:off x="1325300" y="3823055"/>
            <a:ext cx="366293" cy="370441"/>
            <a:chOff x="-39647175" y="3972000"/>
            <a:chExt cx="313500" cy="317050"/>
          </a:xfrm>
        </p:grpSpPr>
        <p:sp>
          <p:nvSpPr>
            <p:cNvPr id="6022" name="Google Shape;6022;p9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9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9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5" name="Google Shape;6025;p93"/>
          <p:cNvGrpSpPr/>
          <p:nvPr/>
        </p:nvGrpSpPr>
        <p:grpSpPr>
          <a:xfrm>
            <a:off x="3494427" y="2887053"/>
            <a:ext cx="375495" cy="370879"/>
            <a:chOff x="-37808850" y="3221575"/>
            <a:chExt cx="321375" cy="317425"/>
          </a:xfrm>
        </p:grpSpPr>
        <p:sp>
          <p:nvSpPr>
            <p:cNvPr id="6026" name="Google Shape;6026;p9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9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8" name="Google Shape;6028;p93"/>
          <p:cNvGrpSpPr/>
          <p:nvPr/>
        </p:nvGrpSpPr>
        <p:grpSpPr>
          <a:xfrm>
            <a:off x="3503201" y="3409084"/>
            <a:ext cx="372749" cy="241158"/>
            <a:chOff x="-37806500" y="3643030"/>
            <a:chExt cx="319025" cy="206400"/>
          </a:xfrm>
        </p:grpSpPr>
        <p:sp>
          <p:nvSpPr>
            <p:cNvPr id="6029" name="Google Shape;6029;p9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9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93"/>
          <p:cNvGrpSpPr/>
          <p:nvPr/>
        </p:nvGrpSpPr>
        <p:grpSpPr>
          <a:xfrm>
            <a:off x="3505508" y="3801381"/>
            <a:ext cx="368134" cy="371814"/>
            <a:chOff x="-37804925" y="3953450"/>
            <a:chExt cx="315075" cy="318225"/>
          </a:xfrm>
        </p:grpSpPr>
        <p:sp>
          <p:nvSpPr>
            <p:cNvPr id="6032" name="Google Shape;6032;p9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9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9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5" name="Google Shape;6035;p93"/>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6" name="Google Shape;6036;p93"/>
          <p:cNvGrpSpPr/>
          <p:nvPr/>
        </p:nvGrpSpPr>
        <p:grpSpPr>
          <a:xfrm>
            <a:off x="4860977" y="1553988"/>
            <a:ext cx="355663" cy="308725"/>
            <a:chOff x="-28462125" y="3199700"/>
            <a:chExt cx="298550" cy="259150"/>
          </a:xfrm>
        </p:grpSpPr>
        <p:sp>
          <p:nvSpPr>
            <p:cNvPr id="6037" name="Google Shape;6037;p9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9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9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93"/>
          <p:cNvGrpSpPr/>
          <p:nvPr/>
        </p:nvGrpSpPr>
        <p:grpSpPr>
          <a:xfrm>
            <a:off x="4861930" y="1988678"/>
            <a:ext cx="353757" cy="352833"/>
            <a:chOff x="-28461325" y="3545475"/>
            <a:chExt cx="296950" cy="296175"/>
          </a:xfrm>
        </p:grpSpPr>
        <p:sp>
          <p:nvSpPr>
            <p:cNvPr id="6041" name="Google Shape;6041;p9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9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9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9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9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9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7" name="Google Shape;6047;p93"/>
          <p:cNvGrpSpPr/>
          <p:nvPr/>
        </p:nvGrpSpPr>
        <p:grpSpPr>
          <a:xfrm>
            <a:off x="4858162" y="2438722"/>
            <a:ext cx="361292" cy="352803"/>
            <a:chOff x="-28463700" y="3914875"/>
            <a:chExt cx="303275" cy="296150"/>
          </a:xfrm>
        </p:grpSpPr>
        <p:sp>
          <p:nvSpPr>
            <p:cNvPr id="6048" name="Google Shape;6048;p9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9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0" name="Google Shape;6050;p93"/>
          <p:cNvGrpSpPr/>
          <p:nvPr/>
        </p:nvGrpSpPr>
        <p:grpSpPr>
          <a:xfrm>
            <a:off x="7092947" y="1594805"/>
            <a:ext cx="351880" cy="227092"/>
            <a:chOff x="-26573400" y="3224125"/>
            <a:chExt cx="295375" cy="190625"/>
          </a:xfrm>
        </p:grpSpPr>
        <p:sp>
          <p:nvSpPr>
            <p:cNvPr id="6051" name="Google Shape;6051;p9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9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3" name="Google Shape;6053;p93"/>
          <p:cNvGrpSpPr/>
          <p:nvPr/>
        </p:nvGrpSpPr>
        <p:grpSpPr>
          <a:xfrm>
            <a:off x="7092947" y="1989140"/>
            <a:ext cx="351880" cy="351910"/>
            <a:chOff x="-26573400" y="3546250"/>
            <a:chExt cx="295375" cy="295400"/>
          </a:xfrm>
        </p:grpSpPr>
        <p:sp>
          <p:nvSpPr>
            <p:cNvPr id="6054" name="Google Shape;6054;p9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9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9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9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9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9" name="Google Shape;6059;p93"/>
          <p:cNvGrpSpPr/>
          <p:nvPr/>
        </p:nvGrpSpPr>
        <p:grpSpPr>
          <a:xfrm>
            <a:off x="7081228" y="2439049"/>
            <a:ext cx="375319" cy="352148"/>
            <a:chOff x="-26583625" y="3917025"/>
            <a:chExt cx="315050" cy="295600"/>
          </a:xfrm>
        </p:grpSpPr>
        <p:sp>
          <p:nvSpPr>
            <p:cNvPr id="6060" name="Google Shape;6060;p9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9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9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9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4" name="Google Shape;6064;p93"/>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5" name="Google Shape;6065;p93"/>
          <p:cNvGrpSpPr/>
          <p:nvPr/>
        </p:nvGrpSpPr>
        <p:grpSpPr>
          <a:xfrm>
            <a:off x="5779742" y="3398079"/>
            <a:ext cx="289039" cy="352833"/>
            <a:chOff x="-24694925" y="3518700"/>
            <a:chExt cx="242625" cy="296175"/>
          </a:xfrm>
        </p:grpSpPr>
        <p:sp>
          <p:nvSpPr>
            <p:cNvPr id="6066" name="Google Shape;6066;p9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9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9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9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0" name="Google Shape;6070;p93"/>
          <p:cNvGrpSpPr/>
          <p:nvPr/>
        </p:nvGrpSpPr>
        <p:grpSpPr>
          <a:xfrm>
            <a:off x="5779280" y="3848107"/>
            <a:ext cx="289962" cy="352833"/>
            <a:chOff x="-24709100" y="3888875"/>
            <a:chExt cx="243400" cy="296175"/>
          </a:xfrm>
        </p:grpSpPr>
        <p:sp>
          <p:nvSpPr>
            <p:cNvPr id="6071" name="Google Shape;6071;p9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9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9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4" name="Google Shape;6074;p93"/>
          <p:cNvGrpSpPr/>
          <p:nvPr/>
        </p:nvGrpSpPr>
        <p:grpSpPr>
          <a:xfrm>
            <a:off x="7979280" y="2920770"/>
            <a:ext cx="356556" cy="349557"/>
            <a:chOff x="-22863675" y="3131775"/>
            <a:chExt cx="299300" cy="293425"/>
          </a:xfrm>
        </p:grpSpPr>
        <p:sp>
          <p:nvSpPr>
            <p:cNvPr id="6075" name="Google Shape;6075;p9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9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9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8" name="Google Shape;6078;p93"/>
          <p:cNvGrpSpPr/>
          <p:nvPr/>
        </p:nvGrpSpPr>
        <p:grpSpPr>
          <a:xfrm>
            <a:off x="5322144" y="1531949"/>
            <a:ext cx="310602" cy="352803"/>
            <a:chOff x="-28069875" y="3175300"/>
            <a:chExt cx="260725" cy="296150"/>
          </a:xfrm>
        </p:grpSpPr>
        <p:sp>
          <p:nvSpPr>
            <p:cNvPr id="6079" name="Google Shape;6079;p9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9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9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9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9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9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9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9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9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8" name="Google Shape;6088;p93"/>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9" name="Google Shape;6089;p93"/>
          <p:cNvGrpSpPr/>
          <p:nvPr/>
        </p:nvGrpSpPr>
        <p:grpSpPr>
          <a:xfrm>
            <a:off x="5363423" y="2439183"/>
            <a:ext cx="228045" cy="351880"/>
            <a:chOff x="-28032075" y="3916450"/>
            <a:chExt cx="191425" cy="295375"/>
          </a:xfrm>
        </p:grpSpPr>
        <p:sp>
          <p:nvSpPr>
            <p:cNvPr id="6090" name="Google Shape;6090;p9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9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9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3" name="Google Shape;6093;p93"/>
          <p:cNvGrpSpPr/>
          <p:nvPr/>
        </p:nvGrpSpPr>
        <p:grpSpPr>
          <a:xfrm>
            <a:off x="7528769" y="1531934"/>
            <a:ext cx="352833" cy="352833"/>
            <a:chOff x="-26201650" y="3176075"/>
            <a:chExt cx="296175" cy="296175"/>
          </a:xfrm>
        </p:grpSpPr>
        <p:sp>
          <p:nvSpPr>
            <p:cNvPr id="6094" name="Google Shape;6094;p9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9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6" name="Google Shape;6096;p93"/>
          <p:cNvGrpSpPr/>
          <p:nvPr/>
        </p:nvGrpSpPr>
        <p:grpSpPr>
          <a:xfrm>
            <a:off x="7528293" y="1989155"/>
            <a:ext cx="353786" cy="351880"/>
            <a:chOff x="-26204800" y="3547050"/>
            <a:chExt cx="296975" cy="295375"/>
          </a:xfrm>
        </p:grpSpPr>
        <p:sp>
          <p:nvSpPr>
            <p:cNvPr id="6097" name="Google Shape;6097;p9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9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9" name="Google Shape;6099;p93"/>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0" name="Google Shape;6100;p93"/>
          <p:cNvGrpSpPr/>
          <p:nvPr/>
        </p:nvGrpSpPr>
        <p:grpSpPr>
          <a:xfrm>
            <a:off x="6199548" y="2919133"/>
            <a:ext cx="345328" cy="352833"/>
            <a:chOff x="-24353875" y="3147725"/>
            <a:chExt cx="289875" cy="296175"/>
          </a:xfrm>
        </p:grpSpPr>
        <p:sp>
          <p:nvSpPr>
            <p:cNvPr id="6101" name="Google Shape;6101;p9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9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93"/>
          <p:cNvGrpSpPr/>
          <p:nvPr/>
        </p:nvGrpSpPr>
        <p:grpSpPr>
          <a:xfrm>
            <a:off x="6207530" y="3398540"/>
            <a:ext cx="329365" cy="351910"/>
            <a:chOff x="-24344425" y="3519475"/>
            <a:chExt cx="276475" cy="295400"/>
          </a:xfrm>
        </p:grpSpPr>
        <p:sp>
          <p:nvSpPr>
            <p:cNvPr id="6104" name="Google Shape;6104;p9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9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6" name="Google Shape;6106;p93"/>
          <p:cNvGrpSpPr/>
          <p:nvPr/>
        </p:nvGrpSpPr>
        <p:grpSpPr>
          <a:xfrm>
            <a:off x="6197210" y="3850460"/>
            <a:ext cx="350004" cy="348128"/>
            <a:chOff x="-24353075" y="3891250"/>
            <a:chExt cx="293800" cy="292225"/>
          </a:xfrm>
        </p:grpSpPr>
        <p:sp>
          <p:nvSpPr>
            <p:cNvPr id="6107" name="Google Shape;6107;p9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9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93"/>
          <p:cNvGrpSpPr/>
          <p:nvPr/>
        </p:nvGrpSpPr>
        <p:grpSpPr>
          <a:xfrm>
            <a:off x="7980681" y="3398763"/>
            <a:ext cx="353757" cy="351463"/>
            <a:chOff x="-22845575" y="3504075"/>
            <a:chExt cx="296950" cy="295025"/>
          </a:xfrm>
        </p:grpSpPr>
        <p:sp>
          <p:nvSpPr>
            <p:cNvPr id="6110" name="Google Shape;6110;p9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9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2" name="Google Shape;6112;p93"/>
          <p:cNvGrpSpPr/>
          <p:nvPr/>
        </p:nvGrpSpPr>
        <p:grpSpPr>
          <a:xfrm>
            <a:off x="5773862" y="1532411"/>
            <a:ext cx="299344" cy="351880"/>
            <a:chOff x="-27691025" y="3175300"/>
            <a:chExt cx="251275" cy="295375"/>
          </a:xfrm>
        </p:grpSpPr>
        <p:sp>
          <p:nvSpPr>
            <p:cNvPr id="6113" name="Google Shape;6113;p9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9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9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9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7" name="Google Shape;6117;p93"/>
          <p:cNvGrpSpPr/>
          <p:nvPr/>
        </p:nvGrpSpPr>
        <p:grpSpPr>
          <a:xfrm>
            <a:off x="5746179" y="2051087"/>
            <a:ext cx="354710" cy="228015"/>
            <a:chOff x="-27721750" y="3598250"/>
            <a:chExt cx="297750" cy="191400"/>
          </a:xfrm>
        </p:grpSpPr>
        <p:sp>
          <p:nvSpPr>
            <p:cNvPr id="6118" name="Google Shape;6118;p9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9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0" name="Google Shape;6120;p93"/>
          <p:cNvGrpSpPr/>
          <p:nvPr/>
        </p:nvGrpSpPr>
        <p:grpSpPr>
          <a:xfrm>
            <a:off x="5747579" y="2444633"/>
            <a:ext cx="351910" cy="340980"/>
            <a:chOff x="-27719400" y="3925600"/>
            <a:chExt cx="295400" cy="286225"/>
          </a:xfrm>
        </p:grpSpPr>
        <p:sp>
          <p:nvSpPr>
            <p:cNvPr id="6121" name="Google Shape;6121;p9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9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3" name="Google Shape;6123;p93"/>
          <p:cNvGrpSpPr/>
          <p:nvPr/>
        </p:nvGrpSpPr>
        <p:grpSpPr>
          <a:xfrm>
            <a:off x="7968851" y="1531473"/>
            <a:ext cx="353757" cy="353757"/>
            <a:chOff x="-25834600" y="3176875"/>
            <a:chExt cx="296950" cy="296950"/>
          </a:xfrm>
        </p:grpSpPr>
        <p:sp>
          <p:nvSpPr>
            <p:cNvPr id="6124" name="Google Shape;6124;p9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9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9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9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9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9" name="Google Shape;6129;p93"/>
          <p:cNvGrpSpPr/>
          <p:nvPr/>
        </p:nvGrpSpPr>
        <p:grpSpPr>
          <a:xfrm>
            <a:off x="7968851" y="1999474"/>
            <a:ext cx="353757" cy="331241"/>
            <a:chOff x="-25834600" y="3564375"/>
            <a:chExt cx="296950" cy="278050"/>
          </a:xfrm>
        </p:grpSpPr>
        <p:sp>
          <p:nvSpPr>
            <p:cNvPr id="6130" name="Google Shape;6130;p9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9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9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9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9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9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9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9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8" name="Google Shape;6138;p93"/>
          <p:cNvGrpSpPr/>
          <p:nvPr/>
        </p:nvGrpSpPr>
        <p:grpSpPr>
          <a:xfrm>
            <a:off x="7966974" y="2438826"/>
            <a:ext cx="357509" cy="352595"/>
            <a:chOff x="-25834600" y="3915850"/>
            <a:chExt cx="300100" cy="295975"/>
          </a:xfrm>
        </p:grpSpPr>
        <p:sp>
          <p:nvSpPr>
            <p:cNvPr id="6139" name="Google Shape;6139;p9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9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9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93"/>
          <p:cNvGrpSpPr/>
          <p:nvPr/>
        </p:nvGrpSpPr>
        <p:grpSpPr>
          <a:xfrm>
            <a:off x="6702402" y="2920056"/>
            <a:ext cx="228968" cy="350987"/>
            <a:chOff x="-23930925" y="3149300"/>
            <a:chExt cx="192200" cy="294625"/>
          </a:xfrm>
        </p:grpSpPr>
        <p:sp>
          <p:nvSpPr>
            <p:cNvPr id="6143" name="Google Shape;6143;p9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9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9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9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93"/>
          <p:cNvGrpSpPr/>
          <p:nvPr/>
        </p:nvGrpSpPr>
        <p:grpSpPr>
          <a:xfrm>
            <a:off x="6659232" y="3398540"/>
            <a:ext cx="315307" cy="351910"/>
            <a:chOff x="-23962425" y="3519475"/>
            <a:chExt cx="264675" cy="295400"/>
          </a:xfrm>
        </p:grpSpPr>
        <p:sp>
          <p:nvSpPr>
            <p:cNvPr id="6148" name="Google Shape;6148;p9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9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0" name="Google Shape;6150;p93"/>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1" name="Google Shape;6151;p93"/>
          <p:cNvGrpSpPr/>
          <p:nvPr/>
        </p:nvGrpSpPr>
        <p:grpSpPr>
          <a:xfrm>
            <a:off x="8037908" y="3848584"/>
            <a:ext cx="239302" cy="351880"/>
            <a:chOff x="-22788075" y="3904625"/>
            <a:chExt cx="200875" cy="295375"/>
          </a:xfrm>
        </p:grpSpPr>
        <p:sp>
          <p:nvSpPr>
            <p:cNvPr id="6152" name="Google Shape;6152;p9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9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9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9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6" name="Google Shape;6156;p93"/>
          <p:cNvGrpSpPr/>
          <p:nvPr/>
        </p:nvGrpSpPr>
        <p:grpSpPr>
          <a:xfrm>
            <a:off x="6193206" y="1531949"/>
            <a:ext cx="354710" cy="352803"/>
            <a:chOff x="-27351575" y="3175300"/>
            <a:chExt cx="297750" cy="296150"/>
          </a:xfrm>
        </p:grpSpPr>
        <p:sp>
          <p:nvSpPr>
            <p:cNvPr id="6157" name="Google Shape;6157;p9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9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9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9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1" name="Google Shape;6161;p93"/>
          <p:cNvGrpSpPr/>
          <p:nvPr/>
        </p:nvGrpSpPr>
        <p:grpSpPr>
          <a:xfrm>
            <a:off x="6235914" y="1988559"/>
            <a:ext cx="269293" cy="353072"/>
            <a:chOff x="-27313750" y="3545275"/>
            <a:chExt cx="226050" cy="296375"/>
          </a:xfrm>
        </p:grpSpPr>
        <p:sp>
          <p:nvSpPr>
            <p:cNvPr id="6162" name="Google Shape;6162;p9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9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9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5" name="Google Shape;6165;p93"/>
          <p:cNvGrpSpPr/>
          <p:nvPr/>
        </p:nvGrpSpPr>
        <p:grpSpPr>
          <a:xfrm>
            <a:off x="6193206" y="2436830"/>
            <a:ext cx="354710" cy="356586"/>
            <a:chOff x="-27351575" y="3915650"/>
            <a:chExt cx="297750" cy="299325"/>
          </a:xfrm>
        </p:grpSpPr>
        <p:sp>
          <p:nvSpPr>
            <p:cNvPr id="6166" name="Google Shape;6166;p9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9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8" name="Google Shape;6168;p93"/>
          <p:cNvGrpSpPr/>
          <p:nvPr/>
        </p:nvGrpSpPr>
        <p:grpSpPr>
          <a:xfrm>
            <a:off x="4880696" y="2919029"/>
            <a:ext cx="319060" cy="353042"/>
            <a:chOff x="-25445525" y="3175900"/>
            <a:chExt cx="267825" cy="296350"/>
          </a:xfrm>
        </p:grpSpPr>
        <p:sp>
          <p:nvSpPr>
            <p:cNvPr id="6169" name="Google Shape;6169;p9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9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9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2" name="Google Shape;6172;p93"/>
          <p:cNvGrpSpPr/>
          <p:nvPr/>
        </p:nvGrpSpPr>
        <p:grpSpPr>
          <a:xfrm>
            <a:off x="4862410" y="3409352"/>
            <a:ext cx="355633" cy="330288"/>
            <a:chOff x="-25465200" y="3565175"/>
            <a:chExt cx="298525" cy="277250"/>
          </a:xfrm>
        </p:grpSpPr>
        <p:sp>
          <p:nvSpPr>
            <p:cNvPr id="6173" name="Google Shape;6173;p9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9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5" name="Google Shape;6175;p93"/>
          <p:cNvGrpSpPr/>
          <p:nvPr/>
        </p:nvGrpSpPr>
        <p:grpSpPr>
          <a:xfrm>
            <a:off x="4861948" y="3848882"/>
            <a:ext cx="356556" cy="351285"/>
            <a:chOff x="-25465200" y="3916150"/>
            <a:chExt cx="299300" cy="294875"/>
          </a:xfrm>
        </p:grpSpPr>
        <p:sp>
          <p:nvSpPr>
            <p:cNvPr id="6176" name="Google Shape;6176;p9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9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8" name="Google Shape;6178;p93"/>
          <p:cNvGrpSpPr/>
          <p:nvPr/>
        </p:nvGrpSpPr>
        <p:grpSpPr>
          <a:xfrm>
            <a:off x="7089388" y="2919148"/>
            <a:ext cx="351880" cy="352803"/>
            <a:chOff x="-23615075" y="3148525"/>
            <a:chExt cx="295375" cy="296150"/>
          </a:xfrm>
        </p:grpSpPr>
        <p:sp>
          <p:nvSpPr>
            <p:cNvPr id="6179" name="Google Shape;6179;p9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9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9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9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3" name="Google Shape;6183;p93"/>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4" name="Google Shape;6184;p93"/>
          <p:cNvGrpSpPr/>
          <p:nvPr/>
        </p:nvGrpSpPr>
        <p:grpSpPr>
          <a:xfrm>
            <a:off x="7088911" y="3858427"/>
            <a:ext cx="352833" cy="332194"/>
            <a:chOff x="-23615075" y="3906200"/>
            <a:chExt cx="296175" cy="278850"/>
          </a:xfrm>
        </p:grpSpPr>
        <p:sp>
          <p:nvSpPr>
            <p:cNvPr id="6185" name="Google Shape;6185;p9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9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9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8" name="Google Shape;6188;p93"/>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9" name="Google Shape;6189;p93"/>
          <p:cNvGrpSpPr/>
          <p:nvPr/>
        </p:nvGrpSpPr>
        <p:grpSpPr>
          <a:xfrm>
            <a:off x="6637880" y="1532068"/>
            <a:ext cx="353757" cy="352565"/>
            <a:chOff x="-26980600" y="3175500"/>
            <a:chExt cx="296950" cy="295950"/>
          </a:xfrm>
        </p:grpSpPr>
        <p:sp>
          <p:nvSpPr>
            <p:cNvPr id="6190" name="Google Shape;6190;p9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9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9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3" name="Google Shape;6193;p93"/>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4" name="Google Shape;6194;p93"/>
          <p:cNvGrpSpPr/>
          <p:nvPr/>
        </p:nvGrpSpPr>
        <p:grpSpPr>
          <a:xfrm>
            <a:off x="6638357" y="2470604"/>
            <a:ext cx="352803" cy="289039"/>
            <a:chOff x="-26981375" y="3951875"/>
            <a:chExt cx="296150" cy="242625"/>
          </a:xfrm>
        </p:grpSpPr>
        <p:sp>
          <p:nvSpPr>
            <p:cNvPr id="6195" name="Google Shape;6195;p9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9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9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8" name="Google Shape;6198;p93"/>
          <p:cNvGrpSpPr/>
          <p:nvPr/>
        </p:nvGrpSpPr>
        <p:grpSpPr>
          <a:xfrm>
            <a:off x="5303399" y="2918195"/>
            <a:ext cx="351910" cy="354710"/>
            <a:chOff x="-25094250" y="3176075"/>
            <a:chExt cx="295400" cy="297750"/>
          </a:xfrm>
        </p:grpSpPr>
        <p:sp>
          <p:nvSpPr>
            <p:cNvPr id="6199" name="Google Shape;6199;p9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9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9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2" name="Google Shape;6202;p93"/>
          <p:cNvGrpSpPr/>
          <p:nvPr/>
        </p:nvGrpSpPr>
        <p:grpSpPr>
          <a:xfrm>
            <a:off x="5303399" y="3398556"/>
            <a:ext cx="351910" cy="351880"/>
            <a:chOff x="-25094250" y="3547050"/>
            <a:chExt cx="295400" cy="295375"/>
          </a:xfrm>
        </p:grpSpPr>
        <p:sp>
          <p:nvSpPr>
            <p:cNvPr id="6203" name="Google Shape;6203;p9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9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9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9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9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8" name="Google Shape;6208;p93"/>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9" name="Google Shape;6209;p93"/>
          <p:cNvGrpSpPr/>
          <p:nvPr/>
        </p:nvGrpSpPr>
        <p:grpSpPr>
          <a:xfrm>
            <a:off x="7535476" y="2919148"/>
            <a:ext cx="352803" cy="352803"/>
            <a:chOff x="-23245675" y="3148525"/>
            <a:chExt cx="296150" cy="296150"/>
          </a:xfrm>
        </p:grpSpPr>
        <p:sp>
          <p:nvSpPr>
            <p:cNvPr id="6210" name="Google Shape;6210;p9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9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9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3" name="Google Shape;6213;p93"/>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4" name="Google Shape;6214;p93"/>
          <p:cNvGrpSpPr/>
          <p:nvPr/>
        </p:nvGrpSpPr>
        <p:grpSpPr>
          <a:xfrm>
            <a:off x="7535938" y="3848122"/>
            <a:ext cx="351880" cy="352803"/>
            <a:chOff x="-23244900" y="3888100"/>
            <a:chExt cx="295375" cy="296150"/>
          </a:xfrm>
        </p:grpSpPr>
        <p:sp>
          <p:nvSpPr>
            <p:cNvPr id="6215" name="Google Shape;6215;p9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9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9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9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9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9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9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9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9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9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9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6" name="Google Shape;6226;p93"/>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230" name="Shape 6230"/>
        <p:cNvGrpSpPr/>
        <p:nvPr/>
      </p:nvGrpSpPr>
      <p:grpSpPr>
        <a:xfrm>
          <a:off x="0" y="0"/>
          <a:ext cx="0" cy="0"/>
          <a:chOff x="0" y="0"/>
          <a:chExt cx="0" cy="0"/>
        </a:xfrm>
      </p:grpSpPr>
      <p:sp>
        <p:nvSpPr>
          <p:cNvPr id="6231" name="Google Shape;6231;p94"/>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32" name="Google Shape;6232;p94"/>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233" name="Google Shape;6233;p94"/>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4" name="Google Shape;6234;p94"/>
          <p:cNvGrpSpPr/>
          <p:nvPr/>
        </p:nvGrpSpPr>
        <p:grpSpPr>
          <a:xfrm>
            <a:off x="850004" y="1975418"/>
            <a:ext cx="367261" cy="367261"/>
            <a:chOff x="-65145700" y="3727425"/>
            <a:chExt cx="317425" cy="317425"/>
          </a:xfrm>
        </p:grpSpPr>
        <p:sp>
          <p:nvSpPr>
            <p:cNvPr id="6235" name="Google Shape;6235;p9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9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7" name="Google Shape;6237;p94"/>
          <p:cNvGrpSpPr/>
          <p:nvPr/>
        </p:nvGrpSpPr>
        <p:grpSpPr>
          <a:xfrm>
            <a:off x="853201" y="2404333"/>
            <a:ext cx="360868" cy="367261"/>
            <a:chOff x="-65144125" y="4094450"/>
            <a:chExt cx="311900" cy="317425"/>
          </a:xfrm>
        </p:grpSpPr>
        <p:sp>
          <p:nvSpPr>
            <p:cNvPr id="6238" name="Google Shape;6238;p9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9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9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1" name="Google Shape;6241;p94"/>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2" name="Google Shape;6242;p94"/>
          <p:cNvGrpSpPr/>
          <p:nvPr/>
        </p:nvGrpSpPr>
        <p:grpSpPr>
          <a:xfrm>
            <a:off x="3056770" y="1975028"/>
            <a:ext cx="370645" cy="368042"/>
            <a:chOff x="-63250675" y="3744075"/>
            <a:chExt cx="320350" cy="318100"/>
          </a:xfrm>
        </p:grpSpPr>
        <p:sp>
          <p:nvSpPr>
            <p:cNvPr id="6243" name="Google Shape;6243;p9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9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9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6" name="Google Shape;6246;p94"/>
          <p:cNvGrpSpPr/>
          <p:nvPr/>
        </p:nvGrpSpPr>
        <p:grpSpPr>
          <a:xfrm>
            <a:off x="3058462" y="2404333"/>
            <a:ext cx="367261" cy="367261"/>
            <a:chOff x="-63250675" y="4110200"/>
            <a:chExt cx="317425" cy="317425"/>
          </a:xfrm>
        </p:grpSpPr>
        <p:sp>
          <p:nvSpPr>
            <p:cNvPr id="6247" name="Google Shape;6247;p9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9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9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9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9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9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9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9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9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94"/>
          <p:cNvGrpSpPr/>
          <p:nvPr/>
        </p:nvGrpSpPr>
        <p:grpSpPr>
          <a:xfrm>
            <a:off x="1737509" y="2901428"/>
            <a:ext cx="359075" cy="358844"/>
            <a:chOff x="-61351725" y="3372400"/>
            <a:chExt cx="310350" cy="310150"/>
          </a:xfrm>
        </p:grpSpPr>
        <p:sp>
          <p:nvSpPr>
            <p:cNvPr id="6257" name="Google Shape;6257;p9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9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9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94"/>
          <p:cNvGrpSpPr/>
          <p:nvPr/>
        </p:nvGrpSpPr>
        <p:grpSpPr>
          <a:xfrm>
            <a:off x="1733864" y="3364484"/>
            <a:ext cx="366364" cy="333534"/>
            <a:chOff x="-61354875" y="3751050"/>
            <a:chExt cx="316650" cy="288275"/>
          </a:xfrm>
        </p:grpSpPr>
        <p:sp>
          <p:nvSpPr>
            <p:cNvPr id="6261" name="Google Shape;6261;p9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9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9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4" name="Google Shape;6264;p94"/>
          <p:cNvGrpSpPr/>
          <p:nvPr/>
        </p:nvGrpSpPr>
        <p:grpSpPr>
          <a:xfrm>
            <a:off x="1733864" y="3806124"/>
            <a:ext cx="366364" cy="367290"/>
            <a:chOff x="-61354875" y="4101525"/>
            <a:chExt cx="316650" cy="317450"/>
          </a:xfrm>
        </p:grpSpPr>
        <p:sp>
          <p:nvSpPr>
            <p:cNvPr id="6265" name="Google Shape;6265;p9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9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94"/>
          <p:cNvGrpSpPr/>
          <p:nvPr/>
        </p:nvGrpSpPr>
        <p:grpSpPr>
          <a:xfrm>
            <a:off x="3950299" y="2898000"/>
            <a:ext cx="368157" cy="365699"/>
            <a:chOff x="-59470075" y="3308975"/>
            <a:chExt cx="318200" cy="316075"/>
          </a:xfrm>
        </p:grpSpPr>
        <p:sp>
          <p:nvSpPr>
            <p:cNvPr id="6268" name="Google Shape;6268;p9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9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9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9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9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9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9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9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9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94"/>
          <p:cNvGrpSpPr/>
          <p:nvPr/>
        </p:nvGrpSpPr>
        <p:grpSpPr>
          <a:xfrm>
            <a:off x="1295729" y="1533705"/>
            <a:ext cx="367261" cy="364686"/>
            <a:chOff x="-64781025" y="3361050"/>
            <a:chExt cx="317425" cy="315200"/>
          </a:xfrm>
        </p:grpSpPr>
        <p:sp>
          <p:nvSpPr>
            <p:cNvPr id="6278" name="Google Shape;6278;p9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9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9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9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2" name="Google Shape;6282;p94"/>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94"/>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94"/>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5" name="Google Shape;6285;p94"/>
          <p:cNvGrpSpPr/>
          <p:nvPr/>
        </p:nvGrpSpPr>
        <p:grpSpPr>
          <a:xfrm>
            <a:off x="3500129" y="1975144"/>
            <a:ext cx="382765" cy="367810"/>
            <a:chOff x="-62890750" y="3747425"/>
            <a:chExt cx="330825" cy="317900"/>
          </a:xfrm>
        </p:grpSpPr>
        <p:sp>
          <p:nvSpPr>
            <p:cNvPr id="6286" name="Google Shape;6286;p9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9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9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9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9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9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9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9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9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9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9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9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9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9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0" name="Google Shape;6300;p94"/>
          <p:cNvGrpSpPr/>
          <p:nvPr/>
        </p:nvGrpSpPr>
        <p:grpSpPr>
          <a:xfrm>
            <a:off x="3507881" y="2404781"/>
            <a:ext cx="367261" cy="366364"/>
            <a:chOff x="-62884425" y="4111775"/>
            <a:chExt cx="317425" cy="316650"/>
          </a:xfrm>
        </p:grpSpPr>
        <p:sp>
          <p:nvSpPr>
            <p:cNvPr id="6301" name="Google Shape;6301;p9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9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94"/>
          <p:cNvGrpSpPr/>
          <p:nvPr/>
        </p:nvGrpSpPr>
        <p:grpSpPr>
          <a:xfrm>
            <a:off x="2180515" y="2900850"/>
            <a:ext cx="365438" cy="360001"/>
            <a:chOff x="-60991775" y="3376900"/>
            <a:chExt cx="315850" cy="311150"/>
          </a:xfrm>
        </p:grpSpPr>
        <p:sp>
          <p:nvSpPr>
            <p:cNvPr id="6304" name="Google Shape;6304;p9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9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9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7" name="Google Shape;6307;p94"/>
          <p:cNvGrpSpPr/>
          <p:nvPr/>
        </p:nvGrpSpPr>
        <p:grpSpPr>
          <a:xfrm>
            <a:off x="2180052" y="3351714"/>
            <a:ext cx="366364" cy="359075"/>
            <a:chOff x="-60988625" y="3740800"/>
            <a:chExt cx="316650" cy="310350"/>
          </a:xfrm>
        </p:grpSpPr>
        <p:sp>
          <p:nvSpPr>
            <p:cNvPr id="6308" name="Google Shape;6308;p9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9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9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94"/>
          <p:cNvGrpSpPr/>
          <p:nvPr/>
        </p:nvGrpSpPr>
        <p:grpSpPr>
          <a:xfrm>
            <a:off x="2180052" y="3807165"/>
            <a:ext cx="366364" cy="365207"/>
            <a:chOff x="-60987850" y="4100950"/>
            <a:chExt cx="316650" cy="315650"/>
          </a:xfrm>
        </p:grpSpPr>
        <p:sp>
          <p:nvSpPr>
            <p:cNvPr id="6312" name="Google Shape;6312;p9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9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9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9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9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7" name="Google Shape;6317;p94"/>
          <p:cNvGrpSpPr/>
          <p:nvPr/>
        </p:nvGrpSpPr>
        <p:grpSpPr>
          <a:xfrm>
            <a:off x="3949836" y="3352625"/>
            <a:ext cx="369083" cy="357253"/>
            <a:chOff x="-59447250" y="3706150"/>
            <a:chExt cx="319000" cy="308775"/>
          </a:xfrm>
        </p:grpSpPr>
        <p:sp>
          <p:nvSpPr>
            <p:cNvPr id="6318" name="Google Shape;6318;p9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9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9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9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94"/>
          <p:cNvGrpSpPr/>
          <p:nvPr/>
        </p:nvGrpSpPr>
        <p:grpSpPr>
          <a:xfrm>
            <a:off x="1738564" y="1533936"/>
            <a:ext cx="368186" cy="364224"/>
            <a:chOff x="-64406125" y="3362225"/>
            <a:chExt cx="318225" cy="314800"/>
          </a:xfrm>
        </p:grpSpPr>
        <p:sp>
          <p:nvSpPr>
            <p:cNvPr id="6323" name="Google Shape;6323;p9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9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5" name="Google Shape;6325;p94"/>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6" name="Google Shape;6326;p94"/>
          <p:cNvGrpSpPr/>
          <p:nvPr/>
        </p:nvGrpSpPr>
        <p:grpSpPr>
          <a:xfrm>
            <a:off x="1739027" y="2404781"/>
            <a:ext cx="367261" cy="366364"/>
            <a:chOff x="-64410850" y="4094450"/>
            <a:chExt cx="317425" cy="316650"/>
          </a:xfrm>
        </p:grpSpPr>
        <p:sp>
          <p:nvSpPr>
            <p:cNvPr id="6327" name="Google Shape;6327;p9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9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9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0" name="Google Shape;6330;p94"/>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1" name="Google Shape;6331;p94"/>
          <p:cNvGrpSpPr/>
          <p:nvPr/>
        </p:nvGrpSpPr>
        <p:grpSpPr>
          <a:xfrm>
            <a:off x="3960575" y="1974854"/>
            <a:ext cx="365467" cy="368389"/>
            <a:chOff x="-62516625" y="3743175"/>
            <a:chExt cx="315875" cy="318400"/>
          </a:xfrm>
        </p:grpSpPr>
        <p:sp>
          <p:nvSpPr>
            <p:cNvPr id="6332" name="Google Shape;6332;p9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9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94"/>
          <p:cNvGrpSpPr/>
          <p:nvPr/>
        </p:nvGrpSpPr>
        <p:grpSpPr>
          <a:xfrm>
            <a:off x="3967415" y="2424826"/>
            <a:ext cx="351786" cy="326274"/>
            <a:chOff x="-62511900" y="4129100"/>
            <a:chExt cx="304050" cy="282000"/>
          </a:xfrm>
        </p:grpSpPr>
        <p:sp>
          <p:nvSpPr>
            <p:cNvPr id="6335" name="Google Shape;6335;p9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9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9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9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9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94"/>
          <p:cNvGrpSpPr/>
          <p:nvPr/>
        </p:nvGrpSpPr>
        <p:grpSpPr>
          <a:xfrm>
            <a:off x="2645537" y="2897220"/>
            <a:ext cx="310770" cy="367261"/>
            <a:chOff x="-60597975" y="3367475"/>
            <a:chExt cx="268600" cy="317425"/>
          </a:xfrm>
        </p:grpSpPr>
        <p:sp>
          <p:nvSpPr>
            <p:cNvPr id="6341" name="Google Shape;6341;p9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9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9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9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9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6" name="Google Shape;6346;p94"/>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7" name="Google Shape;6347;p94"/>
          <p:cNvGrpSpPr/>
          <p:nvPr/>
        </p:nvGrpSpPr>
        <p:grpSpPr>
          <a:xfrm>
            <a:off x="2617740" y="3858536"/>
            <a:ext cx="366364" cy="262465"/>
            <a:chOff x="-60621600" y="4145650"/>
            <a:chExt cx="316650" cy="226850"/>
          </a:xfrm>
        </p:grpSpPr>
        <p:sp>
          <p:nvSpPr>
            <p:cNvPr id="6348" name="Google Shape;6348;p9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9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9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94"/>
          <p:cNvGrpSpPr/>
          <p:nvPr/>
        </p:nvGrpSpPr>
        <p:grpSpPr>
          <a:xfrm>
            <a:off x="3954392" y="3807035"/>
            <a:ext cx="359972" cy="365467"/>
            <a:chOff x="-59400775" y="4084200"/>
            <a:chExt cx="311125" cy="315875"/>
          </a:xfrm>
        </p:grpSpPr>
        <p:sp>
          <p:nvSpPr>
            <p:cNvPr id="6352" name="Google Shape;6352;p9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9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9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9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9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9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94"/>
          <p:cNvGrpSpPr/>
          <p:nvPr/>
        </p:nvGrpSpPr>
        <p:grpSpPr>
          <a:xfrm>
            <a:off x="2178486" y="1532866"/>
            <a:ext cx="365438" cy="366364"/>
            <a:chOff x="-64044600" y="3360375"/>
            <a:chExt cx="315850" cy="316650"/>
          </a:xfrm>
        </p:grpSpPr>
        <p:sp>
          <p:nvSpPr>
            <p:cNvPr id="6359" name="Google Shape;6359;p9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9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9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94"/>
          <p:cNvGrpSpPr/>
          <p:nvPr/>
        </p:nvGrpSpPr>
        <p:grpSpPr>
          <a:xfrm>
            <a:off x="2204909" y="1975418"/>
            <a:ext cx="312592" cy="367261"/>
            <a:chOff x="-64022550" y="3727425"/>
            <a:chExt cx="270175" cy="317425"/>
          </a:xfrm>
        </p:grpSpPr>
        <p:sp>
          <p:nvSpPr>
            <p:cNvPr id="6363" name="Google Shape;6363;p9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9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9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94"/>
          <p:cNvGrpSpPr/>
          <p:nvPr/>
        </p:nvGrpSpPr>
        <p:grpSpPr>
          <a:xfrm>
            <a:off x="2229047" y="2404318"/>
            <a:ext cx="264317" cy="367290"/>
            <a:chOff x="-64001300" y="4093650"/>
            <a:chExt cx="228450" cy="317450"/>
          </a:xfrm>
        </p:grpSpPr>
        <p:sp>
          <p:nvSpPr>
            <p:cNvPr id="6367" name="Google Shape;6367;p9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9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9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9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1" name="Google Shape;6371;p94"/>
          <p:cNvGrpSpPr/>
          <p:nvPr/>
        </p:nvGrpSpPr>
        <p:grpSpPr>
          <a:xfrm>
            <a:off x="848051" y="2897610"/>
            <a:ext cx="359972" cy="366480"/>
            <a:chOff x="-62148800" y="3377700"/>
            <a:chExt cx="311125" cy="316750"/>
          </a:xfrm>
        </p:grpSpPr>
        <p:sp>
          <p:nvSpPr>
            <p:cNvPr id="6372" name="Google Shape;6372;p9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9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4" name="Google Shape;6374;p94"/>
          <p:cNvGrpSpPr/>
          <p:nvPr/>
        </p:nvGrpSpPr>
        <p:grpSpPr>
          <a:xfrm>
            <a:off x="843958" y="3347607"/>
            <a:ext cx="368157" cy="367290"/>
            <a:chOff x="-62154300" y="3743950"/>
            <a:chExt cx="318200" cy="317450"/>
          </a:xfrm>
        </p:grpSpPr>
        <p:sp>
          <p:nvSpPr>
            <p:cNvPr id="6375" name="Google Shape;6375;p9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9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7" name="Google Shape;6377;p94"/>
          <p:cNvGrpSpPr/>
          <p:nvPr/>
        </p:nvGrpSpPr>
        <p:grpSpPr>
          <a:xfrm>
            <a:off x="843944" y="3806587"/>
            <a:ext cx="368186" cy="366364"/>
            <a:chOff x="-62151950" y="4111775"/>
            <a:chExt cx="318225" cy="316650"/>
          </a:xfrm>
        </p:grpSpPr>
        <p:sp>
          <p:nvSpPr>
            <p:cNvPr id="6378" name="Google Shape;6378;p9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9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9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9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94"/>
          <p:cNvGrpSpPr/>
          <p:nvPr/>
        </p:nvGrpSpPr>
        <p:grpSpPr>
          <a:xfrm>
            <a:off x="3062568" y="2897133"/>
            <a:ext cx="368157" cy="367434"/>
            <a:chOff x="-60254550" y="3367325"/>
            <a:chExt cx="318200" cy="317575"/>
          </a:xfrm>
        </p:grpSpPr>
        <p:sp>
          <p:nvSpPr>
            <p:cNvPr id="6383" name="Google Shape;6383;p9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9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9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9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7" name="Google Shape;6387;p94"/>
          <p:cNvGrpSpPr/>
          <p:nvPr/>
        </p:nvGrpSpPr>
        <p:grpSpPr>
          <a:xfrm>
            <a:off x="3063465" y="3348127"/>
            <a:ext cx="366364" cy="366248"/>
            <a:chOff x="-60255350" y="3733825"/>
            <a:chExt cx="316650" cy="316550"/>
          </a:xfrm>
        </p:grpSpPr>
        <p:sp>
          <p:nvSpPr>
            <p:cNvPr id="6388" name="Google Shape;6388;p9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9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9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9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9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9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9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94"/>
          <p:cNvGrpSpPr/>
          <p:nvPr/>
        </p:nvGrpSpPr>
        <p:grpSpPr>
          <a:xfrm>
            <a:off x="3091262" y="3807035"/>
            <a:ext cx="310770" cy="365467"/>
            <a:chOff x="-60232500" y="4101525"/>
            <a:chExt cx="268600" cy="315875"/>
          </a:xfrm>
        </p:grpSpPr>
        <p:sp>
          <p:nvSpPr>
            <p:cNvPr id="6396" name="Google Shape;6396;p9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9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8" name="Google Shape;6398;p94"/>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9" name="Google Shape;6399;p94"/>
          <p:cNvGrpSpPr/>
          <p:nvPr/>
        </p:nvGrpSpPr>
        <p:grpSpPr>
          <a:xfrm>
            <a:off x="2624262" y="1532866"/>
            <a:ext cx="368186" cy="366364"/>
            <a:chOff x="-63679950" y="3360375"/>
            <a:chExt cx="318225" cy="316650"/>
          </a:xfrm>
        </p:grpSpPr>
        <p:sp>
          <p:nvSpPr>
            <p:cNvPr id="6400" name="Google Shape;6400;p9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9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9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9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4" name="Google Shape;6404;p94"/>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5" name="Google Shape;6405;p94"/>
          <p:cNvGrpSpPr/>
          <p:nvPr/>
        </p:nvGrpSpPr>
        <p:grpSpPr>
          <a:xfrm>
            <a:off x="2622889" y="2404203"/>
            <a:ext cx="370934" cy="367521"/>
            <a:chOff x="-63679950" y="4093450"/>
            <a:chExt cx="320600" cy="317650"/>
          </a:xfrm>
        </p:grpSpPr>
        <p:sp>
          <p:nvSpPr>
            <p:cNvPr id="6406" name="Google Shape;6406;p9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9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9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9" name="Google Shape;6409;p94"/>
          <p:cNvGrpSpPr/>
          <p:nvPr/>
        </p:nvGrpSpPr>
        <p:grpSpPr>
          <a:xfrm>
            <a:off x="1283006" y="2897205"/>
            <a:ext cx="366364" cy="367290"/>
            <a:chOff x="-61784125" y="3377700"/>
            <a:chExt cx="316650" cy="317450"/>
          </a:xfrm>
        </p:grpSpPr>
        <p:sp>
          <p:nvSpPr>
            <p:cNvPr id="6410" name="Google Shape;6410;p9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9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9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9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9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9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9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7" name="Google Shape;6417;p94"/>
          <p:cNvGrpSpPr/>
          <p:nvPr/>
        </p:nvGrpSpPr>
        <p:grpSpPr>
          <a:xfrm>
            <a:off x="1283006" y="3347607"/>
            <a:ext cx="366364" cy="367290"/>
            <a:chOff x="-61783350" y="3743950"/>
            <a:chExt cx="316650" cy="317450"/>
          </a:xfrm>
        </p:grpSpPr>
        <p:sp>
          <p:nvSpPr>
            <p:cNvPr id="6418" name="Google Shape;6418;p9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9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0" name="Google Shape;6420;p94"/>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94"/>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94"/>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3" name="Google Shape;6423;p94"/>
          <p:cNvGrpSpPr/>
          <p:nvPr/>
        </p:nvGrpSpPr>
        <p:grpSpPr>
          <a:xfrm>
            <a:off x="3504430" y="3807440"/>
            <a:ext cx="369112" cy="364657"/>
            <a:chOff x="-59869425" y="4102225"/>
            <a:chExt cx="319025" cy="315175"/>
          </a:xfrm>
        </p:grpSpPr>
        <p:sp>
          <p:nvSpPr>
            <p:cNvPr id="6424" name="Google Shape;6424;p9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9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9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9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8" name="Google Shape;6428;p94"/>
          <p:cNvGrpSpPr/>
          <p:nvPr/>
        </p:nvGrpSpPr>
        <p:grpSpPr>
          <a:xfrm>
            <a:off x="2623233" y="4276262"/>
            <a:ext cx="366364" cy="365467"/>
            <a:chOff x="-59029025" y="3711650"/>
            <a:chExt cx="316650" cy="315875"/>
          </a:xfrm>
        </p:grpSpPr>
        <p:sp>
          <p:nvSpPr>
            <p:cNvPr id="6429" name="Google Shape;6429;p9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9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9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9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9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9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9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6" name="Google Shape;6436;p94"/>
          <p:cNvGrpSpPr/>
          <p:nvPr/>
        </p:nvGrpSpPr>
        <p:grpSpPr>
          <a:xfrm>
            <a:off x="4859311" y="1532317"/>
            <a:ext cx="351940" cy="348188"/>
            <a:chOff x="581525" y="3254850"/>
            <a:chExt cx="297750" cy="294575"/>
          </a:xfrm>
        </p:grpSpPr>
        <p:sp>
          <p:nvSpPr>
            <p:cNvPr id="6437" name="Google Shape;6437;p9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9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9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0" name="Google Shape;6440;p94"/>
          <p:cNvGrpSpPr/>
          <p:nvPr/>
        </p:nvGrpSpPr>
        <p:grpSpPr>
          <a:xfrm>
            <a:off x="4858380" y="1971253"/>
            <a:ext cx="353802" cy="351497"/>
            <a:chOff x="580725" y="3617925"/>
            <a:chExt cx="299325" cy="297375"/>
          </a:xfrm>
        </p:grpSpPr>
        <p:sp>
          <p:nvSpPr>
            <p:cNvPr id="6441" name="Google Shape;6441;p9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9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9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9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9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94"/>
          <p:cNvGrpSpPr/>
          <p:nvPr/>
        </p:nvGrpSpPr>
        <p:grpSpPr>
          <a:xfrm>
            <a:off x="4860242" y="2418443"/>
            <a:ext cx="350079" cy="350079"/>
            <a:chOff x="583100" y="3982600"/>
            <a:chExt cx="296175" cy="296175"/>
          </a:xfrm>
        </p:grpSpPr>
        <p:sp>
          <p:nvSpPr>
            <p:cNvPr id="6447" name="Google Shape;6447;p9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9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9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9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9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9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9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94"/>
          <p:cNvGrpSpPr/>
          <p:nvPr/>
        </p:nvGrpSpPr>
        <p:grpSpPr>
          <a:xfrm>
            <a:off x="7092856" y="1532067"/>
            <a:ext cx="307231" cy="348690"/>
            <a:chOff x="2423775" y="3226875"/>
            <a:chExt cx="259925" cy="295000"/>
          </a:xfrm>
        </p:grpSpPr>
        <p:sp>
          <p:nvSpPr>
            <p:cNvPr id="6455" name="Google Shape;6455;p9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9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9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94"/>
          <p:cNvGrpSpPr/>
          <p:nvPr/>
        </p:nvGrpSpPr>
        <p:grpSpPr>
          <a:xfrm>
            <a:off x="7070043" y="1973352"/>
            <a:ext cx="352857" cy="347301"/>
            <a:chOff x="2404875" y="3592725"/>
            <a:chExt cx="298525" cy="293825"/>
          </a:xfrm>
        </p:grpSpPr>
        <p:sp>
          <p:nvSpPr>
            <p:cNvPr id="6459" name="Google Shape;6459;p9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9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9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2" name="Google Shape;6462;p94"/>
          <p:cNvGrpSpPr/>
          <p:nvPr/>
        </p:nvGrpSpPr>
        <p:grpSpPr>
          <a:xfrm>
            <a:off x="7070974" y="2418917"/>
            <a:ext cx="350995" cy="349133"/>
            <a:chOff x="2404875" y="3955825"/>
            <a:chExt cx="296950" cy="295375"/>
          </a:xfrm>
        </p:grpSpPr>
        <p:sp>
          <p:nvSpPr>
            <p:cNvPr id="6463" name="Google Shape;6463;p9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9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9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9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7" name="Google Shape;6467;p94"/>
          <p:cNvGrpSpPr/>
          <p:nvPr/>
        </p:nvGrpSpPr>
        <p:grpSpPr>
          <a:xfrm>
            <a:off x="5764954" y="2883111"/>
            <a:ext cx="349163" cy="350079"/>
            <a:chOff x="4263650" y="3235150"/>
            <a:chExt cx="295400" cy="296175"/>
          </a:xfrm>
        </p:grpSpPr>
        <p:sp>
          <p:nvSpPr>
            <p:cNvPr id="6468" name="Google Shape;6468;p9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9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9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9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9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3" name="Google Shape;6473;p94"/>
          <p:cNvGrpSpPr/>
          <p:nvPr/>
        </p:nvGrpSpPr>
        <p:grpSpPr>
          <a:xfrm>
            <a:off x="5762634" y="3342272"/>
            <a:ext cx="353802" cy="327739"/>
            <a:chOff x="4266025" y="3609275"/>
            <a:chExt cx="299325" cy="277275"/>
          </a:xfrm>
        </p:grpSpPr>
        <p:sp>
          <p:nvSpPr>
            <p:cNvPr id="6474" name="Google Shape;6474;p9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9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6" name="Google Shape;6476;p94"/>
          <p:cNvGrpSpPr/>
          <p:nvPr/>
        </p:nvGrpSpPr>
        <p:grpSpPr>
          <a:xfrm>
            <a:off x="5763092" y="3807659"/>
            <a:ext cx="352886" cy="349133"/>
            <a:chOff x="4263650" y="3963700"/>
            <a:chExt cx="298550" cy="295375"/>
          </a:xfrm>
        </p:grpSpPr>
        <p:sp>
          <p:nvSpPr>
            <p:cNvPr id="6477" name="Google Shape;6477;p9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9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9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9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9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9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9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4" name="Google Shape;6484;p94"/>
          <p:cNvGrpSpPr/>
          <p:nvPr/>
        </p:nvGrpSpPr>
        <p:grpSpPr>
          <a:xfrm>
            <a:off x="8041429" y="2883111"/>
            <a:ext cx="226264" cy="350079"/>
            <a:chOff x="6164975" y="3211525"/>
            <a:chExt cx="191425" cy="296175"/>
          </a:xfrm>
        </p:grpSpPr>
        <p:sp>
          <p:nvSpPr>
            <p:cNvPr id="6485" name="Google Shape;6485;p9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9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9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9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9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9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9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94"/>
          <p:cNvGrpSpPr/>
          <p:nvPr/>
        </p:nvGrpSpPr>
        <p:grpSpPr>
          <a:xfrm>
            <a:off x="5303466" y="1531387"/>
            <a:ext cx="352886" cy="350049"/>
            <a:chOff x="946175" y="3253275"/>
            <a:chExt cx="298550" cy="296150"/>
          </a:xfrm>
        </p:grpSpPr>
        <p:sp>
          <p:nvSpPr>
            <p:cNvPr id="6493" name="Google Shape;6493;p9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9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9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9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9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8" name="Google Shape;6498;p94"/>
          <p:cNvGrpSpPr/>
          <p:nvPr/>
        </p:nvGrpSpPr>
        <p:grpSpPr>
          <a:xfrm>
            <a:off x="5304397" y="1973351"/>
            <a:ext cx="351024" cy="347301"/>
            <a:chOff x="946175" y="3619500"/>
            <a:chExt cx="296975" cy="293825"/>
          </a:xfrm>
        </p:grpSpPr>
        <p:sp>
          <p:nvSpPr>
            <p:cNvPr id="6499" name="Google Shape;6499;p9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9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9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9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9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9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94"/>
          <p:cNvGrpSpPr/>
          <p:nvPr/>
        </p:nvGrpSpPr>
        <p:grpSpPr>
          <a:xfrm>
            <a:off x="5303939" y="2417985"/>
            <a:ext cx="351940" cy="350995"/>
            <a:chOff x="944600" y="3981825"/>
            <a:chExt cx="297750" cy="296950"/>
          </a:xfrm>
        </p:grpSpPr>
        <p:sp>
          <p:nvSpPr>
            <p:cNvPr id="6506" name="Google Shape;6506;p9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9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9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9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0" name="Google Shape;6510;p94"/>
          <p:cNvGrpSpPr/>
          <p:nvPr/>
        </p:nvGrpSpPr>
        <p:grpSpPr>
          <a:xfrm>
            <a:off x="7520875" y="1531845"/>
            <a:ext cx="350079" cy="349133"/>
            <a:chOff x="2768750" y="3227275"/>
            <a:chExt cx="296175" cy="295375"/>
          </a:xfrm>
        </p:grpSpPr>
        <p:sp>
          <p:nvSpPr>
            <p:cNvPr id="6511" name="Google Shape;6511;p9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9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9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9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9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9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9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9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94"/>
          <p:cNvGrpSpPr/>
          <p:nvPr/>
        </p:nvGrpSpPr>
        <p:grpSpPr>
          <a:xfrm>
            <a:off x="7541826" y="1972717"/>
            <a:ext cx="308177" cy="348572"/>
            <a:chOff x="2786075" y="3591800"/>
            <a:chExt cx="260725" cy="294900"/>
          </a:xfrm>
        </p:grpSpPr>
        <p:sp>
          <p:nvSpPr>
            <p:cNvPr id="6520" name="Google Shape;6520;p9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9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9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9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9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5" name="Google Shape;6525;p94"/>
          <p:cNvGrpSpPr/>
          <p:nvPr/>
        </p:nvGrpSpPr>
        <p:grpSpPr>
          <a:xfrm>
            <a:off x="7582324" y="2418444"/>
            <a:ext cx="227180" cy="350079"/>
            <a:chOff x="2819150" y="3955025"/>
            <a:chExt cx="192200" cy="296175"/>
          </a:xfrm>
        </p:grpSpPr>
        <p:sp>
          <p:nvSpPr>
            <p:cNvPr id="6526" name="Google Shape;6526;p9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9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9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9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94"/>
          <p:cNvGrpSpPr/>
          <p:nvPr/>
        </p:nvGrpSpPr>
        <p:grpSpPr>
          <a:xfrm>
            <a:off x="6206097" y="2884042"/>
            <a:ext cx="349133" cy="348217"/>
            <a:chOff x="4629125" y="3235150"/>
            <a:chExt cx="295375" cy="294600"/>
          </a:xfrm>
        </p:grpSpPr>
        <p:sp>
          <p:nvSpPr>
            <p:cNvPr id="6531" name="Google Shape;6531;p9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9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9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9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9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6" name="Google Shape;6536;p94"/>
          <p:cNvGrpSpPr/>
          <p:nvPr/>
        </p:nvGrpSpPr>
        <p:grpSpPr>
          <a:xfrm>
            <a:off x="6206082" y="3331575"/>
            <a:ext cx="349163" cy="349133"/>
            <a:chOff x="4628325" y="3599825"/>
            <a:chExt cx="295400" cy="295375"/>
          </a:xfrm>
        </p:grpSpPr>
        <p:sp>
          <p:nvSpPr>
            <p:cNvPr id="6537" name="Google Shape;6537;p9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9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9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9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9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9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9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9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9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9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9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9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94"/>
          <p:cNvGrpSpPr/>
          <p:nvPr/>
        </p:nvGrpSpPr>
        <p:grpSpPr>
          <a:xfrm>
            <a:off x="6227033" y="3807186"/>
            <a:ext cx="307261" cy="350079"/>
            <a:chOff x="4645650" y="3962900"/>
            <a:chExt cx="259950" cy="296175"/>
          </a:xfrm>
        </p:grpSpPr>
        <p:sp>
          <p:nvSpPr>
            <p:cNvPr id="6550" name="Google Shape;6550;p9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9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9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9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9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9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6" name="Google Shape;6556;p94"/>
          <p:cNvGrpSpPr/>
          <p:nvPr/>
        </p:nvGrpSpPr>
        <p:grpSpPr>
          <a:xfrm>
            <a:off x="7979994" y="3332048"/>
            <a:ext cx="349133" cy="348188"/>
            <a:chOff x="6143725" y="3582500"/>
            <a:chExt cx="295375" cy="294575"/>
          </a:xfrm>
        </p:grpSpPr>
        <p:sp>
          <p:nvSpPr>
            <p:cNvPr id="6557" name="Google Shape;6557;p9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9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9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9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9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9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9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94"/>
          <p:cNvGrpSpPr/>
          <p:nvPr/>
        </p:nvGrpSpPr>
        <p:grpSpPr>
          <a:xfrm>
            <a:off x="5748820" y="1531387"/>
            <a:ext cx="350995" cy="350049"/>
            <a:chOff x="1310075" y="3253275"/>
            <a:chExt cx="296950" cy="296150"/>
          </a:xfrm>
        </p:grpSpPr>
        <p:sp>
          <p:nvSpPr>
            <p:cNvPr id="6565" name="Google Shape;6565;p9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9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9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8" name="Google Shape;6568;p94"/>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9" name="Google Shape;6569;p94"/>
          <p:cNvGrpSpPr/>
          <p:nvPr/>
        </p:nvGrpSpPr>
        <p:grpSpPr>
          <a:xfrm>
            <a:off x="5748347" y="2417646"/>
            <a:ext cx="351941" cy="351675"/>
            <a:chOff x="1310075" y="3980250"/>
            <a:chExt cx="297750" cy="297525"/>
          </a:xfrm>
        </p:grpSpPr>
        <p:sp>
          <p:nvSpPr>
            <p:cNvPr id="6570" name="Google Shape;6570;p9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9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9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9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4" name="Google Shape;6574;p94"/>
          <p:cNvGrpSpPr/>
          <p:nvPr/>
        </p:nvGrpSpPr>
        <p:grpSpPr>
          <a:xfrm>
            <a:off x="8013136" y="1531845"/>
            <a:ext cx="266305" cy="349133"/>
            <a:chOff x="3167275" y="3227275"/>
            <a:chExt cx="225300" cy="295375"/>
          </a:xfrm>
        </p:grpSpPr>
        <p:sp>
          <p:nvSpPr>
            <p:cNvPr id="6575" name="Google Shape;6575;p9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9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9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9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9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0" name="Google Shape;6580;p94"/>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1" name="Google Shape;6581;p94"/>
          <p:cNvGrpSpPr/>
          <p:nvPr/>
        </p:nvGrpSpPr>
        <p:grpSpPr>
          <a:xfrm>
            <a:off x="7970318" y="2418902"/>
            <a:ext cx="351940" cy="349163"/>
            <a:chOff x="3133425" y="3955025"/>
            <a:chExt cx="297750" cy="295400"/>
          </a:xfrm>
        </p:grpSpPr>
        <p:sp>
          <p:nvSpPr>
            <p:cNvPr id="6582" name="Google Shape;6582;p9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9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9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94"/>
          <p:cNvGrpSpPr/>
          <p:nvPr/>
        </p:nvGrpSpPr>
        <p:grpSpPr>
          <a:xfrm>
            <a:off x="6650491" y="2882490"/>
            <a:ext cx="350079" cy="351320"/>
            <a:chOff x="4991425" y="3234750"/>
            <a:chExt cx="296175" cy="297225"/>
          </a:xfrm>
        </p:grpSpPr>
        <p:sp>
          <p:nvSpPr>
            <p:cNvPr id="6586" name="Google Shape;6586;p9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9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9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9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9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9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94"/>
          <p:cNvGrpSpPr/>
          <p:nvPr/>
        </p:nvGrpSpPr>
        <p:grpSpPr>
          <a:xfrm>
            <a:off x="6650491" y="3352053"/>
            <a:ext cx="350079" cy="308177"/>
            <a:chOff x="4991425" y="3617150"/>
            <a:chExt cx="296175" cy="260725"/>
          </a:xfrm>
        </p:grpSpPr>
        <p:sp>
          <p:nvSpPr>
            <p:cNvPr id="6593" name="Google Shape;6593;p9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9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9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9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9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9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9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94"/>
          <p:cNvGrpSpPr/>
          <p:nvPr/>
        </p:nvGrpSpPr>
        <p:grpSpPr>
          <a:xfrm>
            <a:off x="6727764" y="3807644"/>
            <a:ext cx="195532" cy="349163"/>
            <a:chOff x="5056800" y="3962900"/>
            <a:chExt cx="165425" cy="295400"/>
          </a:xfrm>
        </p:grpSpPr>
        <p:sp>
          <p:nvSpPr>
            <p:cNvPr id="6601" name="Google Shape;6601;p9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9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9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94"/>
          <p:cNvGrpSpPr/>
          <p:nvPr/>
        </p:nvGrpSpPr>
        <p:grpSpPr>
          <a:xfrm>
            <a:off x="7979062" y="3807660"/>
            <a:ext cx="350995" cy="349133"/>
            <a:chOff x="6168925" y="3936925"/>
            <a:chExt cx="296950" cy="295375"/>
          </a:xfrm>
        </p:grpSpPr>
        <p:sp>
          <p:nvSpPr>
            <p:cNvPr id="6605" name="Google Shape;6605;p9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9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9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9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9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9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1" name="Google Shape;6611;p94"/>
          <p:cNvGrpSpPr/>
          <p:nvPr/>
        </p:nvGrpSpPr>
        <p:grpSpPr>
          <a:xfrm>
            <a:off x="6192756" y="1531845"/>
            <a:ext cx="348188" cy="349133"/>
            <a:chOff x="1674750" y="3254050"/>
            <a:chExt cx="294575" cy="295375"/>
          </a:xfrm>
        </p:grpSpPr>
        <p:sp>
          <p:nvSpPr>
            <p:cNvPr id="6612" name="Google Shape;6612;p9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9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9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94"/>
          <p:cNvGrpSpPr/>
          <p:nvPr/>
        </p:nvGrpSpPr>
        <p:grpSpPr>
          <a:xfrm>
            <a:off x="6207177" y="1972435"/>
            <a:ext cx="319347" cy="349133"/>
            <a:chOff x="1687350" y="3618725"/>
            <a:chExt cx="270175" cy="295375"/>
          </a:xfrm>
        </p:grpSpPr>
        <p:sp>
          <p:nvSpPr>
            <p:cNvPr id="6616" name="Google Shape;6616;p9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9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9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94"/>
          <p:cNvGrpSpPr/>
          <p:nvPr/>
        </p:nvGrpSpPr>
        <p:grpSpPr>
          <a:xfrm>
            <a:off x="6190880" y="2418916"/>
            <a:ext cx="351940" cy="349133"/>
            <a:chOff x="1672375" y="3982600"/>
            <a:chExt cx="297750" cy="295375"/>
          </a:xfrm>
        </p:grpSpPr>
        <p:sp>
          <p:nvSpPr>
            <p:cNvPr id="6620" name="Google Shape;6620;p9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9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9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3" name="Google Shape;6623;p94"/>
          <p:cNvGrpSpPr/>
          <p:nvPr/>
        </p:nvGrpSpPr>
        <p:grpSpPr>
          <a:xfrm>
            <a:off x="4882872" y="2883111"/>
            <a:ext cx="350079" cy="350079"/>
            <a:chOff x="3497300" y="3227275"/>
            <a:chExt cx="296175" cy="296175"/>
          </a:xfrm>
        </p:grpSpPr>
        <p:sp>
          <p:nvSpPr>
            <p:cNvPr id="6624" name="Google Shape;6624;p9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9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9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9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9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9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9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9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94"/>
          <p:cNvGrpSpPr/>
          <p:nvPr/>
        </p:nvGrpSpPr>
        <p:grpSpPr>
          <a:xfrm>
            <a:off x="4883345" y="3332506"/>
            <a:ext cx="349133" cy="347272"/>
            <a:chOff x="3497300" y="3591950"/>
            <a:chExt cx="295375" cy="293800"/>
          </a:xfrm>
        </p:grpSpPr>
        <p:sp>
          <p:nvSpPr>
            <p:cNvPr id="6633" name="Google Shape;6633;p9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9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9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9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9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9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9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9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94"/>
          <p:cNvGrpSpPr/>
          <p:nvPr/>
        </p:nvGrpSpPr>
        <p:grpSpPr>
          <a:xfrm>
            <a:off x="4883345" y="3807644"/>
            <a:ext cx="349133" cy="349163"/>
            <a:chOff x="3497300" y="3955025"/>
            <a:chExt cx="295375" cy="295400"/>
          </a:xfrm>
        </p:grpSpPr>
        <p:sp>
          <p:nvSpPr>
            <p:cNvPr id="6642" name="Google Shape;6642;p9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9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9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5" name="Google Shape;6645;p94"/>
          <p:cNvGrpSpPr/>
          <p:nvPr/>
        </p:nvGrpSpPr>
        <p:grpSpPr>
          <a:xfrm>
            <a:off x="7107917" y="2883835"/>
            <a:ext cx="327739" cy="348631"/>
            <a:chOff x="5364750" y="3235150"/>
            <a:chExt cx="277275" cy="294950"/>
          </a:xfrm>
        </p:grpSpPr>
        <p:sp>
          <p:nvSpPr>
            <p:cNvPr id="6646" name="Google Shape;6646;p9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9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9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9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9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9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9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9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4" name="Google Shape;6654;p94"/>
          <p:cNvGrpSpPr/>
          <p:nvPr/>
        </p:nvGrpSpPr>
        <p:grpSpPr>
          <a:xfrm>
            <a:off x="7096274" y="3330171"/>
            <a:ext cx="351024" cy="351940"/>
            <a:chOff x="5355300" y="3598250"/>
            <a:chExt cx="296975" cy="297750"/>
          </a:xfrm>
        </p:grpSpPr>
        <p:sp>
          <p:nvSpPr>
            <p:cNvPr id="6655" name="Google Shape;6655;p9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9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9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9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9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9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9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9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94"/>
          <p:cNvGrpSpPr/>
          <p:nvPr/>
        </p:nvGrpSpPr>
        <p:grpSpPr>
          <a:xfrm>
            <a:off x="7100470" y="3869093"/>
            <a:ext cx="342632" cy="226264"/>
            <a:chOff x="5358450" y="4015675"/>
            <a:chExt cx="289875" cy="191425"/>
          </a:xfrm>
        </p:grpSpPr>
        <p:sp>
          <p:nvSpPr>
            <p:cNvPr id="6664" name="Google Shape;6664;p9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9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9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9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8" name="Google Shape;6668;p94"/>
          <p:cNvGrpSpPr/>
          <p:nvPr/>
        </p:nvGrpSpPr>
        <p:grpSpPr>
          <a:xfrm>
            <a:off x="6226953" y="4251624"/>
            <a:ext cx="351024" cy="325464"/>
            <a:chOff x="6543825" y="3202075"/>
            <a:chExt cx="296975" cy="275350"/>
          </a:xfrm>
        </p:grpSpPr>
        <p:sp>
          <p:nvSpPr>
            <p:cNvPr id="6669" name="Google Shape;6669;p9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9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9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9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9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9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9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94"/>
          <p:cNvGrpSpPr/>
          <p:nvPr/>
        </p:nvGrpSpPr>
        <p:grpSpPr>
          <a:xfrm>
            <a:off x="6633934" y="1531372"/>
            <a:ext cx="350079" cy="350079"/>
            <a:chOff x="2037825" y="3254050"/>
            <a:chExt cx="296175" cy="296175"/>
          </a:xfrm>
        </p:grpSpPr>
        <p:sp>
          <p:nvSpPr>
            <p:cNvPr id="6677" name="Google Shape;6677;p9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9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9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9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9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9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94"/>
          <p:cNvGrpSpPr/>
          <p:nvPr/>
        </p:nvGrpSpPr>
        <p:grpSpPr>
          <a:xfrm>
            <a:off x="6632072" y="1972539"/>
            <a:ext cx="353802" cy="348926"/>
            <a:chOff x="2034675" y="3617925"/>
            <a:chExt cx="299325" cy="295200"/>
          </a:xfrm>
        </p:grpSpPr>
        <p:sp>
          <p:nvSpPr>
            <p:cNvPr id="6684" name="Google Shape;6684;p9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9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9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9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9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94"/>
          <p:cNvGrpSpPr/>
          <p:nvPr/>
        </p:nvGrpSpPr>
        <p:grpSpPr>
          <a:xfrm>
            <a:off x="6633934" y="2418916"/>
            <a:ext cx="350079" cy="349133"/>
            <a:chOff x="2037825" y="3981825"/>
            <a:chExt cx="296175" cy="295375"/>
          </a:xfrm>
        </p:grpSpPr>
        <p:sp>
          <p:nvSpPr>
            <p:cNvPr id="6690" name="Google Shape;6690;p9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9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9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94"/>
          <p:cNvGrpSpPr/>
          <p:nvPr/>
        </p:nvGrpSpPr>
        <p:grpSpPr>
          <a:xfrm>
            <a:off x="5318952" y="2915232"/>
            <a:ext cx="350079" cy="285837"/>
            <a:chOff x="3860400" y="3254050"/>
            <a:chExt cx="296175" cy="241825"/>
          </a:xfrm>
        </p:grpSpPr>
        <p:sp>
          <p:nvSpPr>
            <p:cNvPr id="6694" name="Google Shape;6694;p9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9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9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9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9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9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9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94"/>
          <p:cNvGrpSpPr/>
          <p:nvPr/>
        </p:nvGrpSpPr>
        <p:grpSpPr>
          <a:xfrm>
            <a:off x="5318479" y="3331102"/>
            <a:ext cx="351024" cy="350079"/>
            <a:chOff x="3859600" y="3591950"/>
            <a:chExt cx="296975" cy="296175"/>
          </a:xfrm>
        </p:grpSpPr>
        <p:sp>
          <p:nvSpPr>
            <p:cNvPr id="6702" name="Google Shape;6702;p9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9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9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5" name="Google Shape;6705;p94"/>
          <p:cNvGrpSpPr/>
          <p:nvPr/>
        </p:nvGrpSpPr>
        <p:grpSpPr>
          <a:xfrm>
            <a:off x="5318952" y="3807186"/>
            <a:ext cx="350079" cy="350079"/>
            <a:chOff x="3860400" y="3955025"/>
            <a:chExt cx="296175" cy="296175"/>
          </a:xfrm>
        </p:grpSpPr>
        <p:sp>
          <p:nvSpPr>
            <p:cNvPr id="6706" name="Google Shape;6706;p9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9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9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9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9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94"/>
          <p:cNvGrpSpPr/>
          <p:nvPr/>
        </p:nvGrpSpPr>
        <p:grpSpPr>
          <a:xfrm>
            <a:off x="7534167" y="2883584"/>
            <a:ext cx="355664" cy="349133"/>
            <a:chOff x="5716825" y="3235950"/>
            <a:chExt cx="300900" cy="295375"/>
          </a:xfrm>
        </p:grpSpPr>
        <p:sp>
          <p:nvSpPr>
            <p:cNvPr id="6712" name="Google Shape;6712;p9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9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9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9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94"/>
          <p:cNvGrpSpPr/>
          <p:nvPr/>
        </p:nvGrpSpPr>
        <p:grpSpPr>
          <a:xfrm>
            <a:off x="7547199" y="3342272"/>
            <a:ext cx="329601" cy="327739"/>
            <a:chOff x="5727850" y="3609275"/>
            <a:chExt cx="278850" cy="277275"/>
          </a:xfrm>
        </p:grpSpPr>
        <p:sp>
          <p:nvSpPr>
            <p:cNvPr id="6717" name="Google Shape;6717;p9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9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9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9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9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2" name="Google Shape;6722;p94"/>
          <p:cNvGrpSpPr/>
          <p:nvPr/>
        </p:nvGrpSpPr>
        <p:grpSpPr>
          <a:xfrm>
            <a:off x="7558383" y="3807659"/>
            <a:ext cx="307231" cy="349133"/>
            <a:chOff x="5736525" y="3963700"/>
            <a:chExt cx="259925" cy="295375"/>
          </a:xfrm>
        </p:grpSpPr>
        <p:sp>
          <p:nvSpPr>
            <p:cNvPr id="6723" name="Google Shape;6723;p9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9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9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9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9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9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9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94"/>
          <p:cNvGrpSpPr/>
          <p:nvPr/>
        </p:nvGrpSpPr>
        <p:grpSpPr>
          <a:xfrm>
            <a:off x="6649963" y="4256985"/>
            <a:ext cx="351024" cy="350079"/>
            <a:chOff x="6553275" y="3604550"/>
            <a:chExt cx="296975" cy="296175"/>
          </a:xfrm>
        </p:grpSpPr>
        <p:sp>
          <p:nvSpPr>
            <p:cNvPr id="6731" name="Google Shape;6731;p9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9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9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9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9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9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740" name="Shape 6740"/>
        <p:cNvGrpSpPr/>
        <p:nvPr/>
      </p:nvGrpSpPr>
      <p:grpSpPr>
        <a:xfrm>
          <a:off x="0" y="0"/>
          <a:ext cx="0" cy="0"/>
          <a:chOff x="0" y="0"/>
          <a:chExt cx="0" cy="0"/>
        </a:xfrm>
      </p:grpSpPr>
      <p:sp>
        <p:nvSpPr>
          <p:cNvPr id="6741" name="Google Shape;6741;p95"/>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42" name="Google Shape;6742;p95"/>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743" name="Google Shape;6743;p95"/>
          <p:cNvGrpSpPr/>
          <p:nvPr/>
        </p:nvGrpSpPr>
        <p:grpSpPr>
          <a:xfrm>
            <a:off x="877057" y="1532946"/>
            <a:ext cx="294401" cy="353645"/>
            <a:chOff x="-35814600" y="3202075"/>
            <a:chExt cx="242625" cy="291450"/>
          </a:xfrm>
        </p:grpSpPr>
        <p:sp>
          <p:nvSpPr>
            <p:cNvPr id="6744" name="Google Shape;6744;p9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9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9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9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9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9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9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1" name="Google Shape;6751;p95"/>
          <p:cNvGrpSpPr/>
          <p:nvPr/>
        </p:nvGrpSpPr>
        <p:grpSpPr>
          <a:xfrm>
            <a:off x="847435" y="1973866"/>
            <a:ext cx="353645" cy="353888"/>
            <a:chOff x="-35839800" y="3561025"/>
            <a:chExt cx="291450" cy="291650"/>
          </a:xfrm>
        </p:grpSpPr>
        <p:sp>
          <p:nvSpPr>
            <p:cNvPr id="6752" name="Google Shape;6752;p9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9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9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9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9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9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9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9" name="Google Shape;6759;p95"/>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0" name="Google Shape;6760;p95"/>
          <p:cNvGrpSpPr/>
          <p:nvPr/>
        </p:nvGrpSpPr>
        <p:grpSpPr>
          <a:xfrm>
            <a:off x="3084980" y="1532946"/>
            <a:ext cx="353645" cy="353645"/>
            <a:chOff x="-34003850" y="3227275"/>
            <a:chExt cx="291450" cy="291450"/>
          </a:xfrm>
        </p:grpSpPr>
        <p:sp>
          <p:nvSpPr>
            <p:cNvPr id="6761" name="Google Shape;6761;p9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9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9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9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9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6" name="Google Shape;6766;p95"/>
          <p:cNvGrpSpPr/>
          <p:nvPr/>
        </p:nvGrpSpPr>
        <p:grpSpPr>
          <a:xfrm>
            <a:off x="3084510" y="1973638"/>
            <a:ext cx="354586" cy="354343"/>
            <a:chOff x="-34004625" y="3585850"/>
            <a:chExt cx="292225" cy="292025"/>
          </a:xfrm>
        </p:grpSpPr>
        <p:sp>
          <p:nvSpPr>
            <p:cNvPr id="6767" name="Google Shape;6767;p9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9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9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9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9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95"/>
          <p:cNvGrpSpPr/>
          <p:nvPr/>
        </p:nvGrpSpPr>
        <p:grpSpPr>
          <a:xfrm>
            <a:off x="3084025" y="2408839"/>
            <a:ext cx="355557" cy="354616"/>
            <a:chOff x="-34005425" y="3945575"/>
            <a:chExt cx="293025" cy="292250"/>
          </a:xfrm>
        </p:grpSpPr>
        <p:sp>
          <p:nvSpPr>
            <p:cNvPr id="6773" name="Google Shape;6773;p9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9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9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95"/>
          <p:cNvGrpSpPr/>
          <p:nvPr/>
        </p:nvGrpSpPr>
        <p:grpSpPr>
          <a:xfrm>
            <a:off x="1731124" y="2882015"/>
            <a:ext cx="358408" cy="355557"/>
            <a:chOff x="-32174975" y="3192625"/>
            <a:chExt cx="295375" cy="293025"/>
          </a:xfrm>
        </p:grpSpPr>
        <p:sp>
          <p:nvSpPr>
            <p:cNvPr id="6777" name="Google Shape;6777;p9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9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9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9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1" name="Google Shape;6781;p95"/>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95"/>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3" name="Google Shape;6783;p95"/>
          <p:cNvGrpSpPr/>
          <p:nvPr/>
        </p:nvGrpSpPr>
        <p:grpSpPr>
          <a:xfrm>
            <a:off x="3970274" y="2882970"/>
            <a:ext cx="354586" cy="353645"/>
            <a:chOff x="-30345325" y="3184750"/>
            <a:chExt cx="292225" cy="291450"/>
          </a:xfrm>
        </p:grpSpPr>
        <p:sp>
          <p:nvSpPr>
            <p:cNvPr id="6784" name="Google Shape;6784;p9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9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9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9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9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95"/>
          <p:cNvGrpSpPr/>
          <p:nvPr/>
        </p:nvGrpSpPr>
        <p:grpSpPr>
          <a:xfrm>
            <a:off x="1295026" y="1532946"/>
            <a:ext cx="353645" cy="353645"/>
            <a:chOff x="-35481425" y="3202075"/>
            <a:chExt cx="291450" cy="291450"/>
          </a:xfrm>
        </p:grpSpPr>
        <p:sp>
          <p:nvSpPr>
            <p:cNvPr id="6790" name="Google Shape;6790;p9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9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9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9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9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9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9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7" name="Google Shape;6797;p95"/>
          <p:cNvGrpSpPr/>
          <p:nvPr/>
        </p:nvGrpSpPr>
        <p:grpSpPr>
          <a:xfrm>
            <a:off x="1294556" y="1974472"/>
            <a:ext cx="354586" cy="352675"/>
            <a:chOff x="-35482200" y="3561225"/>
            <a:chExt cx="292225" cy="290650"/>
          </a:xfrm>
        </p:grpSpPr>
        <p:sp>
          <p:nvSpPr>
            <p:cNvPr id="6798" name="Google Shape;6798;p9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9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9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95"/>
          <p:cNvGrpSpPr/>
          <p:nvPr/>
        </p:nvGrpSpPr>
        <p:grpSpPr>
          <a:xfrm>
            <a:off x="1295026" y="2409340"/>
            <a:ext cx="353645" cy="353615"/>
            <a:chOff x="-35481425" y="3919600"/>
            <a:chExt cx="291450" cy="291425"/>
          </a:xfrm>
        </p:grpSpPr>
        <p:sp>
          <p:nvSpPr>
            <p:cNvPr id="6802" name="Google Shape;6802;p9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9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9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9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9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9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9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9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95"/>
          <p:cNvGrpSpPr/>
          <p:nvPr/>
        </p:nvGrpSpPr>
        <p:grpSpPr>
          <a:xfrm>
            <a:off x="3530661" y="1533431"/>
            <a:ext cx="357468" cy="352675"/>
            <a:chOff x="-33645475" y="3228075"/>
            <a:chExt cx="294600" cy="290650"/>
          </a:xfrm>
        </p:grpSpPr>
        <p:sp>
          <p:nvSpPr>
            <p:cNvPr id="6811" name="Google Shape;6811;p9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9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9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9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9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9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9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8" name="Google Shape;6818;p95"/>
          <p:cNvGrpSpPr/>
          <p:nvPr/>
        </p:nvGrpSpPr>
        <p:grpSpPr>
          <a:xfrm>
            <a:off x="3531631" y="1973516"/>
            <a:ext cx="355526" cy="354586"/>
            <a:chOff x="-33646250" y="3586425"/>
            <a:chExt cx="293000" cy="292225"/>
          </a:xfrm>
        </p:grpSpPr>
        <p:sp>
          <p:nvSpPr>
            <p:cNvPr id="6819" name="Google Shape;6819;p9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9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1" name="Google Shape;6821;p95"/>
          <p:cNvGrpSpPr/>
          <p:nvPr/>
        </p:nvGrpSpPr>
        <p:grpSpPr>
          <a:xfrm>
            <a:off x="3532101" y="2408369"/>
            <a:ext cx="354586" cy="355557"/>
            <a:chOff x="-33645475" y="3944800"/>
            <a:chExt cx="292225" cy="293025"/>
          </a:xfrm>
        </p:grpSpPr>
        <p:sp>
          <p:nvSpPr>
            <p:cNvPr id="6822" name="Google Shape;6822;p9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9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9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9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9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9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9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9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9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9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2" name="Google Shape;6832;p95"/>
          <p:cNvGrpSpPr/>
          <p:nvPr/>
        </p:nvGrpSpPr>
        <p:grpSpPr>
          <a:xfrm>
            <a:off x="2185320" y="2882106"/>
            <a:ext cx="352675" cy="355375"/>
            <a:chOff x="-31809525" y="3192625"/>
            <a:chExt cx="290650" cy="292875"/>
          </a:xfrm>
        </p:grpSpPr>
        <p:sp>
          <p:nvSpPr>
            <p:cNvPr id="6833" name="Google Shape;6833;p9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9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9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9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95"/>
          <p:cNvGrpSpPr/>
          <p:nvPr/>
        </p:nvGrpSpPr>
        <p:grpSpPr>
          <a:xfrm>
            <a:off x="2184835" y="3352658"/>
            <a:ext cx="353645" cy="355557"/>
            <a:chOff x="-31811100" y="3550975"/>
            <a:chExt cx="291450" cy="293025"/>
          </a:xfrm>
        </p:grpSpPr>
        <p:sp>
          <p:nvSpPr>
            <p:cNvPr id="6838" name="Google Shape;6838;p9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9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9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9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9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9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9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5" name="Google Shape;6845;p95"/>
          <p:cNvGrpSpPr/>
          <p:nvPr/>
        </p:nvGrpSpPr>
        <p:grpSpPr>
          <a:xfrm>
            <a:off x="2178631" y="3816962"/>
            <a:ext cx="366052" cy="356831"/>
            <a:chOff x="-31817400" y="3910025"/>
            <a:chExt cx="301675" cy="294075"/>
          </a:xfrm>
        </p:grpSpPr>
        <p:sp>
          <p:nvSpPr>
            <p:cNvPr id="6846" name="Google Shape;6846;p9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9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9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95"/>
          <p:cNvGrpSpPr/>
          <p:nvPr/>
        </p:nvGrpSpPr>
        <p:grpSpPr>
          <a:xfrm>
            <a:off x="3970259" y="3353143"/>
            <a:ext cx="354616" cy="354586"/>
            <a:chOff x="-30354000" y="3569100"/>
            <a:chExt cx="292250" cy="292225"/>
          </a:xfrm>
        </p:grpSpPr>
        <p:sp>
          <p:nvSpPr>
            <p:cNvPr id="6850" name="Google Shape;6850;p9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9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9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9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9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9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95"/>
          <p:cNvGrpSpPr/>
          <p:nvPr/>
        </p:nvGrpSpPr>
        <p:grpSpPr>
          <a:xfrm>
            <a:off x="1748837" y="1532946"/>
            <a:ext cx="342148" cy="353645"/>
            <a:chOff x="-35118325" y="3202075"/>
            <a:chExt cx="281975" cy="291450"/>
          </a:xfrm>
        </p:grpSpPr>
        <p:sp>
          <p:nvSpPr>
            <p:cNvPr id="6857" name="Google Shape;6857;p9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9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9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9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1" name="Google Shape;6861;p95"/>
          <p:cNvGrpSpPr/>
          <p:nvPr/>
        </p:nvGrpSpPr>
        <p:grpSpPr>
          <a:xfrm>
            <a:off x="1742618" y="1974199"/>
            <a:ext cx="354586" cy="353221"/>
            <a:chOff x="-35123050" y="3561225"/>
            <a:chExt cx="292225" cy="291100"/>
          </a:xfrm>
        </p:grpSpPr>
        <p:sp>
          <p:nvSpPr>
            <p:cNvPr id="6862" name="Google Shape;6862;p9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9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95"/>
          <p:cNvGrpSpPr/>
          <p:nvPr/>
        </p:nvGrpSpPr>
        <p:grpSpPr>
          <a:xfrm>
            <a:off x="1784677" y="2409340"/>
            <a:ext cx="270467" cy="353615"/>
            <a:chOff x="-35089175" y="3919600"/>
            <a:chExt cx="222900" cy="291425"/>
          </a:xfrm>
        </p:grpSpPr>
        <p:sp>
          <p:nvSpPr>
            <p:cNvPr id="6865" name="Google Shape;6865;p9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9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95"/>
          <p:cNvGrpSpPr/>
          <p:nvPr/>
        </p:nvGrpSpPr>
        <p:grpSpPr>
          <a:xfrm>
            <a:off x="3981673" y="1532703"/>
            <a:ext cx="336445" cy="354131"/>
            <a:chOff x="-33277650" y="3226875"/>
            <a:chExt cx="277275" cy="291850"/>
          </a:xfrm>
        </p:grpSpPr>
        <p:sp>
          <p:nvSpPr>
            <p:cNvPr id="6868" name="Google Shape;6868;p9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9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9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9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9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9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9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95"/>
          <p:cNvGrpSpPr/>
          <p:nvPr/>
        </p:nvGrpSpPr>
        <p:grpSpPr>
          <a:xfrm>
            <a:off x="3973073" y="1973987"/>
            <a:ext cx="353645" cy="353645"/>
            <a:chOff x="-33286325" y="3586425"/>
            <a:chExt cx="291450" cy="291450"/>
          </a:xfrm>
        </p:grpSpPr>
        <p:sp>
          <p:nvSpPr>
            <p:cNvPr id="6876" name="Google Shape;6876;p9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9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9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9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9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95"/>
          <p:cNvGrpSpPr/>
          <p:nvPr/>
        </p:nvGrpSpPr>
        <p:grpSpPr>
          <a:xfrm>
            <a:off x="3973073" y="2408369"/>
            <a:ext cx="353645" cy="355557"/>
            <a:chOff x="-33286325" y="3944800"/>
            <a:chExt cx="291450" cy="293025"/>
          </a:xfrm>
        </p:grpSpPr>
        <p:sp>
          <p:nvSpPr>
            <p:cNvPr id="6882" name="Google Shape;6882;p9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9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9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9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95"/>
          <p:cNvGrpSpPr/>
          <p:nvPr/>
        </p:nvGrpSpPr>
        <p:grpSpPr>
          <a:xfrm>
            <a:off x="2631470" y="2881529"/>
            <a:ext cx="353645" cy="356527"/>
            <a:chOff x="-31452725" y="3191825"/>
            <a:chExt cx="291450" cy="293825"/>
          </a:xfrm>
        </p:grpSpPr>
        <p:sp>
          <p:nvSpPr>
            <p:cNvPr id="6887" name="Google Shape;6887;p9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9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9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9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95"/>
          <p:cNvGrpSpPr/>
          <p:nvPr/>
        </p:nvGrpSpPr>
        <p:grpSpPr>
          <a:xfrm>
            <a:off x="2631000" y="3353144"/>
            <a:ext cx="354586" cy="354586"/>
            <a:chOff x="-31452725" y="3551775"/>
            <a:chExt cx="292225" cy="292225"/>
          </a:xfrm>
        </p:grpSpPr>
        <p:sp>
          <p:nvSpPr>
            <p:cNvPr id="6892" name="Google Shape;6892;p9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9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9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9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95"/>
          <p:cNvGrpSpPr/>
          <p:nvPr/>
        </p:nvGrpSpPr>
        <p:grpSpPr>
          <a:xfrm>
            <a:off x="2629559" y="3817129"/>
            <a:ext cx="357468" cy="356497"/>
            <a:chOff x="-31455100" y="3909350"/>
            <a:chExt cx="294600" cy="293800"/>
          </a:xfrm>
        </p:grpSpPr>
        <p:sp>
          <p:nvSpPr>
            <p:cNvPr id="6897" name="Google Shape;6897;p9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9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9" name="Google Shape;6899;p95"/>
          <p:cNvGrpSpPr/>
          <p:nvPr/>
        </p:nvGrpSpPr>
        <p:grpSpPr>
          <a:xfrm>
            <a:off x="3970744" y="3818084"/>
            <a:ext cx="353645" cy="354586"/>
            <a:chOff x="-30345325" y="3918800"/>
            <a:chExt cx="291450" cy="292225"/>
          </a:xfrm>
        </p:grpSpPr>
        <p:sp>
          <p:nvSpPr>
            <p:cNvPr id="6900" name="Google Shape;6900;p9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9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9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9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9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5" name="Google Shape;6905;p95"/>
          <p:cNvGrpSpPr/>
          <p:nvPr/>
        </p:nvGrpSpPr>
        <p:grpSpPr>
          <a:xfrm>
            <a:off x="2200736" y="1532946"/>
            <a:ext cx="332593" cy="353645"/>
            <a:chOff x="-34755225" y="3202075"/>
            <a:chExt cx="274100" cy="291450"/>
          </a:xfrm>
        </p:grpSpPr>
        <p:sp>
          <p:nvSpPr>
            <p:cNvPr id="6906" name="Google Shape;6906;p9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9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9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9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9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9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9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95"/>
          <p:cNvGrpSpPr/>
          <p:nvPr/>
        </p:nvGrpSpPr>
        <p:grpSpPr>
          <a:xfrm>
            <a:off x="2190209" y="1973987"/>
            <a:ext cx="353645" cy="353645"/>
            <a:chOff x="-34763900" y="3561225"/>
            <a:chExt cx="291450" cy="291450"/>
          </a:xfrm>
        </p:grpSpPr>
        <p:sp>
          <p:nvSpPr>
            <p:cNvPr id="6914" name="Google Shape;6914;p9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9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9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7" name="Google Shape;6917;p95"/>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8" name="Google Shape;6918;p95"/>
          <p:cNvGrpSpPr/>
          <p:nvPr/>
        </p:nvGrpSpPr>
        <p:grpSpPr>
          <a:xfrm>
            <a:off x="845106" y="2882499"/>
            <a:ext cx="354586" cy="354586"/>
            <a:chOff x="-32927950" y="3227275"/>
            <a:chExt cx="292225" cy="292225"/>
          </a:xfrm>
        </p:grpSpPr>
        <p:sp>
          <p:nvSpPr>
            <p:cNvPr id="6919" name="Google Shape;6919;p9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9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9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9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9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95"/>
          <p:cNvGrpSpPr/>
          <p:nvPr/>
        </p:nvGrpSpPr>
        <p:grpSpPr>
          <a:xfrm>
            <a:off x="844621" y="3353613"/>
            <a:ext cx="355557" cy="353645"/>
            <a:chOff x="-32927950" y="3586425"/>
            <a:chExt cx="293025" cy="291450"/>
          </a:xfrm>
        </p:grpSpPr>
        <p:sp>
          <p:nvSpPr>
            <p:cNvPr id="6925" name="Google Shape;6925;p9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9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9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9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9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95"/>
          <p:cNvGrpSpPr/>
          <p:nvPr/>
        </p:nvGrpSpPr>
        <p:grpSpPr>
          <a:xfrm>
            <a:off x="845106" y="3817598"/>
            <a:ext cx="354586" cy="355557"/>
            <a:chOff x="-32927950" y="3944800"/>
            <a:chExt cx="292225" cy="293025"/>
          </a:xfrm>
        </p:grpSpPr>
        <p:sp>
          <p:nvSpPr>
            <p:cNvPr id="6931" name="Google Shape;6931;p9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9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9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9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9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9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9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9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9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95"/>
          <p:cNvGrpSpPr/>
          <p:nvPr/>
        </p:nvGrpSpPr>
        <p:grpSpPr>
          <a:xfrm>
            <a:off x="3073898" y="2882849"/>
            <a:ext cx="354586" cy="353888"/>
            <a:chOff x="-31094350" y="3194000"/>
            <a:chExt cx="292225" cy="291650"/>
          </a:xfrm>
        </p:grpSpPr>
        <p:sp>
          <p:nvSpPr>
            <p:cNvPr id="6941" name="Google Shape;6941;p9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9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9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9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9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9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9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9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95"/>
          <p:cNvGrpSpPr/>
          <p:nvPr/>
        </p:nvGrpSpPr>
        <p:grpSpPr>
          <a:xfrm>
            <a:off x="3074368" y="3353341"/>
            <a:ext cx="353645" cy="354191"/>
            <a:chOff x="-31093575" y="3552550"/>
            <a:chExt cx="291450" cy="291900"/>
          </a:xfrm>
        </p:grpSpPr>
        <p:sp>
          <p:nvSpPr>
            <p:cNvPr id="6950" name="Google Shape;6950;p9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9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9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9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95"/>
          <p:cNvGrpSpPr/>
          <p:nvPr/>
        </p:nvGrpSpPr>
        <p:grpSpPr>
          <a:xfrm>
            <a:off x="3074368" y="3818569"/>
            <a:ext cx="353645" cy="353615"/>
            <a:chOff x="-31093575" y="3911725"/>
            <a:chExt cx="291450" cy="291425"/>
          </a:xfrm>
        </p:grpSpPr>
        <p:sp>
          <p:nvSpPr>
            <p:cNvPr id="6955" name="Google Shape;6955;p9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9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7" name="Google Shape;6957;p95"/>
          <p:cNvGrpSpPr/>
          <p:nvPr/>
        </p:nvGrpSpPr>
        <p:grpSpPr>
          <a:xfrm>
            <a:off x="2183798" y="4275536"/>
            <a:ext cx="356497" cy="354586"/>
            <a:chOff x="-29946000" y="3183175"/>
            <a:chExt cx="293800" cy="292225"/>
          </a:xfrm>
        </p:grpSpPr>
        <p:sp>
          <p:nvSpPr>
            <p:cNvPr id="6958" name="Google Shape;6958;p9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9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9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9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9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9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95"/>
          <p:cNvGrpSpPr/>
          <p:nvPr/>
        </p:nvGrpSpPr>
        <p:grpSpPr>
          <a:xfrm>
            <a:off x="2628330" y="1532689"/>
            <a:ext cx="358408" cy="354161"/>
            <a:chOff x="-34408675" y="3202075"/>
            <a:chExt cx="295375" cy="291875"/>
          </a:xfrm>
        </p:grpSpPr>
        <p:sp>
          <p:nvSpPr>
            <p:cNvPr id="6965" name="Google Shape;6965;p9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9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9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9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95"/>
          <p:cNvGrpSpPr/>
          <p:nvPr/>
        </p:nvGrpSpPr>
        <p:grpSpPr>
          <a:xfrm>
            <a:off x="2630241" y="1972683"/>
            <a:ext cx="354586" cy="356254"/>
            <a:chOff x="-34405525" y="3558075"/>
            <a:chExt cx="292225" cy="293600"/>
          </a:xfrm>
        </p:grpSpPr>
        <p:sp>
          <p:nvSpPr>
            <p:cNvPr id="6970" name="Google Shape;6970;p9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9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9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3" name="Google Shape;6973;p95"/>
          <p:cNvGrpSpPr/>
          <p:nvPr/>
        </p:nvGrpSpPr>
        <p:grpSpPr>
          <a:xfrm>
            <a:off x="2629755" y="2409340"/>
            <a:ext cx="355557" cy="353615"/>
            <a:chOff x="-34406325" y="3919600"/>
            <a:chExt cx="293025" cy="291425"/>
          </a:xfrm>
        </p:grpSpPr>
        <p:sp>
          <p:nvSpPr>
            <p:cNvPr id="6974" name="Google Shape;6974;p9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9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9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9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9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9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9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95"/>
          <p:cNvGrpSpPr/>
          <p:nvPr/>
        </p:nvGrpSpPr>
        <p:grpSpPr>
          <a:xfrm>
            <a:off x="1293653" y="2888703"/>
            <a:ext cx="353645" cy="342179"/>
            <a:chOff x="-32568800" y="3232000"/>
            <a:chExt cx="291450" cy="282000"/>
          </a:xfrm>
        </p:grpSpPr>
        <p:sp>
          <p:nvSpPr>
            <p:cNvPr id="6982" name="Google Shape;6982;p9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9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95"/>
          <p:cNvGrpSpPr/>
          <p:nvPr/>
        </p:nvGrpSpPr>
        <p:grpSpPr>
          <a:xfrm>
            <a:off x="1293183" y="3353613"/>
            <a:ext cx="354586" cy="353645"/>
            <a:chOff x="-32569575" y="3586425"/>
            <a:chExt cx="292225" cy="291450"/>
          </a:xfrm>
        </p:grpSpPr>
        <p:sp>
          <p:nvSpPr>
            <p:cNvPr id="6985" name="Google Shape;6985;p9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9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95"/>
          <p:cNvGrpSpPr/>
          <p:nvPr/>
        </p:nvGrpSpPr>
        <p:grpSpPr>
          <a:xfrm>
            <a:off x="1284098" y="3818205"/>
            <a:ext cx="372756" cy="354343"/>
            <a:chOff x="-32576675" y="3944600"/>
            <a:chExt cx="307200" cy="292025"/>
          </a:xfrm>
        </p:grpSpPr>
        <p:sp>
          <p:nvSpPr>
            <p:cNvPr id="6988" name="Google Shape;6988;p9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9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95"/>
          <p:cNvGrpSpPr/>
          <p:nvPr/>
        </p:nvGrpSpPr>
        <p:grpSpPr>
          <a:xfrm>
            <a:off x="3529065" y="2882500"/>
            <a:ext cx="354586" cy="354586"/>
            <a:chOff x="-30735200" y="3192625"/>
            <a:chExt cx="292225" cy="292225"/>
          </a:xfrm>
        </p:grpSpPr>
        <p:sp>
          <p:nvSpPr>
            <p:cNvPr id="6991" name="Google Shape;6991;p9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9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9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9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9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9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9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95"/>
          <p:cNvGrpSpPr/>
          <p:nvPr/>
        </p:nvGrpSpPr>
        <p:grpSpPr>
          <a:xfrm>
            <a:off x="3529065" y="3353932"/>
            <a:ext cx="354586" cy="353008"/>
            <a:chOff x="-30735200" y="3552550"/>
            <a:chExt cx="292225" cy="290925"/>
          </a:xfrm>
        </p:grpSpPr>
        <p:sp>
          <p:nvSpPr>
            <p:cNvPr id="6999" name="Google Shape;6999;p9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9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95"/>
          <p:cNvGrpSpPr/>
          <p:nvPr/>
        </p:nvGrpSpPr>
        <p:grpSpPr>
          <a:xfrm>
            <a:off x="3529065" y="3818554"/>
            <a:ext cx="354586" cy="353645"/>
            <a:chOff x="-30735200" y="3910925"/>
            <a:chExt cx="292225" cy="291450"/>
          </a:xfrm>
        </p:grpSpPr>
        <p:sp>
          <p:nvSpPr>
            <p:cNvPr id="7002" name="Google Shape;7002;p9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9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4" name="Google Shape;7004;p95"/>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5" name="Google Shape;7005;p95"/>
          <p:cNvGrpSpPr/>
          <p:nvPr/>
        </p:nvGrpSpPr>
        <p:grpSpPr>
          <a:xfrm>
            <a:off x="4882910" y="1531421"/>
            <a:ext cx="358971" cy="359224"/>
            <a:chOff x="-57956275" y="3197925"/>
            <a:chExt cx="319000" cy="319225"/>
          </a:xfrm>
        </p:grpSpPr>
        <p:sp>
          <p:nvSpPr>
            <p:cNvPr id="7006" name="Google Shape;7006;p9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9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9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9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9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9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9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3" name="Google Shape;7013;p95"/>
          <p:cNvGrpSpPr/>
          <p:nvPr/>
        </p:nvGrpSpPr>
        <p:grpSpPr>
          <a:xfrm>
            <a:off x="4905064" y="1987846"/>
            <a:ext cx="314662" cy="358971"/>
            <a:chOff x="-57940525" y="3590375"/>
            <a:chExt cx="279625" cy="319000"/>
          </a:xfrm>
        </p:grpSpPr>
        <p:sp>
          <p:nvSpPr>
            <p:cNvPr id="7014" name="Google Shape;7014;p9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9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9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9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9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95"/>
          <p:cNvGrpSpPr/>
          <p:nvPr/>
        </p:nvGrpSpPr>
        <p:grpSpPr>
          <a:xfrm>
            <a:off x="4875945" y="2429217"/>
            <a:ext cx="358099" cy="358999"/>
            <a:chOff x="-57959425" y="3982600"/>
            <a:chExt cx="318225" cy="319025"/>
          </a:xfrm>
        </p:grpSpPr>
        <p:sp>
          <p:nvSpPr>
            <p:cNvPr id="7020" name="Google Shape;7020;p9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9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9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9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4" name="Google Shape;7024;p95"/>
          <p:cNvGrpSpPr/>
          <p:nvPr/>
        </p:nvGrpSpPr>
        <p:grpSpPr>
          <a:xfrm>
            <a:off x="7076112" y="1532546"/>
            <a:ext cx="357226" cy="357226"/>
            <a:chOff x="-55987225" y="3198925"/>
            <a:chExt cx="317450" cy="317450"/>
          </a:xfrm>
        </p:grpSpPr>
        <p:sp>
          <p:nvSpPr>
            <p:cNvPr id="7025" name="Google Shape;7025;p9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9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9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9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95"/>
          <p:cNvGrpSpPr/>
          <p:nvPr/>
        </p:nvGrpSpPr>
        <p:grpSpPr>
          <a:xfrm>
            <a:off x="7076112" y="1988578"/>
            <a:ext cx="357226" cy="357367"/>
            <a:chOff x="-55987225" y="3591025"/>
            <a:chExt cx="317450" cy="317575"/>
          </a:xfrm>
        </p:grpSpPr>
        <p:sp>
          <p:nvSpPr>
            <p:cNvPr id="7030" name="Google Shape;7030;p9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9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9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9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9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95"/>
          <p:cNvGrpSpPr/>
          <p:nvPr/>
        </p:nvGrpSpPr>
        <p:grpSpPr>
          <a:xfrm>
            <a:off x="7090027" y="2429217"/>
            <a:ext cx="358999" cy="358999"/>
            <a:chOff x="-55988800" y="3982600"/>
            <a:chExt cx="319025" cy="319025"/>
          </a:xfrm>
        </p:grpSpPr>
        <p:sp>
          <p:nvSpPr>
            <p:cNvPr id="7036" name="Google Shape;7036;p9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9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9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9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9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95"/>
          <p:cNvGrpSpPr/>
          <p:nvPr/>
        </p:nvGrpSpPr>
        <p:grpSpPr>
          <a:xfrm>
            <a:off x="5748546" y="2887174"/>
            <a:ext cx="356326" cy="358971"/>
            <a:chOff x="-54026025" y="3192625"/>
            <a:chExt cx="316650" cy="319000"/>
          </a:xfrm>
        </p:grpSpPr>
        <p:sp>
          <p:nvSpPr>
            <p:cNvPr id="7042" name="Google Shape;7042;p9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9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9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9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9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9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9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9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95"/>
          <p:cNvGrpSpPr/>
          <p:nvPr/>
        </p:nvGrpSpPr>
        <p:grpSpPr>
          <a:xfrm>
            <a:off x="5768492" y="3358148"/>
            <a:ext cx="316434" cy="358099"/>
            <a:chOff x="-54007925" y="3584850"/>
            <a:chExt cx="281200" cy="318225"/>
          </a:xfrm>
        </p:grpSpPr>
        <p:sp>
          <p:nvSpPr>
            <p:cNvPr id="7051" name="Google Shape;7051;p9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9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9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9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9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9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95"/>
          <p:cNvGrpSpPr/>
          <p:nvPr/>
        </p:nvGrpSpPr>
        <p:grpSpPr>
          <a:xfrm>
            <a:off x="5768492" y="3820033"/>
            <a:ext cx="316434" cy="358914"/>
            <a:chOff x="-54007925" y="3975575"/>
            <a:chExt cx="281200" cy="318950"/>
          </a:xfrm>
        </p:grpSpPr>
        <p:sp>
          <p:nvSpPr>
            <p:cNvPr id="7058" name="Google Shape;7058;p9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9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9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9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95"/>
          <p:cNvGrpSpPr/>
          <p:nvPr/>
        </p:nvGrpSpPr>
        <p:grpSpPr>
          <a:xfrm>
            <a:off x="8003359" y="2904504"/>
            <a:ext cx="274770" cy="358492"/>
            <a:chOff x="-52005775" y="3208025"/>
            <a:chExt cx="244175" cy="318575"/>
          </a:xfrm>
        </p:grpSpPr>
        <p:sp>
          <p:nvSpPr>
            <p:cNvPr id="7063" name="Google Shape;7063;p9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9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9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9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9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9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9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9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9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9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9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95"/>
          <p:cNvGrpSpPr/>
          <p:nvPr/>
        </p:nvGrpSpPr>
        <p:grpSpPr>
          <a:xfrm>
            <a:off x="5309825" y="1532546"/>
            <a:ext cx="358099" cy="358099"/>
            <a:chOff x="-57568775" y="3198925"/>
            <a:chExt cx="318225" cy="318225"/>
          </a:xfrm>
        </p:grpSpPr>
        <p:sp>
          <p:nvSpPr>
            <p:cNvPr id="7075" name="Google Shape;7075;p9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9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9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9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9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9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95"/>
          <p:cNvGrpSpPr/>
          <p:nvPr/>
        </p:nvGrpSpPr>
        <p:grpSpPr>
          <a:xfrm>
            <a:off x="5331543" y="1987846"/>
            <a:ext cx="314662" cy="358099"/>
            <a:chOff x="-57549075" y="3590375"/>
            <a:chExt cx="279625" cy="318225"/>
          </a:xfrm>
        </p:grpSpPr>
        <p:sp>
          <p:nvSpPr>
            <p:cNvPr id="7082" name="Google Shape;7082;p9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9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9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9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95"/>
          <p:cNvGrpSpPr/>
          <p:nvPr/>
        </p:nvGrpSpPr>
        <p:grpSpPr>
          <a:xfrm>
            <a:off x="5323740" y="2429217"/>
            <a:ext cx="359871" cy="359871"/>
            <a:chOff x="-57570350" y="3982600"/>
            <a:chExt cx="319800" cy="319800"/>
          </a:xfrm>
        </p:grpSpPr>
        <p:sp>
          <p:nvSpPr>
            <p:cNvPr id="7087" name="Google Shape;7087;p9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9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9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9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1" name="Google Shape;7091;p95"/>
          <p:cNvGrpSpPr/>
          <p:nvPr/>
        </p:nvGrpSpPr>
        <p:grpSpPr>
          <a:xfrm>
            <a:off x="7538779" y="1531646"/>
            <a:ext cx="314662" cy="358999"/>
            <a:chOff x="-55576850" y="3198125"/>
            <a:chExt cx="279625" cy="319025"/>
          </a:xfrm>
        </p:grpSpPr>
        <p:sp>
          <p:nvSpPr>
            <p:cNvPr id="7092" name="Google Shape;7092;p9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9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9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9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95"/>
          <p:cNvGrpSpPr/>
          <p:nvPr/>
        </p:nvGrpSpPr>
        <p:grpSpPr>
          <a:xfrm>
            <a:off x="7516174" y="1987621"/>
            <a:ext cx="359871" cy="358324"/>
            <a:chOff x="-55596550" y="3590175"/>
            <a:chExt cx="319800" cy="318425"/>
          </a:xfrm>
        </p:grpSpPr>
        <p:sp>
          <p:nvSpPr>
            <p:cNvPr id="7097" name="Google Shape;7097;p9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9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9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9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1" name="Google Shape;7101;p95"/>
          <p:cNvGrpSpPr/>
          <p:nvPr/>
        </p:nvGrpSpPr>
        <p:grpSpPr>
          <a:xfrm>
            <a:off x="7531412" y="2428964"/>
            <a:ext cx="358999" cy="359252"/>
            <a:chOff x="-55595775" y="3982375"/>
            <a:chExt cx="319025" cy="319250"/>
          </a:xfrm>
        </p:grpSpPr>
        <p:sp>
          <p:nvSpPr>
            <p:cNvPr id="7102" name="Google Shape;7102;p9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9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9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9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9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9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95"/>
          <p:cNvGrpSpPr/>
          <p:nvPr/>
        </p:nvGrpSpPr>
        <p:grpSpPr>
          <a:xfrm>
            <a:off x="6188595" y="2887174"/>
            <a:ext cx="358999" cy="358099"/>
            <a:chOff x="-53635375" y="3192625"/>
            <a:chExt cx="319025" cy="318225"/>
          </a:xfrm>
        </p:grpSpPr>
        <p:sp>
          <p:nvSpPr>
            <p:cNvPr id="7109" name="Google Shape;7109;p9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9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9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2" name="Google Shape;7112;p95"/>
          <p:cNvGrpSpPr/>
          <p:nvPr/>
        </p:nvGrpSpPr>
        <p:grpSpPr>
          <a:xfrm>
            <a:off x="6210763" y="3358148"/>
            <a:ext cx="314662" cy="358999"/>
            <a:chOff x="-53615675" y="3584850"/>
            <a:chExt cx="279625" cy="319025"/>
          </a:xfrm>
        </p:grpSpPr>
        <p:sp>
          <p:nvSpPr>
            <p:cNvPr id="7113" name="Google Shape;7113;p9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9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9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95"/>
          <p:cNvGrpSpPr/>
          <p:nvPr/>
        </p:nvGrpSpPr>
        <p:grpSpPr>
          <a:xfrm>
            <a:off x="6188609" y="3821074"/>
            <a:ext cx="358971" cy="357874"/>
            <a:chOff x="-53634575" y="3976500"/>
            <a:chExt cx="319000" cy="318025"/>
          </a:xfrm>
        </p:grpSpPr>
        <p:sp>
          <p:nvSpPr>
            <p:cNvPr id="7117" name="Google Shape;7117;p9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9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9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9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9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9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9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9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95"/>
          <p:cNvGrpSpPr/>
          <p:nvPr/>
        </p:nvGrpSpPr>
        <p:grpSpPr>
          <a:xfrm>
            <a:off x="7983413" y="3364028"/>
            <a:ext cx="314662" cy="358436"/>
            <a:chOff x="-52023900" y="3590075"/>
            <a:chExt cx="279625" cy="318525"/>
          </a:xfrm>
        </p:grpSpPr>
        <p:sp>
          <p:nvSpPr>
            <p:cNvPr id="7126" name="Google Shape;7126;p9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9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9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9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9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9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9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3" name="Google Shape;7133;p95"/>
          <p:cNvGrpSpPr/>
          <p:nvPr/>
        </p:nvGrpSpPr>
        <p:grpSpPr>
          <a:xfrm>
            <a:off x="5746654" y="1532546"/>
            <a:ext cx="358971" cy="358971"/>
            <a:chOff x="-57173375" y="3198925"/>
            <a:chExt cx="319000" cy="319000"/>
          </a:xfrm>
        </p:grpSpPr>
        <p:sp>
          <p:nvSpPr>
            <p:cNvPr id="7134" name="Google Shape;7134;p9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9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9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9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95"/>
          <p:cNvGrpSpPr/>
          <p:nvPr/>
        </p:nvGrpSpPr>
        <p:grpSpPr>
          <a:xfrm>
            <a:off x="5747541" y="2009987"/>
            <a:ext cx="357198" cy="314690"/>
            <a:chOff x="-57176525" y="3610050"/>
            <a:chExt cx="317425" cy="279650"/>
          </a:xfrm>
        </p:grpSpPr>
        <p:sp>
          <p:nvSpPr>
            <p:cNvPr id="7139" name="Google Shape;7139;p9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9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9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9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9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95"/>
          <p:cNvGrpSpPr/>
          <p:nvPr/>
        </p:nvGrpSpPr>
        <p:grpSpPr>
          <a:xfrm>
            <a:off x="7957995" y="1532546"/>
            <a:ext cx="358099" cy="356326"/>
            <a:chOff x="-55202750" y="3198925"/>
            <a:chExt cx="318225" cy="316650"/>
          </a:xfrm>
        </p:grpSpPr>
        <p:sp>
          <p:nvSpPr>
            <p:cNvPr id="7145" name="Google Shape;7145;p9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9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95"/>
          <p:cNvGrpSpPr/>
          <p:nvPr/>
        </p:nvGrpSpPr>
        <p:grpSpPr>
          <a:xfrm>
            <a:off x="7968629" y="1987846"/>
            <a:ext cx="336830" cy="358099"/>
            <a:chOff x="-55194875" y="3590375"/>
            <a:chExt cx="299325" cy="318225"/>
          </a:xfrm>
        </p:grpSpPr>
        <p:sp>
          <p:nvSpPr>
            <p:cNvPr id="7148" name="Google Shape;7148;p9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9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9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9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9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95"/>
          <p:cNvGrpSpPr/>
          <p:nvPr/>
        </p:nvGrpSpPr>
        <p:grpSpPr>
          <a:xfrm>
            <a:off x="7973247" y="2430117"/>
            <a:ext cx="357198" cy="357198"/>
            <a:chOff x="-55203525" y="3983400"/>
            <a:chExt cx="317425" cy="317425"/>
          </a:xfrm>
        </p:grpSpPr>
        <p:sp>
          <p:nvSpPr>
            <p:cNvPr id="7154" name="Google Shape;7154;p9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9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9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7" name="Google Shape;7157;p95"/>
          <p:cNvGrpSpPr/>
          <p:nvPr/>
        </p:nvGrpSpPr>
        <p:grpSpPr>
          <a:xfrm>
            <a:off x="6639727" y="2887174"/>
            <a:ext cx="335930" cy="358971"/>
            <a:chOff x="-53232900" y="3192625"/>
            <a:chExt cx="298525" cy="319000"/>
          </a:xfrm>
        </p:grpSpPr>
        <p:sp>
          <p:nvSpPr>
            <p:cNvPr id="7158" name="Google Shape;7158;p9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9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9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9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9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9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9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9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6" name="Google Shape;7166;p95"/>
          <p:cNvGrpSpPr/>
          <p:nvPr/>
        </p:nvGrpSpPr>
        <p:grpSpPr>
          <a:xfrm>
            <a:off x="6629093" y="3358148"/>
            <a:ext cx="357198" cy="356326"/>
            <a:chOff x="-53242350" y="3584850"/>
            <a:chExt cx="317425" cy="316650"/>
          </a:xfrm>
        </p:grpSpPr>
        <p:sp>
          <p:nvSpPr>
            <p:cNvPr id="7167" name="Google Shape;7167;p9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9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9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9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9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95"/>
          <p:cNvGrpSpPr/>
          <p:nvPr/>
        </p:nvGrpSpPr>
        <p:grpSpPr>
          <a:xfrm>
            <a:off x="6650362" y="3820849"/>
            <a:ext cx="314662" cy="358999"/>
            <a:chOff x="-53224225" y="3976300"/>
            <a:chExt cx="279625" cy="319025"/>
          </a:xfrm>
        </p:grpSpPr>
        <p:sp>
          <p:nvSpPr>
            <p:cNvPr id="7173" name="Google Shape;7173;p9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9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9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9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9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9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9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95"/>
          <p:cNvGrpSpPr/>
          <p:nvPr/>
        </p:nvGrpSpPr>
        <p:grpSpPr>
          <a:xfrm>
            <a:off x="7961258" y="3828529"/>
            <a:ext cx="358971" cy="358408"/>
            <a:chOff x="-52043575" y="3983125"/>
            <a:chExt cx="319000" cy="318500"/>
          </a:xfrm>
        </p:grpSpPr>
        <p:sp>
          <p:nvSpPr>
            <p:cNvPr id="7181" name="Google Shape;7181;p9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9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9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9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9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9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9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9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9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95"/>
          <p:cNvGrpSpPr/>
          <p:nvPr/>
        </p:nvGrpSpPr>
        <p:grpSpPr>
          <a:xfrm>
            <a:off x="6215199" y="1532546"/>
            <a:ext cx="314662" cy="358971"/>
            <a:chOff x="-56766175" y="3198925"/>
            <a:chExt cx="279625" cy="319000"/>
          </a:xfrm>
        </p:grpSpPr>
        <p:sp>
          <p:nvSpPr>
            <p:cNvPr id="7191" name="Google Shape;7191;p9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9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9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9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9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9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9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95"/>
          <p:cNvGrpSpPr/>
          <p:nvPr/>
        </p:nvGrpSpPr>
        <p:grpSpPr>
          <a:xfrm>
            <a:off x="6214313" y="1987846"/>
            <a:ext cx="316434" cy="358099"/>
            <a:chOff x="-56766175" y="3590375"/>
            <a:chExt cx="281200" cy="318225"/>
          </a:xfrm>
        </p:grpSpPr>
        <p:sp>
          <p:nvSpPr>
            <p:cNvPr id="7199" name="Google Shape;7199;p9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9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9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9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95"/>
          <p:cNvGrpSpPr/>
          <p:nvPr/>
        </p:nvGrpSpPr>
        <p:grpSpPr>
          <a:xfrm>
            <a:off x="6251269" y="2429217"/>
            <a:ext cx="272126" cy="358099"/>
            <a:chOff x="-56747275" y="3982600"/>
            <a:chExt cx="241825" cy="318225"/>
          </a:xfrm>
        </p:grpSpPr>
        <p:sp>
          <p:nvSpPr>
            <p:cNvPr id="7204" name="Google Shape;7204;p9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9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9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9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9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9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9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1" name="Google Shape;7211;p95"/>
          <p:cNvGrpSpPr/>
          <p:nvPr/>
        </p:nvGrpSpPr>
        <p:grpSpPr>
          <a:xfrm>
            <a:off x="4859020" y="3371455"/>
            <a:ext cx="358999" cy="342991"/>
            <a:chOff x="-54812875" y="3596675"/>
            <a:chExt cx="319025" cy="304800"/>
          </a:xfrm>
        </p:grpSpPr>
        <p:sp>
          <p:nvSpPr>
            <p:cNvPr id="7212" name="Google Shape;7212;p9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9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9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9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9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9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9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9" name="Google Shape;7219;p95"/>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95"/>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1" name="Google Shape;7221;p95"/>
          <p:cNvGrpSpPr/>
          <p:nvPr/>
        </p:nvGrpSpPr>
        <p:grpSpPr>
          <a:xfrm>
            <a:off x="4881188" y="3827938"/>
            <a:ext cx="314662" cy="358099"/>
            <a:chOff x="-54793175" y="3982600"/>
            <a:chExt cx="279625" cy="318225"/>
          </a:xfrm>
        </p:grpSpPr>
        <p:sp>
          <p:nvSpPr>
            <p:cNvPr id="7222" name="Google Shape;7222;p9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9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9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9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9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9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9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95"/>
          <p:cNvGrpSpPr/>
          <p:nvPr/>
        </p:nvGrpSpPr>
        <p:grpSpPr>
          <a:xfrm>
            <a:off x="7092647" y="2887174"/>
            <a:ext cx="314662" cy="358099"/>
            <a:chOff x="-52832000" y="3192625"/>
            <a:chExt cx="279625" cy="318225"/>
          </a:xfrm>
        </p:grpSpPr>
        <p:sp>
          <p:nvSpPr>
            <p:cNvPr id="7230" name="Google Shape;7230;p9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9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9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9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9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9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9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9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95"/>
          <p:cNvGrpSpPr/>
          <p:nvPr/>
        </p:nvGrpSpPr>
        <p:grpSpPr>
          <a:xfrm>
            <a:off x="5779179" y="2428542"/>
            <a:ext cx="323524" cy="358774"/>
            <a:chOff x="-57162350" y="3982000"/>
            <a:chExt cx="287500" cy="318825"/>
          </a:xfrm>
        </p:grpSpPr>
        <p:sp>
          <p:nvSpPr>
            <p:cNvPr id="7239" name="Google Shape;7239;p9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9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9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9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9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9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9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9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95"/>
          <p:cNvGrpSpPr/>
          <p:nvPr/>
        </p:nvGrpSpPr>
        <p:grpSpPr>
          <a:xfrm>
            <a:off x="7070492" y="3359048"/>
            <a:ext cx="358971" cy="357198"/>
            <a:chOff x="-52851675" y="3585650"/>
            <a:chExt cx="319000" cy="317425"/>
          </a:xfrm>
        </p:grpSpPr>
        <p:sp>
          <p:nvSpPr>
            <p:cNvPr id="7248" name="Google Shape;7248;p9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9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9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9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9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9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95"/>
          <p:cNvGrpSpPr/>
          <p:nvPr/>
        </p:nvGrpSpPr>
        <p:grpSpPr>
          <a:xfrm>
            <a:off x="7092647" y="3820849"/>
            <a:ext cx="314662" cy="358999"/>
            <a:chOff x="-52832000" y="3976300"/>
            <a:chExt cx="279625" cy="319025"/>
          </a:xfrm>
        </p:grpSpPr>
        <p:sp>
          <p:nvSpPr>
            <p:cNvPr id="7255" name="Google Shape;7255;p9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9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9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9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9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95"/>
          <p:cNvGrpSpPr/>
          <p:nvPr/>
        </p:nvGrpSpPr>
        <p:grpSpPr>
          <a:xfrm>
            <a:off x="6209853" y="4275497"/>
            <a:ext cx="316434" cy="358099"/>
            <a:chOff x="-51633225" y="3198925"/>
            <a:chExt cx="281200" cy="318225"/>
          </a:xfrm>
        </p:grpSpPr>
        <p:sp>
          <p:nvSpPr>
            <p:cNvPr id="7261" name="Google Shape;7261;p9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9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9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9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9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9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9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95"/>
          <p:cNvGrpSpPr/>
          <p:nvPr/>
        </p:nvGrpSpPr>
        <p:grpSpPr>
          <a:xfrm>
            <a:off x="6628676" y="1533418"/>
            <a:ext cx="365188" cy="357226"/>
            <a:chOff x="-56396775" y="3199700"/>
            <a:chExt cx="324525" cy="317450"/>
          </a:xfrm>
        </p:grpSpPr>
        <p:sp>
          <p:nvSpPr>
            <p:cNvPr id="7269" name="Google Shape;7269;p9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9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9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9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9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9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95"/>
          <p:cNvGrpSpPr/>
          <p:nvPr/>
        </p:nvGrpSpPr>
        <p:grpSpPr>
          <a:xfrm>
            <a:off x="6631771" y="1999353"/>
            <a:ext cx="358999" cy="335958"/>
            <a:chOff x="-56394425" y="3600600"/>
            <a:chExt cx="319025" cy="298550"/>
          </a:xfrm>
        </p:grpSpPr>
        <p:sp>
          <p:nvSpPr>
            <p:cNvPr id="7276" name="Google Shape;7276;p9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9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9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9" name="Google Shape;7279;p95"/>
          <p:cNvGrpSpPr/>
          <p:nvPr/>
        </p:nvGrpSpPr>
        <p:grpSpPr>
          <a:xfrm>
            <a:off x="6662538" y="2430117"/>
            <a:ext cx="327068" cy="357198"/>
            <a:chOff x="-56379450" y="3983400"/>
            <a:chExt cx="290650" cy="317425"/>
          </a:xfrm>
        </p:grpSpPr>
        <p:sp>
          <p:nvSpPr>
            <p:cNvPr id="7280" name="Google Shape;7280;p9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9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9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9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9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9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9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9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8" name="Google Shape;7288;p95"/>
          <p:cNvGrpSpPr/>
          <p:nvPr/>
        </p:nvGrpSpPr>
        <p:grpSpPr>
          <a:xfrm>
            <a:off x="5326242" y="2894264"/>
            <a:ext cx="316434" cy="358971"/>
            <a:chOff x="-54401725" y="3198925"/>
            <a:chExt cx="281200" cy="319000"/>
          </a:xfrm>
        </p:grpSpPr>
        <p:sp>
          <p:nvSpPr>
            <p:cNvPr id="7289" name="Google Shape;7289;p9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9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9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9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9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9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9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9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9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9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9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95"/>
          <p:cNvGrpSpPr/>
          <p:nvPr/>
        </p:nvGrpSpPr>
        <p:grpSpPr>
          <a:xfrm>
            <a:off x="5327128" y="3364365"/>
            <a:ext cx="314662" cy="358099"/>
            <a:chOff x="-54401725" y="3590375"/>
            <a:chExt cx="279625" cy="318225"/>
          </a:xfrm>
        </p:grpSpPr>
        <p:sp>
          <p:nvSpPr>
            <p:cNvPr id="7301" name="Google Shape;7301;p9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9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9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9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9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9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7" name="Google Shape;7307;p95"/>
          <p:cNvGrpSpPr/>
          <p:nvPr/>
        </p:nvGrpSpPr>
        <p:grpSpPr>
          <a:xfrm>
            <a:off x="5324920" y="3827938"/>
            <a:ext cx="319079" cy="358099"/>
            <a:chOff x="-54403300" y="3982600"/>
            <a:chExt cx="283550" cy="318225"/>
          </a:xfrm>
        </p:grpSpPr>
        <p:sp>
          <p:nvSpPr>
            <p:cNvPr id="7308" name="Google Shape;7308;p9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9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9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9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9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3" name="Google Shape;7313;p95"/>
          <p:cNvGrpSpPr/>
          <p:nvPr/>
        </p:nvGrpSpPr>
        <p:grpSpPr>
          <a:xfrm>
            <a:off x="7512313" y="2889172"/>
            <a:ext cx="356298" cy="356973"/>
            <a:chOff x="-52458650" y="3194400"/>
            <a:chExt cx="316625" cy="317225"/>
          </a:xfrm>
        </p:grpSpPr>
        <p:sp>
          <p:nvSpPr>
            <p:cNvPr id="7314" name="Google Shape;7314;p9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9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9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9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9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9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9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9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2" name="Google Shape;7322;p95"/>
          <p:cNvGrpSpPr/>
          <p:nvPr/>
        </p:nvGrpSpPr>
        <p:grpSpPr>
          <a:xfrm>
            <a:off x="4881188" y="2894264"/>
            <a:ext cx="314662" cy="358971"/>
            <a:chOff x="-54793175" y="3198925"/>
            <a:chExt cx="279625" cy="319000"/>
          </a:xfrm>
        </p:grpSpPr>
        <p:sp>
          <p:nvSpPr>
            <p:cNvPr id="7323" name="Google Shape;7323;p9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9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9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9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9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9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9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95"/>
          <p:cNvGrpSpPr/>
          <p:nvPr/>
        </p:nvGrpSpPr>
        <p:grpSpPr>
          <a:xfrm>
            <a:off x="7521611" y="3358148"/>
            <a:ext cx="337703" cy="357845"/>
            <a:chOff x="-52450000" y="3584850"/>
            <a:chExt cx="300100" cy="318000"/>
          </a:xfrm>
        </p:grpSpPr>
        <p:sp>
          <p:nvSpPr>
            <p:cNvPr id="7331" name="Google Shape;7331;p9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9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9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9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9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9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9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95"/>
          <p:cNvGrpSpPr/>
          <p:nvPr/>
        </p:nvGrpSpPr>
        <p:grpSpPr>
          <a:xfrm>
            <a:off x="7533131" y="3822621"/>
            <a:ext cx="314662" cy="357226"/>
            <a:chOff x="-52440550" y="3977875"/>
            <a:chExt cx="279625" cy="317450"/>
          </a:xfrm>
        </p:grpSpPr>
        <p:sp>
          <p:nvSpPr>
            <p:cNvPr id="7339" name="Google Shape;7339;p9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9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9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9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9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9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9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9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95"/>
          <p:cNvGrpSpPr/>
          <p:nvPr/>
        </p:nvGrpSpPr>
        <p:grpSpPr>
          <a:xfrm>
            <a:off x="6645066" y="4278827"/>
            <a:ext cx="314662" cy="358999"/>
            <a:chOff x="-51623775" y="3584850"/>
            <a:chExt cx="279625" cy="319025"/>
          </a:xfrm>
        </p:grpSpPr>
        <p:sp>
          <p:nvSpPr>
            <p:cNvPr id="7348" name="Google Shape;7348;p9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9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9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9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9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9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9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9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9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360" name="Shape 7360"/>
        <p:cNvGrpSpPr/>
        <p:nvPr/>
      </p:nvGrpSpPr>
      <p:grpSpPr>
        <a:xfrm>
          <a:off x="0" y="0"/>
          <a:ext cx="0" cy="0"/>
          <a:chOff x="0" y="0"/>
          <a:chExt cx="0" cy="0"/>
        </a:xfrm>
      </p:grpSpPr>
      <p:sp>
        <p:nvSpPr>
          <p:cNvPr id="7361" name="Google Shape;7361;p96"/>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362" name="Google Shape;7362;p96"/>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363" name="Google Shape;7363;p96"/>
          <p:cNvGrpSpPr/>
          <p:nvPr/>
        </p:nvGrpSpPr>
        <p:grpSpPr>
          <a:xfrm>
            <a:off x="885675" y="1539249"/>
            <a:ext cx="276003" cy="357300"/>
            <a:chOff x="-50469125" y="3183175"/>
            <a:chExt cx="233150" cy="301825"/>
          </a:xfrm>
        </p:grpSpPr>
        <p:sp>
          <p:nvSpPr>
            <p:cNvPr id="7364" name="Google Shape;7364;p9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9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9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96"/>
          <p:cNvGrpSpPr/>
          <p:nvPr/>
        </p:nvGrpSpPr>
        <p:grpSpPr>
          <a:xfrm>
            <a:off x="845574" y="1974651"/>
            <a:ext cx="356205" cy="355288"/>
            <a:chOff x="-50504575" y="3550975"/>
            <a:chExt cx="300900" cy="300125"/>
          </a:xfrm>
        </p:grpSpPr>
        <p:sp>
          <p:nvSpPr>
            <p:cNvPr id="7368" name="Google Shape;7368;p9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9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9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9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96"/>
          <p:cNvGrpSpPr/>
          <p:nvPr/>
        </p:nvGrpSpPr>
        <p:grpSpPr>
          <a:xfrm>
            <a:off x="845574" y="2412893"/>
            <a:ext cx="356205" cy="354341"/>
            <a:chOff x="-50503000" y="3921175"/>
            <a:chExt cx="300900" cy="299325"/>
          </a:xfrm>
        </p:grpSpPr>
        <p:sp>
          <p:nvSpPr>
            <p:cNvPr id="7373" name="Google Shape;7373;p9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9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9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9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9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96"/>
          <p:cNvGrpSpPr/>
          <p:nvPr/>
        </p:nvGrpSpPr>
        <p:grpSpPr>
          <a:xfrm>
            <a:off x="3049627" y="1558811"/>
            <a:ext cx="355258" cy="356205"/>
            <a:chOff x="-48630025" y="3199700"/>
            <a:chExt cx="300100" cy="300900"/>
          </a:xfrm>
        </p:grpSpPr>
        <p:sp>
          <p:nvSpPr>
            <p:cNvPr id="7379" name="Google Shape;7379;p9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9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9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96"/>
          <p:cNvGrpSpPr/>
          <p:nvPr/>
        </p:nvGrpSpPr>
        <p:grpSpPr>
          <a:xfrm>
            <a:off x="3049627" y="1996107"/>
            <a:ext cx="355258" cy="355258"/>
            <a:chOff x="-48630025" y="3569100"/>
            <a:chExt cx="300100" cy="300100"/>
          </a:xfrm>
        </p:grpSpPr>
        <p:sp>
          <p:nvSpPr>
            <p:cNvPr id="7383" name="Google Shape;7383;p9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9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9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9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9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9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9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9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9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9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3" name="Google Shape;7393;p96"/>
          <p:cNvGrpSpPr/>
          <p:nvPr/>
        </p:nvGrpSpPr>
        <p:grpSpPr>
          <a:xfrm>
            <a:off x="3050101" y="2433403"/>
            <a:ext cx="354311" cy="353394"/>
            <a:chOff x="-48629225" y="3938500"/>
            <a:chExt cx="299300" cy="298525"/>
          </a:xfrm>
        </p:grpSpPr>
        <p:sp>
          <p:nvSpPr>
            <p:cNvPr id="7394" name="Google Shape;7394;p9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9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9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9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96"/>
          <p:cNvGrpSpPr/>
          <p:nvPr/>
        </p:nvGrpSpPr>
        <p:grpSpPr>
          <a:xfrm>
            <a:off x="1785504" y="2904744"/>
            <a:ext cx="311458" cy="354341"/>
            <a:chOff x="-46762575" y="3200500"/>
            <a:chExt cx="263100" cy="299325"/>
          </a:xfrm>
        </p:grpSpPr>
        <p:sp>
          <p:nvSpPr>
            <p:cNvPr id="7399" name="Google Shape;7399;p9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9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9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9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9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96"/>
          <p:cNvGrpSpPr/>
          <p:nvPr/>
        </p:nvGrpSpPr>
        <p:grpSpPr>
          <a:xfrm>
            <a:off x="1763589" y="3363466"/>
            <a:ext cx="355288" cy="312375"/>
            <a:chOff x="-46779900" y="3588000"/>
            <a:chExt cx="300125" cy="263875"/>
          </a:xfrm>
        </p:grpSpPr>
        <p:sp>
          <p:nvSpPr>
            <p:cNvPr id="7405" name="Google Shape;7405;p9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9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9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9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96"/>
          <p:cNvGrpSpPr/>
          <p:nvPr/>
        </p:nvGrpSpPr>
        <p:grpSpPr>
          <a:xfrm>
            <a:off x="1764062" y="3778388"/>
            <a:ext cx="354341" cy="353394"/>
            <a:chOff x="-46779100" y="3938500"/>
            <a:chExt cx="299325" cy="298525"/>
          </a:xfrm>
        </p:grpSpPr>
        <p:sp>
          <p:nvSpPr>
            <p:cNvPr id="7410" name="Google Shape;7410;p9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9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96"/>
          <p:cNvGrpSpPr/>
          <p:nvPr/>
        </p:nvGrpSpPr>
        <p:grpSpPr>
          <a:xfrm>
            <a:off x="3971800" y="2911255"/>
            <a:ext cx="355258" cy="355288"/>
            <a:chOff x="-44924250" y="3206000"/>
            <a:chExt cx="300100" cy="300125"/>
          </a:xfrm>
        </p:grpSpPr>
        <p:sp>
          <p:nvSpPr>
            <p:cNvPr id="7413" name="Google Shape;7413;p9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9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9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9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9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8" name="Google Shape;7418;p96"/>
          <p:cNvGrpSpPr/>
          <p:nvPr/>
        </p:nvGrpSpPr>
        <p:grpSpPr>
          <a:xfrm>
            <a:off x="1286286" y="1539249"/>
            <a:ext cx="355258" cy="355258"/>
            <a:chOff x="-50134375" y="3183175"/>
            <a:chExt cx="300100" cy="300100"/>
          </a:xfrm>
        </p:grpSpPr>
        <p:sp>
          <p:nvSpPr>
            <p:cNvPr id="7419" name="Google Shape;7419;p9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9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9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9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9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9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9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9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9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9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96"/>
          <p:cNvGrpSpPr/>
          <p:nvPr/>
        </p:nvGrpSpPr>
        <p:grpSpPr>
          <a:xfrm>
            <a:off x="1286286" y="1974651"/>
            <a:ext cx="355258" cy="355288"/>
            <a:chOff x="-50134375" y="3550975"/>
            <a:chExt cx="300100" cy="300125"/>
          </a:xfrm>
        </p:grpSpPr>
        <p:sp>
          <p:nvSpPr>
            <p:cNvPr id="7430" name="Google Shape;7430;p9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9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2" name="Google Shape;7432;p96"/>
          <p:cNvGrpSpPr/>
          <p:nvPr/>
        </p:nvGrpSpPr>
        <p:grpSpPr>
          <a:xfrm>
            <a:off x="1286286" y="2412183"/>
            <a:ext cx="355258" cy="355051"/>
            <a:chOff x="-50134375" y="3920575"/>
            <a:chExt cx="300100" cy="299925"/>
          </a:xfrm>
        </p:grpSpPr>
        <p:sp>
          <p:nvSpPr>
            <p:cNvPr id="7433" name="Google Shape;7433;p9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9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9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96"/>
          <p:cNvGrpSpPr/>
          <p:nvPr/>
        </p:nvGrpSpPr>
        <p:grpSpPr>
          <a:xfrm>
            <a:off x="3497010" y="1559758"/>
            <a:ext cx="357123" cy="355258"/>
            <a:chOff x="-48262200" y="3200500"/>
            <a:chExt cx="301675" cy="300100"/>
          </a:xfrm>
        </p:grpSpPr>
        <p:sp>
          <p:nvSpPr>
            <p:cNvPr id="7437" name="Google Shape;7437;p9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9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9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9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9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9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9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9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9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96"/>
          <p:cNvGrpSpPr/>
          <p:nvPr/>
        </p:nvGrpSpPr>
        <p:grpSpPr>
          <a:xfrm>
            <a:off x="3526383" y="1996847"/>
            <a:ext cx="298377" cy="354519"/>
            <a:chOff x="-48233050" y="3569725"/>
            <a:chExt cx="252050" cy="299475"/>
          </a:xfrm>
        </p:grpSpPr>
        <p:sp>
          <p:nvSpPr>
            <p:cNvPr id="7447" name="Google Shape;7447;p9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9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9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96"/>
          <p:cNvGrpSpPr/>
          <p:nvPr/>
        </p:nvGrpSpPr>
        <p:grpSpPr>
          <a:xfrm>
            <a:off x="3550148" y="2430591"/>
            <a:ext cx="250847" cy="358070"/>
            <a:chOff x="-48216525" y="3936125"/>
            <a:chExt cx="211900" cy="302475"/>
          </a:xfrm>
        </p:grpSpPr>
        <p:sp>
          <p:nvSpPr>
            <p:cNvPr id="7451" name="Google Shape;7451;p9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9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9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9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5" name="Google Shape;7455;p96"/>
          <p:cNvGrpSpPr/>
          <p:nvPr/>
        </p:nvGrpSpPr>
        <p:grpSpPr>
          <a:xfrm>
            <a:off x="2205866" y="2905661"/>
            <a:ext cx="355258" cy="355288"/>
            <a:chOff x="-46410500" y="3201275"/>
            <a:chExt cx="300100" cy="300125"/>
          </a:xfrm>
        </p:grpSpPr>
        <p:sp>
          <p:nvSpPr>
            <p:cNvPr id="7456" name="Google Shape;7456;p9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9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9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9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9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96"/>
          <p:cNvGrpSpPr/>
          <p:nvPr/>
        </p:nvGrpSpPr>
        <p:grpSpPr>
          <a:xfrm>
            <a:off x="2205866" y="3341092"/>
            <a:ext cx="355258" cy="356205"/>
            <a:chOff x="-46409700" y="3569100"/>
            <a:chExt cx="300100" cy="300900"/>
          </a:xfrm>
        </p:grpSpPr>
        <p:sp>
          <p:nvSpPr>
            <p:cNvPr id="7462" name="Google Shape;7462;p9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9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9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9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9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96"/>
          <p:cNvGrpSpPr/>
          <p:nvPr/>
        </p:nvGrpSpPr>
        <p:grpSpPr>
          <a:xfrm>
            <a:off x="2193747" y="3776524"/>
            <a:ext cx="379497" cy="358070"/>
            <a:chOff x="-46422300" y="3936925"/>
            <a:chExt cx="320575" cy="302475"/>
          </a:xfrm>
        </p:grpSpPr>
        <p:sp>
          <p:nvSpPr>
            <p:cNvPr id="7468" name="Google Shape;7468;p9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9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96"/>
          <p:cNvGrpSpPr/>
          <p:nvPr/>
        </p:nvGrpSpPr>
        <p:grpSpPr>
          <a:xfrm>
            <a:off x="3971326" y="3330852"/>
            <a:ext cx="356205" cy="355258"/>
            <a:chOff x="-44914800" y="3560450"/>
            <a:chExt cx="300900" cy="300100"/>
          </a:xfrm>
        </p:grpSpPr>
        <p:sp>
          <p:nvSpPr>
            <p:cNvPr id="7471" name="Google Shape;7471;p9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9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9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9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9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6" name="Google Shape;7476;p96"/>
          <p:cNvGrpSpPr/>
          <p:nvPr/>
        </p:nvGrpSpPr>
        <p:grpSpPr>
          <a:xfrm>
            <a:off x="1726378" y="1539486"/>
            <a:ext cx="354311" cy="354104"/>
            <a:chOff x="-49764975" y="3183375"/>
            <a:chExt cx="299300" cy="299125"/>
          </a:xfrm>
        </p:grpSpPr>
        <p:sp>
          <p:nvSpPr>
            <p:cNvPr id="7477" name="Google Shape;7477;p9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9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9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9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9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9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9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9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9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96"/>
          <p:cNvGrpSpPr/>
          <p:nvPr/>
        </p:nvGrpSpPr>
        <p:grpSpPr>
          <a:xfrm>
            <a:off x="1726378" y="1974947"/>
            <a:ext cx="354311" cy="355909"/>
            <a:chOff x="-49764975" y="3551225"/>
            <a:chExt cx="299300" cy="300650"/>
          </a:xfrm>
        </p:grpSpPr>
        <p:sp>
          <p:nvSpPr>
            <p:cNvPr id="7487" name="Google Shape;7487;p9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9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9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9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9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9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9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9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9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9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9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96"/>
          <p:cNvGrpSpPr/>
          <p:nvPr/>
        </p:nvGrpSpPr>
        <p:grpSpPr>
          <a:xfrm>
            <a:off x="1724040" y="2411710"/>
            <a:ext cx="358987" cy="355525"/>
            <a:chOff x="-49766550" y="3920175"/>
            <a:chExt cx="303250" cy="300325"/>
          </a:xfrm>
        </p:grpSpPr>
        <p:sp>
          <p:nvSpPr>
            <p:cNvPr id="7499" name="Google Shape;7499;p9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9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9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9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96"/>
          <p:cNvGrpSpPr/>
          <p:nvPr/>
        </p:nvGrpSpPr>
        <p:grpSpPr>
          <a:xfrm>
            <a:off x="3939571" y="1559758"/>
            <a:ext cx="357123" cy="354341"/>
            <a:chOff x="-47892800" y="3200500"/>
            <a:chExt cx="301675" cy="299325"/>
          </a:xfrm>
        </p:grpSpPr>
        <p:sp>
          <p:nvSpPr>
            <p:cNvPr id="7504" name="Google Shape;7504;p9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9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9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9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9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9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0" name="Google Shape;7510;p96"/>
          <p:cNvGrpSpPr/>
          <p:nvPr/>
        </p:nvGrpSpPr>
        <p:grpSpPr>
          <a:xfrm>
            <a:off x="4003437" y="1996107"/>
            <a:ext cx="229391" cy="355258"/>
            <a:chOff x="-47839250" y="3569100"/>
            <a:chExt cx="193775" cy="300100"/>
          </a:xfrm>
        </p:grpSpPr>
        <p:sp>
          <p:nvSpPr>
            <p:cNvPr id="7511" name="Google Shape;7511;p9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9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9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9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9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9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96"/>
          <p:cNvGrpSpPr/>
          <p:nvPr/>
        </p:nvGrpSpPr>
        <p:grpSpPr>
          <a:xfrm>
            <a:off x="3940503" y="2432456"/>
            <a:ext cx="355258" cy="356205"/>
            <a:chOff x="-47892800" y="3937700"/>
            <a:chExt cx="300100" cy="300900"/>
          </a:xfrm>
        </p:grpSpPr>
        <p:sp>
          <p:nvSpPr>
            <p:cNvPr id="7518" name="Google Shape;7518;p9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9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9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9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9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9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9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9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96"/>
          <p:cNvGrpSpPr/>
          <p:nvPr/>
        </p:nvGrpSpPr>
        <p:grpSpPr>
          <a:xfrm>
            <a:off x="2645798" y="2926170"/>
            <a:ext cx="355258" cy="311458"/>
            <a:chOff x="-46042675" y="3218600"/>
            <a:chExt cx="300100" cy="263100"/>
          </a:xfrm>
        </p:grpSpPr>
        <p:sp>
          <p:nvSpPr>
            <p:cNvPr id="7527" name="Google Shape;7527;p9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9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9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9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9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9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96"/>
          <p:cNvGrpSpPr/>
          <p:nvPr/>
        </p:nvGrpSpPr>
        <p:grpSpPr>
          <a:xfrm>
            <a:off x="2645798" y="3340619"/>
            <a:ext cx="355258" cy="323118"/>
            <a:chOff x="-46042675" y="3568700"/>
            <a:chExt cx="300100" cy="272950"/>
          </a:xfrm>
        </p:grpSpPr>
        <p:sp>
          <p:nvSpPr>
            <p:cNvPr id="7534" name="Google Shape;7534;p9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9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9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9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96"/>
          <p:cNvGrpSpPr/>
          <p:nvPr/>
        </p:nvGrpSpPr>
        <p:grpSpPr>
          <a:xfrm>
            <a:off x="2687749" y="3777589"/>
            <a:ext cx="271357" cy="356057"/>
            <a:chOff x="-46007225" y="3937825"/>
            <a:chExt cx="229225" cy="300775"/>
          </a:xfrm>
        </p:grpSpPr>
        <p:sp>
          <p:nvSpPr>
            <p:cNvPr id="7539" name="Google Shape;7539;p9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9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9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9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9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9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9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9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9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9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96"/>
          <p:cNvGrpSpPr/>
          <p:nvPr/>
        </p:nvGrpSpPr>
        <p:grpSpPr>
          <a:xfrm>
            <a:off x="3993241" y="3767675"/>
            <a:ext cx="312375" cy="357596"/>
            <a:chOff x="-44895900" y="3929450"/>
            <a:chExt cx="263875" cy="302075"/>
          </a:xfrm>
        </p:grpSpPr>
        <p:sp>
          <p:nvSpPr>
            <p:cNvPr id="7550" name="Google Shape;7550;p9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9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9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9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9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9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96"/>
          <p:cNvGrpSpPr/>
          <p:nvPr/>
        </p:nvGrpSpPr>
        <p:grpSpPr>
          <a:xfrm>
            <a:off x="2167060" y="1550436"/>
            <a:ext cx="356205" cy="332885"/>
            <a:chOff x="-49397175" y="3192625"/>
            <a:chExt cx="300900" cy="281200"/>
          </a:xfrm>
        </p:grpSpPr>
        <p:sp>
          <p:nvSpPr>
            <p:cNvPr id="7557" name="Google Shape;7557;p9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9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9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9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9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9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9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96"/>
          <p:cNvGrpSpPr/>
          <p:nvPr/>
        </p:nvGrpSpPr>
        <p:grpSpPr>
          <a:xfrm>
            <a:off x="2193163" y="1974651"/>
            <a:ext cx="304000" cy="356205"/>
            <a:chOff x="-49375900" y="3550975"/>
            <a:chExt cx="256800" cy="300900"/>
          </a:xfrm>
        </p:grpSpPr>
        <p:sp>
          <p:nvSpPr>
            <p:cNvPr id="7565" name="Google Shape;7565;p9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9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9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9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9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9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9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9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9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9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9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96"/>
          <p:cNvGrpSpPr/>
          <p:nvPr/>
        </p:nvGrpSpPr>
        <p:grpSpPr>
          <a:xfrm>
            <a:off x="2188516" y="2411946"/>
            <a:ext cx="313293" cy="356205"/>
            <a:chOff x="-49378250" y="3920375"/>
            <a:chExt cx="264650" cy="300900"/>
          </a:xfrm>
        </p:grpSpPr>
        <p:sp>
          <p:nvSpPr>
            <p:cNvPr id="7577" name="Google Shape;7577;p9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9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9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9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9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9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9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96"/>
          <p:cNvGrpSpPr/>
          <p:nvPr/>
        </p:nvGrpSpPr>
        <p:grpSpPr>
          <a:xfrm>
            <a:off x="907504" y="2904744"/>
            <a:ext cx="312375" cy="357123"/>
            <a:chOff x="-47505300" y="3200500"/>
            <a:chExt cx="263875" cy="301675"/>
          </a:xfrm>
        </p:grpSpPr>
        <p:sp>
          <p:nvSpPr>
            <p:cNvPr id="7585" name="Google Shape;7585;p9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9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9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9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9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9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9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9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9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9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9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9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9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96"/>
          <p:cNvGrpSpPr/>
          <p:nvPr/>
        </p:nvGrpSpPr>
        <p:grpSpPr>
          <a:xfrm>
            <a:off x="885604" y="3341092"/>
            <a:ext cx="356176" cy="355051"/>
            <a:chOff x="-47524975" y="3569100"/>
            <a:chExt cx="300875" cy="299925"/>
          </a:xfrm>
        </p:grpSpPr>
        <p:sp>
          <p:nvSpPr>
            <p:cNvPr id="7599" name="Google Shape;7599;p9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9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9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9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9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96"/>
          <p:cNvGrpSpPr/>
          <p:nvPr/>
        </p:nvGrpSpPr>
        <p:grpSpPr>
          <a:xfrm>
            <a:off x="886062" y="3820354"/>
            <a:ext cx="355258" cy="270410"/>
            <a:chOff x="-47523400" y="3973950"/>
            <a:chExt cx="300100" cy="228425"/>
          </a:xfrm>
        </p:grpSpPr>
        <p:sp>
          <p:nvSpPr>
            <p:cNvPr id="7605" name="Google Shape;7605;p9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9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9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9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9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96"/>
          <p:cNvGrpSpPr/>
          <p:nvPr/>
        </p:nvGrpSpPr>
        <p:grpSpPr>
          <a:xfrm>
            <a:off x="3091183" y="2903353"/>
            <a:ext cx="354341" cy="357596"/>
            <a:chOff x="-45673275" y="3199325"/>
            <a:chExt cx="299325" cy="302075"/>
          </a:xfrm>
        </p:grpSpPr>
        <p:sp>
          <p:nvSpPr>
            <p:cNvPr id="7611" name="Google Shape;7611;p9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9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9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96"/>
          <p:cNvGrpSpPr/>
          <p:nvPr/>
        </p:nvGrpSpPr>
        <p:grpSpPr>
          <a:xfrm>
            <a:off x="3090251" y="3361602"/>
            <a:ext cx="356205" cy="314240"/>
            <a:chOff x="-45674075" y="3586425"/>
            <a:chExt cx="300900" cy="265450"/>
          </a:xfrm>
        </p:grpSpPr>
        <p:sp>
          <p:nvSpPr>
            <p:cNvPr id="7615" name="Google Shape;7615;p9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9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96"/>
          <p:cNvGrpSpPr/>
          <p:nvPr/>
        </p:nvGrpSpPr>
        <p:grpSpPr>
          <a:xfrm>
            <a:off x="3091183" y="3777441"/>
            <a:ext cx="354341" cy="356205"/>
            <a:chOff x="-45673275" y="3937700"/>
            <a:chExt cx="299325" cy="300900"/>
          </a:xfrm>
        </p:grpSpPr>
        <p:sp>
          <p:nvSpPr>
            <p:cNvPr id="7618" name="Google Shape;7618;p9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9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9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9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9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9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4" name="Google Shape;7624;p96"/>
          <p:cNvGrpSpPr/>
          <p:nvPr/>
        </p:nvGrpSpPr>
        <p:grpSpPr>
          <a:xfrm>
            <a:off x="2205349" y="4270225"/>
            <a:ext cx="356205" cy="356205"/>
            <a:chOff x="-44512325" y="3176075"/>
            <a:chExt cx="300900" cy="300900"/>
          </a:xfrm>
        </p:grpSpPr>
        <p:sp>
          <p:nvSpPr>
            <p:cNvPr id="7625" name="Google Shape;7625;p9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9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9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96"/>
          <p:cNvGrpSpPr/>
          <p:nvPr/>
        </p:nvGrpSpPr>
        <p:grpSpPr>
          <a:xfrm>
            <a:off x="2608689" y="1539249"/>
            <a:ext cx="354341" cy="354341"/>
            <a:chOff x="-49027775" y="3183175"/>
            <a:chExt cx="299325" cy="299325"/>
          </a:xfrm>
        </p:grpSpPr>
        <p:sp>
          <p:nvSpPr>
            <p:cNvPr id="7629" name="Google Shape;7629;p9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9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9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9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96"/>
          <p:cNvGrpSpPr/>
          <p:nvPr/>
        </p:nvGrpSpPr>
        <p:grpSpPr>
          <a:xfrm>
            <a:off x="2608230" y="1974651"/>
            <a:ext cx="355258" cy="357152"/>
            <a:chOff x="-49027775" y="3550975"/>
            <a:chExt cx="300100" cy="301700"/>
          </a:xfrm>
        </p:grpSpPr>
        <p:sp>
          <p:nvSpPr>
            <p:cNvPr id="7634" name="Google Shape;7634;p9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9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9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9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9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9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9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9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9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9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96"/>
          <p:cNvGrpSpPr/>
          <p:nvPr/>
        </p:nvGrpSpPr>
        <p:grpSpPr>
          <a:xfrm>
            <a:off x="2606306" y="2411710"/>
            <a:ext cx="359106" cy="355525"/>
            <a:chOff x="-49031025" y="3920175"/>
            <a:chExt cx="303350" cy="300325"/>
          </a:xfrm>
        </p:grpSpPr>
        <p:sp>
          <p:nvSpPr>
            <p:cNvPr id="7645" name="Google Shape;7645;p9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9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9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9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9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9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96"/>
          <p:cNvGrpSpPr/>
          <p:nvPr/>
        </p:nvGrpSpPr>
        <p:grpSpPr>
          <a:xfrm>
            <a:off x="1322411" y="2904744"/>
            <a:ext cx="356176" cy="354341"/>
            <a:chOff x="-47155575" y="3200500"/>
            <a:chExt cx="300875" cy="299325"/>
          </a:xfrm>
        </p:grpSpPr>
        <p:sp>
          <p:nvSpPr>
            <p:cNvPr id="7652" name="Google Shape;7652;p9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9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9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9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9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9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96"/>
          <p:cNvGrpSpPr/>
          <p:nvPr/>
        </p:nvGrpSpPr>
        <p:grpSpPr>
          <a:xfrm>
            <a:off x="1322870" y="3341092"/>
            <a:ext cx="355258" cy="355258"/>
            <a:chOff x="-47154800" y="3569100"/>
            <a:chExt cx="300100" cy="300100"/>
          </a:xfrm>
        </p:grpSpPr>
        <p:sp>
          <p:nvSpPr>
            <p:cNvPr id="7659" name="Google Shape;7659;p9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9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9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9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9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9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5" name="Google Shape;7665;p96"/>
          <p:cNvGrpSpPr/>
          <p:nvPr/>
        </p:nvGrpSpPr>
        <p:grpSpPr>
          <a:xfrm>
            <a:off x="1323343" y="3779305"/>
            <a:ext cx="354311" cy="353423"/>
            <a:chOff x="-47154000" y="3939275"/>
            <a:chExt cx="299300" cy="298550"/>
          </a:xfrm>
        </p:grpSpPr>
        <p:sp>
          <p:nvSpPr>
            <p:cNvPr id="7666" name="Google Shape;7666;p9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9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9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9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0" name="Google Shape;7670;p96"/>
          <p:cNvGrpSpPr/>
          <p:nvPr/>
        </p:nvGrpSpPr>
        <p:grpSpPr>
          <a:xfrm>
            <a:off x="3548633" y="2904744"/>
            <a:ext cx="312375" cy="354341"/>
            <a:chOff x="-45286550" y="3200500"/>
            <a:chExt cx="263875" cy="299325"/>
          </a:xfrm>
        </p:grpSpPr>
        <p:sp>
          <p:nvSpPr>
            <p:cNvPr id="7671" name="Google Shape;7671;p9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9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9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96"/>
          <p:cNvGrpSpPr/>
          <p:nvPr/>
        </p:nvGrpSpPr>
        <p:grpSpPr>
          <a:xfrm>
            <a:off x="3548633" y="3342039"/>
            <a:ext cx="312375" cy="354311"/>
            <a:chOff x="-45286550" y="3569900"/>
            <a:chExt cx="263875" cy="299300"/>
          </a:xfrm>
        </p:grpSpPr>
        <p:sp>
          <p:nvSpPr>
            <p:cNvPr id="7675" name="Google Shape;7675;p9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9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9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9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9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9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96"/>
          <p:cNvGrpSpPr/>
          <p:nvPr/>
        </p:nvGrpSpPr>
        <p:grpSpPr>
          <a:xfrm>
            <a:off x="3559820" y="3778388"/>
            <a:ext cx="290001" cy="355258"/>
            <a:chOff x="-45277900" y="3938500"/>
            <a:chExt cx="244975" cy="300100"/>
          </a:xfrm>
        </p:grpSpPr>
        <p:sp>
          <p:nvSpPr>
            <p:cNvPr id="7682" name="Google Shape;7682;p9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9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9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9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96"/>
          <p:cNvGrpSpPr/>
          <p:nvPr/>
        </p:nvGrpSpPr>
        <p:grpSpPr>
          <a:xfrm>
            <a:off x="2645769" y="4247490"/>
            <a:ext cx="355258" cy="355258"/>
            <a:chOff x="-44502875" y="3576975"/>
            <a:chExt cx="300100" cy="300100"/>
          </a:xfrm>
        </p:grpSpPr>
        <p:sp>
          <p:nvSpPr>
            <p:cNvPr id="7687" name="Google Shape;7687;p9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9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9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0" name="Google Shape;7690;p96"/>
          <p:cNvGrpSpPr/>
          <p:nvPr/>
        </p:nvGrpSpPr>
        <p:grpSpPr>
          <a:xfrm>
            <a:off x="4858981" y="1973145"/>
            <a:ext cx="356196" cy="354670"/>
            <a:chOff x="-13946200" y="3647075"/>
            <a:chExt cx="353650" cy="352100"/>
          </a:xfrm>
        </p:grpSpPr>
        <p:sp>
          <p:nvSpPr>
            <p:cNvPr id="7691" name="Google Shape;7691;p9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9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9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9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9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9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7" name="Google Shape;7697;p96"/>
          <p:cNvGrpSpPr/>
          <p:nvPr/>
        </p:nvGrpSpPr>
        <p:grpSpPr>
          <a:xfrm>
            <a:off x="6642374" y="1532628"/>
            <a:ext cx="357002" cy="354267"/>
            <a:chOff x="-12163025" y="3214275"/>
            <a:chExt cx="354450" cy="351700"/>
          </a:xfrm>
        </p:grpSpPr>
        <p:sp>
          <p:nvSpPr>
            <p:cNvPr id="7698" name="Google Shape;7698;p9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9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9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1" name="Google Shape;7701;p96"/>
          <p:cNvGrpSpPr/>
          <p:nvPr/>
        </p:nvGrpSpPr>
        <p:grpSpPr>
          <a:xfrm>
            <a:off x="6643154" y="1972365"/>
            <a:ext cx="355441" cy="356232"/>
            <a:chOff x="-12160675" y="3647875"/>
            <a:chExt cx="352900" cy="353650"/>
          </a:xfrm>
        </p:grpSpPr>
        <p:sp>
          <p:nvSpPr>
            <p:cNvPr id="7702" name="Google Shape;7702;p9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9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9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9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9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9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9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96"/>
          <p:cNvGrpSpPr/>
          <p:nvPr/>
        </p:nvGrpSpPr>
        <p:grpSpPr>
          <a:xfrm>
            <a:off x="6653870" y="2416821"/>
            <a:ext cx="354635" cy="356232"/>
            <a:chOff x="-12160675" y="4081850"/>
            <a:chExt cx="352100" cy="353650"/>
          </a:xfrm>
        </p:grpSpPr>
        <p:sp>
          <p:nvSpPr>
            <p:cNvPr id="7710" name="Google Shape;7710;p9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9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9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9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9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9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96"/>
          <p:cNvGrpSpPr/>
          <p:nvPr/>
        </p:nvGrpSpPr>
        <p:grpSpPr>
          <a:xfrm>
            <a:off x="4858836" y="2891264"/>
            <a:ext cx="355416" cy="355652"/>
            <a:chOff x="-10391650" y="3180600"/>
            <a:chExt cx="352875" cy="353075"/>
          </a:xfrm>
        </p:grpSpPr>
        <p:sp>
          <p:nvSpPr>
            <p:cNvPr id="7717" name="Google Shape;7717;p9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9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9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9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9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9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96"/>
          <p:cNvGrpSpPr/>
          <p:nvPr/>
        </p:nvGrpSpPr>
        <p:grpSpPr>
          <a:xfrm>
            <a:off x="4858835" y="3368062"/>
            <a:ext cx="354635" cy="353890"/>
            <a:chOff x="-10390875" y="3616350"/>
            <a:chExt cx="352100" cy="351325"/>
          </a:xfrm>
        </p:grpSpPr>
        <p:sp>
          <p:nvSpPr>
            <p:cNvPr id="7724" name="Google Shape;7724;p9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9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9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7" name="Google Shape;7727;p96"/>
          <p:cNvGrpSpPr/>
          <p:nvPr/>
        </p:nvGrpSpPr>
        <p:grpSpPr>
          <a:xfrm>
            <a:off x="7525810" y="2892727"/>
            <a:ext cx="312585" cy="354670"/>
            <a:chOff x="-10370400" y="4049550"/>
            <a:chExt cx="310350" cy="352100"/>
          </a:xfrm>
        </p:grpSpPr>
        <p:sp>
          <p:nvSpPr>
            <p:cNvPr id="7728" name="Google Shape;7728;p9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9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9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9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9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3" name="Google Shape;7733;p96"/>
          <p:cNvGrpSpPr/>
          <p:nvPr/>
        </p:nvGrpSpPr>
        <p:grpSpPr>
          <a:xfrm>
            <a:off x="6630066" y="2891668"/>
            <a:ext cx="379236" cy="354847"/>
            <a:chOff x="-8674650" y="3210975"/>
            <a:chExt cx="376525" cy="352275"/>
          </a:xfrm>
        </p:grpSpPr>
        <p:sp>
          <p:nvSpPr>
            <p:cNvPr id="7734" name="Google Shape;7734;p9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9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9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9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9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9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0" name="Google Shape;7740;p96"/>
          <p:cNvGrpSpPr/>
          <p:nvPr/>
        </p:nvGrpSpPr>
        <p:grpSpPr>
          <a:xfrm>
            <a:off x="5301563" y="1973145"/>
            <a:ext cx="356221" cy="354670"/>
            <a:chOff x="-13512225" y="3647075"/>
            <a:chExt cx="353675" cy="352100"/>
          </a:xfrm>
        </p:grpSpPr>
        <p:sp>
          <p:nvSpPr>
            <p:cNvPr id="7741" name="Google Shape;7741;p9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9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9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9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9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9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9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9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9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9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96"/>
          <p:cNvGrpSpPr/>
          <p:nvPr/>
        </p:nvGrpSpPr>
        <p:grpSpPr>
          <a:xfrm>
            <a:off x="5311876" y="2417211"/>
            <a:ext cx="356221" cy="355451"/>
            <a:chOff x="-13512225" y="4080275"/>
            <a:chExt cx="353675" cy="352875"/>
          </a:xfrm>
        </p:grpSpPr>
        <p:sp>
          <p:nvSpPr>
            <p:cNvPr id="7752" name="Google Shape;7752;p9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9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9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9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9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9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9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9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9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9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9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96"/>
          <p:cNvGrpSpPr/>
          <p:nvPr/>
        </p:nvGrpSpPr>
        <p:grpSpPr>
          <a:xfrm>
            <a:off x="7084956" y="1564572"/>
            <a:ext cx="356196" cy="290379"/>
            <a:chOff x="-11728250" y="3245400"/>
            <a:chExt cx="353650" cy="288275"/>
          </a:xfrm>
        </p:grpSpPr>
        <p:sp>
          <p:nvSpPr>
            <p:cNvPr id="7764" name="Google Shape;7764;p9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9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9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9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9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96"/>
          <p:cNvGrpSpPr/>
          <p:nvPr/>
        </p:nvGrpSpPr>
        <p:grpSpPr>
          <a:xfrm>
            <a:off x="7117464" y="2417211"/>
            <a:ext cx="311804" cy="355451"/>
            <a:chOff x="-11703850" y="4081850"/>
            <a:chExt cx="309575" cy="352875"/>
          </a:xfrm>
        </p:grpSpPr>
        <p:sp>
          <p:nvSpPr>
            <p:cNvPr id="7770" name="Google Shape;7770;p9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9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9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9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9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9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9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9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96"/>
          <p:cNvGrpSpPr/>
          <p:nvPr/>
        </p:nvGrpSpPr>
        <p:grpSpPr>
          <a:xfrm>
            <a:off x="5306120" y="2891364"/>
            <a:ext cx="357002" cy="355451"/>
            <a:chOff x="-9958475" y="3180025"/>
            <a:chExt cx="354450" cy="352875"/>
          </a:xfrm>
        </p:grpSpPr>
        <p:sp>
          <p:nvSpPr>
            <p:cNvPr id="7779" name="Google Shape;7779;p9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9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9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96"/>
          <p:cNvGrpSpPr/>
          <p:nvPr/>
        </p:nvGrpSpPr>
        <p:grpSpPr>
          <a:xfrm>
            <a:off x="5315247" y="3367345"/>
            <a:ext cx="337966" cy="355325"/>
            <a:chOff x="-9949025" y="3615575"/>
            <a:chExt cx="335550" cy="352750"/>
          </a:xfrm>
        </p:grpSpPr>
        <p:sp>
          <p:nvSpPr>
            <p:cNvPr id="7783" name="Google Shape;7783;p9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9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9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96"/>
          <p:cNvGrpSpPr/>
          <p:nvPr/>
        </p:nvGrpSpPr>
        <p:grpSpPr>
          <a:xfrm>
            <a:off x="7950093" y="2890851"/>
            <a:ext cx="360175" cy="358423"/>
            <a:chOff x="-9961625" y="4048175"/>
            <a:chExt cx="357600" cy="355825"/>
          </a:xfrm>
        </p:grpSpPr>
        <p:sp>
          <p:nvSpPr>
            <p:cNvPr id="7787" name="Google Shape;7787;p9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9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9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9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9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9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3" name="Google Shape;7793;p96"/>
          <p:cNvGrpSpPr/>
          <p:nvPr/>
        </p:nvGrpSpPr>
        <p:grpSpPr>
          <a:xfrm>
            <a:off x="6636814" y="3366363"/>
            <a:ext cx="364959" cy="357289"/>
            <a:chOff x="-8680950" y="3624225"/>
            <a:chExt cx="362350" cy="354700"/>
          </a:xfrm>
        </p:grpSpPr>
        <p:sp>
          <p:nvSpPr>
            <p:cNvPr id="7794" name="Google Shape;7794;p9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9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9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9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9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9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96"/>
          <p:cNvGrpSpPr/>
          <p:nvPr/>
        </p:nvGrpSpPr>
        <p:grpSpPr>
          <a:xfrm>
            <a:off x="5773058" y="1532024"/>
            <a:ext cx="313365" cy="355476"/>
            <a:chOff x="-13056975" y="3212300"/>
            <a:chExt cx="311125" cy="352900"/>
          </a:xfrm>
        </p:grpSpPr>
        <p:sp>
          <p:nvSpPr>
            <p:cNvPr id="7801" name="Google Shape;7801;p9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9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9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9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96"/>
          <p:cNvGrpSpPr/>
          <p:nvPr/>
        </p:nvGrpSpPr>
        <p:grpSpPr>
          <a:xfrm>
            <a:off x="5750446" y="1972818"/>
            <a:ext cx="358588" cy="355325"/>
            <a:chOff x="-13077450" y="3647075"/>
            <a:chExt cx="356025" cy="352750"/>
          </a:xfrm>
        </p:grpSpPr>
        <p:sp>
          <p:nvSpPr>
            <p:cNvPr id="7806" name="Google Shape;7806;p9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9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9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96"/>
          <p:cNvGrpSpPr/>
          <p:nvPr/>
        </p:nvGrpSpPr>
        <p:grpSpPr>
          <a:xfrm>
            <a:off x="5761552" y="2416418"/>
            <a:ext cx="357002" cy="357037"/>
            <a:chOff x="-13079025" y="4079475"/>
            <a:chExt cx="354450" cy="354450"/>
          </a:xfrm>
        </p:grpSpPr>
        <p:sp>
          <p:nvSpPr>
            <p:cNvPr id="7810" name="Google Shape;7810;p9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9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9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9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96"/>
          <p:cNvGrpSpPr/>
          <p:nvPr/>
        </p:nvGrpSpPr>
        <p:grpSpPr>
          <a:xfrm>
            <a:off x="7534619" y="1532427"/>
            <a:ext cx="356221" cy="354670"/>
            <a:chOff x="-11292700" y="3213875"/>
            <a:chExt cx="353675" cy="352100"/>
          </a:xfrm>
        </p:grpSpPr>
        <p:sp>
          <p:nvSpPr>
            <p:cNvPr id="7815" name="Google Shape;7815;p9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9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9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9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9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9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9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96"/>
          <p:cNvGrpSpPr/>
          <p:nvPr/>
        </p:nvGrpSpPr>
        <p:grpSpPr>
          <a:xfrm>
            <a:off x="7528677" y="1972365"/>
            <a:ext cx="368106" cy="356232"/>
            <a:chOff x="-11299000" y="3647875"/>
            <a:chExt cx="365475" cy="353650"/>
          </a:xfrm>
        </p:grpSpPr>
        <p:sp>
          <p:nvSpPr>
            <p:cNvPr id="7823" name="Google Shape;7823;p9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9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9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9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9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9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9" name="Google Shape;7829;p96"/>
          <p:cNvGrpSpPr/>
          <p:nvPr/>
        </p:nvGrpSpPr>
        <p:grpSpPr>
          <a:xfrm>
            <a:off x="7544139" y="2428316"/>
            <a:ext cx="357808" cy="333240"/>
            <a:chOff x="-11295075" y="4092875"/>
            <a:chExt cx="355250" cy="330825"/>
          </a:xfrm>
        </p:grpSpPr>
        <p:sp>
          <p:nvSpPr>
            <p:cNvPr id="7830" name="Google Shape;7830;p9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9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9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9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9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96"/>
          <p:cNvGrpSpPr/>
          <p:nvPr/>
        </p:nvGrpSpPr>
        <p:grpSpPr>
          <a:xfrm>
            <a:off x="5769739" y="2891364"/>
            <a:ext cx="312585" cy="355451"/>
            <a:chOff x="-9500075" y="3180800"/>
            <a:chExt cx="310350" cy="352875"/>
          </a:xfrm>
        </p:grpSpPr>
        <p:sp>
          <p:nvSpPr>
            <p:cNvPr id="7836" name="Google Shape;7836;p9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9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9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9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9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9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9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9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9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96"/>
          <p:cNvGrpSpPr/>
          <p:nvPr/>
        </p:nvGrpSpPr>
        <p:grpSpPr>
          <a:xfrm>
            <a:off x="5747530" y="3366879"/>
            <a:ext cx="356221" cy="356257"/>
            <a:chOff x="-9523700" y="3614000"/>
            <a:chExt cx="353675" cy="353675"/>
          </a:xfrm>
        </p:grpSpPr>
        <p:sp>
          <p:nvSpPr>
            <p:cNvPr id="7846" name="Google Shape;7846;p9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9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9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9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9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9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9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9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9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5" name="Google Shape;7855;p96"/>
          <p:cNvGrpSpPr/>
          <p:nvPr/>
        </p:nvGrpSpPr>
        <p:grpSpPr>
          <a:xfrm>
            <a:off x="7532481" y="3389521"/>
            <a:ext cx="356221" cy="354670"/>
            <a:chOff x="-9523700" y="4049550"/>
            <a:chExt cx="353675" cy="352100"/>
          </a:xfrm>
        </p:grpSpPr>
        <p:sp>
          <p:nvSpPr>
            <p:cNvPr id="7856" name="Google Shape;7856;p9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9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9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9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9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9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9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3" name="Google Shape;7863;p96"/>
          <p:cNvGrpSpPr/>
          <p:nvPr/>
        </p:nvGrpSpPr>
        <p:grpSpPr>
          <a:xfrm>
            <a:off x="7088596" y="3389494"/>
            <a:ext cx="357002" cy="311029"/>
            <a:chOff x="-8209150" y="3659675"/>
            <a:chExt cx="354450" cy="308775"/>
          </a:xfrm>
        </p:grpSpPr>
        <p:sp>
          <p:nvSpPr>
            <p:cNvPr id="7864" name="Google Shape;7864;p9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9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9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9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9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9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0" name="Google Shape;7870;p96"/>
          <p:cNvGrpSpPr/>
          <p:nvPr/>
        </p:nvGrpSpPr>
        <p:grpSpPr>
          <a:xfrm>
            <a:off x="6202157" y="2418407"/>
            <a:ext cx="356221" cy="353059"/>
            <a:chOff x="-12643475" y="4081850"/>
            <a:chExt cx="353675" cy="350500"/>
          </a:xfrm>
        </p:grpSpPr>
        <p:sp>
          <p:nvSpPr>
            <p:cNvPr id="7871" name="Google Shape;7871;p9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9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9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9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5" name="Google Shape;7875;p96"/>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6" name="Google Shape;7876;p96"/>
          <p:cNvGrpSpPr/>
          <p:nvPr/>
        </p:nvGrpSpPr>
        <p:grpSpPr>
          <a:xfrm>
            <a:off x="7984757" y="2428316"/>
            <a:ext cx="356221" cy="333240"/>
            <a:chOff x="-10858725" y="4092875"/>
            <a:chExt cx="353675" cy="330825"/>
          </a:xfrm>
        </p:grpSpPr>
        <p:sp>
          <p:nvSpPr>
            <p:cNvPr id="7877" name="Google Shape;7877;p9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9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9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9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9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9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96"/>
          <p:cNvGrpSpPr/>
          <p:nvPr/>
        </p:nvGrpSpPr>
        <p:grpSpPr>
          <a:xfrm>
            <a:off x="6243280" y="3367282"/>
            <a:ext cx="252278" cy="355451"/>
            <a:chOff x="-9039300" y="3614000"/>
            <a:chExt cx="250475" cy="352875"/>
          </a:xfrm>
        </p:grpSpPr>
        <p:sp>
          <p:nvSpPr>
            <p:cNvPr id="7884" name="Google Shape;7884;p9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9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96"/>
          <p:cNvGrpSpPr/>
          <p:nvPr/>
        </p:nvGrpSpPr>
        <p:grpSpPr>
          <a:xfrm>
            <a:off x="7975246" y="3389521"/>
            <a:ext cx="354635" cy="354670"/>
            <a:chOff x="-9088150" y="4049550"/>
            <a:chExt cx="352100" cy="352100"/>
          </a:xfrm>
        </p:grpSpPr>
        <p:sp>
          <p:nvSpPr>
            <p:cNvPr id="7887" name="Google Shape;7887;p9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9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9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9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9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9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96"/>
          <p:cNvGrpSpPr/>
          <p:nvPr/>
        </p:nvGrpSpPr>
        <p:grpSpPr>
          <a:xfrm>
            <a:off x="7109610" y="2891754"/>
            <a:ext cx="315757" cy="354670"/>
            <a:chOff x="-8191825" y="3174500"/>
            <a:chExt cx="313500" cy="352100"/>
          </a:xfrm>
        </p:grpSpPr>
        <p:sp>
          <p:nvSpPr>
            <p:cNvPr id="7894" name="Google Shape;7894;p9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9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9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7" name="Google Shape;7897;p96"/>
          <p:cNvGrpSpPr/>
          <p:nvPr/>
        </p:nvGrpSpPr>
        <p:grpSpPr>
          <a:xfrm>
            <a:off x="4858968" y="1532275"/>
            <a:ext cx="356221" cy="354973"/>
            <a:chOff x="-13947000" y="3212800"/>
            <a:chExt cx="353675" cy="352400"/>
          </a:xfrm>
        </p:grpSpPr>
        <p:sp>
          <p:nvSpPr>
            <p:cNvPr id="7898" name="Google Shape;7898;p9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9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0" name="Google Shape;7900;p96"/>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1" name="Google Shape;7901;p96"/>
          <p:cNvGrpSpPr/>
          <p:nvPr/>
        </p:nvGrpSpPr>
        <p:grpSpPr>
          <a:xfrm>
            <a:off x="5301563" y="1531633"/>
            <a:ext cx="356221" cy="356257"/>
            <a:chOff x="-13512225" y="3211525"/>
            <a:chExt cx="353675" cy="353675"/>
          </a:xfrm>
        </p:grpSpPr>
        <p:sp>
          <p:nvSpPr>
            <p:cNvPr id="7902" name="Google Shape;7902;p9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9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9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9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9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7" name="Google Shape;7907;p96"/>
          <p:cNvGrpSpPr/>
          <p:nvPr/>
        </p:nvGrpSpPr>
        <p:grpSpPr>
          <a:xfrm>
            <a:off x="6191845" y="1532024"/>
            <a:ext cx="356221" cy="355476"/>
            <a:chOff x="-12643475" y="3212300"/>
            <a:chExt cx="353675" cy="352900"/>
          </a:xfrm>
        </p:grpSpPr>
        <p:sp>
          <p:nvSpPr>
            <p:cNvPr id="7908" name="Google Shape;7908;p9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9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9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9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9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9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9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9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9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96"/>
          <p:cNvGrpSpPr/>
          <p:nvPr/>
        </p:nvGrpSpPr>
        <p:grpSpPr>
          <a:xfrm>
            <a:off x="6191845" y="1983798"/>
            <a:ext cx="356221" cy="333366"/>
            <a:chOff x="-12643475" y="3657325"/>
            <a:chExt cx="353675" cy="330950"/>
          </a:xfrm>
        </p:grpSpPr>
        <p:sp>
          <p:nvSpPr>
            <p:cNvPr id="7918" name="Google Shape;7918;p9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9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9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9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9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9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4" name="Google Shape;7924;p96"/>
          <p:cNvGrpSpPr/>
          <p:nvPr/>
        </p:nvGrpSpPr>
        <p:grpSpPr>
          <a:xfrm>
            <a:off x="7974847" y="1532427"/>
            <a:ext cx="355416" cy="354670"/>
            <a:chOff x="-10857925" y="3213875"/>
            <a:chExt cx="352875" cy="352100"/>
          </a:xfrm>
        </p:grpSpPr>
        <p:sp>
          <p:nvSpPr>
            <p:cNvPr id="7925" name="Google Shape;7925;p9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9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9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9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9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9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9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9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9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9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5" name="Google Shape;7935;p96"/>
          <p:cNvGrpSpPr/>
          <p:nvPr/>
        </p:nvGrpSpPr>
        <p:grpSpPr>
          <a:xfrm>
            <a:off x="6191762" y="2891855"/>
            <a:ext cx="356096" cy="354469"/>
            <a:chOff x="-9089725" y="3180200"/>
            <a:chExt cx="353550" cy="351900"/>
          </a:xfrm>
        </p:grpSpPr>
        <p:sp>
          <p:nvSpPr>
            <p:cNvPr id="7936" name="Google Shape;7936;p9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9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8" name="Google Shape;7938;p96"/>
          <p:cNvGrpSpPr/>
          <p:nvPr/>
        </p:nvGrpSpPr>
        <p:grpSpPr>
          <a:xfrm>
            <a:off x="7083760" y="1971660"/>
            <a:ext cx="358588" cy="357642"/>
            <a:chOff x="7083760" y="1971660"/>
            <a:chExt cx="358588" cy="357642"/>
          </a:xfrm>
        </p:grpSpPr>
        <p:sp>
          <p:nvSpPr>
            <p:cNvPr id="7939" name="Google Shape;7939;p9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9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9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9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9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9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9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9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9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9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9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9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954" name="Shape 7954"/>
        <p:cNvGrpSpPr/>
        <p:nvPr/>
      </p:nvGrpSpPr>
      <p:grpSpPr>
        <a:xfrm>
          <a:off x="0" y="0"/>
          <a:ext cx="0" cy="0"/>
          <a:chOff x="0" y="0"/>
          <a:chExt cx="0" cy="0"/>
        </a:xfrm>
      </p:grpSpPr>
      <p:sp>
        <p:nvSpPr>
          <p:cNvPr id="7955" name="Google Shape;7955;p9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956" name="Google Shape;7956;p9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7" name="Google Shape;7957;p97"/>
          <p:cNvGrpSpPr/>
          <p:nvPr/>
        </p:nvGrpSpPr>
        <p:grpSpPr>
          <a:xfrm>
            <a:off x="748855" y="2243507"/>
            <a:ext cx="452798" cy="449473"/>
            <a:chOff x="-21322300" y="3693325"/>
            <a:chExt cx="306400" cy="304150"/>
          </a:xfrm>
        </p:grpSpPr>
        <p:sp>
          <p:nvSpPr>
            <p:cNvPr id="7958" name="Google Shape;7958;p9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9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9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9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97"/>
          <p:cNvGrpSpPr/>
          <p:nvPr/>
        </p:nvGrpSpPr>
        <p:grpSpPr>
          <a:xfrm>
            <a:off x="748263" y="2810244"/>
            <a:ext cx="453980" cy="422540"/>
            <a:chOff x="-21322300" y="4077125"/>
            <a:chExt cx="307200" cy="285925"/>
          </a:xfrm>
        </p:grpSpPr>
        <p:sp>
          <p:nvSpPr>
            <p:cNvPr id="7963" name="Google Shape;7963;p9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9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9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9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9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9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9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9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9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9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9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9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97"/>
          <p:cNvGrpSpPr/>
          <p:nvPr/>
        </p:nvGrpSpPr>
        <p:grpSpPr>
          <a:xfrm>
            <a:off x="3525440" y="1689128"/>
            <a:ext cx="451653" cy="450212"/>
            <a:chOff x="-19394200" y="3333800"/>
            <a:chExt cx="305625" cy="304650"/>
          </a:xfrm>
        </p:grpSpPr>
        <p:sp>
          <p:nvSpPr>
            <p:cNvPr id="7976" name="Google Shape;7976;p9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9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9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9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9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9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9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9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9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5" name="Google Shape;7985;p97"/>
          <p:cNvGrpSpPr/>
          <p:nvPr/>
        </p:nvGrpSpPr>
        <p:grpSpPr>
          <a:xfrm>
            <a:off x="3524276" y="2243580"/>
            <a:ext cx="453980" cy="449325"/>
            <a:chOff x="-19396575" y="3708500"/>
            <a:chExt cx="307200" cy="304050"/>
          </a:xfrm>
        </p:grpSpPr>
        <p:sp>
          <p:nvSpPr>
            <p:cNvPr id="7986" name="Google Shape;7986;p9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9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9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9" name="Google Shape;7989;p97"/>
          <p:cNvGrpSpPr/>
          <p:nvPr/>
        </p:nvGrpSpPr>
        <p:grpSpPr>
          <a:xfrm>
            <a:off x="3518457" y="2796461"/>
            <a:ext cx="465618" cy="450101"/>
            <a:chOff x="-19394200" y="4084200"/>
            <a:chExt cx="315075" cy="304575"/>
          </a:xfrm>
        </p:grpSpPr>
        <p:sp>
          <p:nvSpPr>
            <p:cNvPr id="7990" name="Google Shape;7990;p9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9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9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9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9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9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97"/>
          <p:cNvGrpSpPr/>
          <p:nvPr/>
        </p:nvGrpSpPr>
        <p:grpSpPr>
          <a:xfrm>
            <a:off x="6324167" y="1689001"/>
            <a:ext cx="400447" cy="450470"/>
            <a:chOff x="-17526750" y="3309200"/>
            <a:chExt cx="270975" cy="304825"/>
          </a:xfrm>
        </p:grpSpPr>
        <p:sp>
          <p:nvSpPr>
            <p:cNvPr id="7997" name="Google Shape;7997;p9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9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9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9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9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97"/>
          <p:cNvGrpSpPr/>
          <p:nvPr/>
        </p:nvGrpSpPr>
        <p:grpSpPr>
          <a:xfrm>
            <a:off x="6300319" y="2244173"/>
            <a:ext cx="448143" cy="448143"/>
            <a:chOff x="-17542500" y="3684100"/>
            <a:chExt cx="303250" cy="303250"/>
          </a:xfrm>
        </p:grpSpPr>
        <p:sp>
          <p:nvSpPr>
            <p:cNvPr id="8003" name="Google Shape;8003;p9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9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9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9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9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9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9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97"/>
          <p:cNvGrpSpPr/>
          <p:nvPr/>
        </p:nvGrpSpPr>
        <p:grpSpPr>
          <a:xfrm>
            <a:off x="6299728" y="2810817"/>
            <a:ext cx="449325" cy="421395"/>
            <a:chOff x="-17542500" y="4068450"/>
            <a:chExt cx="304050" cy="285150"/>
          </a:xfrm>
        </p:grpSpPr>
        <p:sp>
          <p:nvSpPr>
            <p:cNvPr id="8011" name="Google Shape;8011;p9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9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9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9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9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9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7" name="Google Shape;8017;p97"/>
          <p:cNvGrpSpPr/>
          <p:nvPr/>
        </p:nvGrpSpPr>
        <p:grpSpPr>
          <a:xfrm>
            <a:off x="3530150" y="3342211"/>
            <a:ext cx="343404" cy="449325"/>
            <a:chOff x="-15652200" y="3335975"/>
            <a:chExt cx="232375" cy="304050"/>
          </a:xfrm>
        </p:grpSpPr>
        <p:sp>
          <p:nvSpPr>
            <p:cNvPr id="8018" name="Google Shape;8018;p9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9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9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9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9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9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9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9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9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97"/>
          <p:cNvGrpSpPr/>
          <p:nvPr/>
        </p:nvGrpSpPr>
        <p:grpSpPr>
          <a:xfrm>
            <a:off x="1303491" y="1689573"/>
            <a:ext cx="450470" cy="449325"/>
            <a:chOff x="-20946600" y="3317850"/>
            <a:chExt cx="304825" cy="304050"/>
          </a:xfrm>
        </p:grpSpPr>
        <p:sp>
          <p:nvSpPr>
            <p:cNvPr id="8028" name="Google Shape;8028;p9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9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9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97"/>
          <p:cNvGrpSpPr/>
          <p:nvPr/>
        </p:nvGrpSpPr>
        <p:grpSpPr>
          <a:xfrm>
            <a:off x="1304064" y="2243729"/>
            <a:ext cx="449325" cy="449030"/>
            <a:chOff x="-20945825" y="3692175"/>
            <a:chExt cx="304050" cy="303850"/>
          </a:xfrm>
        </p:grpSpPr>
        <p:sp>
          <p:nvSpPr>
            <p:cNvPr id="8032" name="Google Shape;8032;p9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9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9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9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97"/>
          <p:cNvGrpSpPr/>
          <p:nvPr/>
        </p:nvGrpSpPr>
        <p:grpSpPr>
          <a:xfrm>
            <a:off x="1329667" y="2797442"/>
            <a:ext cx="398119" cy="448143"/>
            <a:chOff x="-20930075" y="4066100"/>
            <a:chExt cx="269400" cy="303250"/>
          </a:xfrm>
        </p:grpSpPr>
        <p:sp>
          <p:nvSpPr>
            <p:cNvPr id="8037" name="Google Shape;8037;p9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9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97"/>
          <p:cNvGrpSpPr/>
          <p:nvPr/>
        </p:nvGrpSpPr>
        <p:grpSpPr>
          <a:xfrm>
            <a:off x="4110888" y="1689848"/>
            <a:ext cx="372516" cy="448771"/>
            <a:chOff x="-18994100" y="3334775"/>
            <a:chExt cx="252075" cy="303675"/>
          </a:xfrm>
        </p:grpSpPr>
        <p:sp>
          <p:nvSpPr>
            <p:cNvPr id="8040" name="Google Shape;8040;p9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9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9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9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97"/>
          <p:cNvGrpSpPr/>
          <p:nvPr/>
        </p:nvGrpSpPr>
        <p:grpSpPr>
          <a:xfrm>
            <a:off x="4125445" y="2244743"/>
            <a:ext cx="343404" cy="446998"/>
            <a:chOff x="-18983850" y="3710075"/>
            <a:chExt cx="232375" cy="302475"/>
          </a:xfrm>
        </p:grpSpPr>
        <p:sp>
          <p:nvSpPr>
            <p:cNvPr id="8045" name="Google Shape;8045;p9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9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9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9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97"/>
          <p:cNvGrpSpPr/>
          <p:nvPr/>
        </p:nvGrpSpPr>
        <p:grpSpPr>
          <a:xfrm>
            <a:off x="4071911" y="2797422"/>
            <a:ext cx="450470" cy="448180"/>
            <a:chOff x="-19020075" y="4084200"/>
            <a:chExt cx="304825" cy="303275"/>
          </a:xfrm>
        </p:grpSpPr>
        <p:sp>
          <p:nvSpPr>
            <p:cNvPr id="8050" name="Google Shape;8050;p9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9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9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9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9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9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9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9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9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9" name="Google Shape;8059;p97"/>
          <p:cNvGrpSpPr/>
          <p:nvPr/>
        </p:nvGrpSpPr>
        <p:grpSpPr>
          <a:xfrm>
            <a:off x="6889176" y="1689001"/>
            <a:ext cx="396937" cy="450470"/>
            <a:chOff x="-17149475" y="3309200"/>
            <a:chExt cx="268600" cy="304825"/>
          </a:xfrm>
        </p:grpSpPr>
        <p:sp>
          <p:nvSpPr>
            <p:cNvPr id="8060" name="Google Shape;8060;p9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9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97"/>
          <p:cNvGrpSpPr/>
          <p:nvPr/>
        </p:nvGrpSpPr>
        <p:grpSpPr>
          <a:xfrm>
            <a:off x="6862982" y="2258120"/>
            <a:ext cx="449325" cy="420249"/>
            <a:chOff x="-17168375" y="3692750"/>
            <a:chExt cx="304050" cy="284375"/>
          </a:xfrm>
        </p:grpSpPr>
        <p:sp>
          <p:nvSpPr>
            <p:cNvPr id="8063" name="Google Shape;8063;p9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9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9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9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9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9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9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97"/>
          <p:cNvGrpSpPr/>
          <p:nvPr/>
        </p:nvGrpSpPr>
        <p:grpSpPr>
          <a:xfrm>
            <a:off x="6859491" y="2796852"/>
            <a:ext cx="456308" cy="449325"/>
            <a:chOff x="-17170750" y="4058800"/>
            <a:chExt cx="308775" cy="304050"/>
          </a:xfrm>
        </p:grpSpPr>
        <p:sp>
          <p:nvSpPr>
            <p:cNvPr id="8071" name="Google Shape;8071;p9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9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9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9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9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9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9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9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9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9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9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9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9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9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9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9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9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97"/>
          <p:cNvGrpSpPr/>
          <p:nvPr/>
        </p:nvGrpSpPr>
        <p:grpSpPr>
          <a:xfrm>
            <a:off x="5721388" y="3343358"/>
            <a:ext cx="450470" cy="446998"/>
            <a:chOff x="-15688425" y="3707725"/>
            <a:chExt cx="304825" cy="302475"/>
          </a:xfrm>
        </p:grpSpPr>
        <p:sp>
          <p:nvSpPr>
            <p:cNvPr id="8089" name="Google Shape;8089;p9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9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9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9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9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9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97"/>
          <p:cNvGrpSpPr/>
          <p:nvPr/>
        </p:nvGrpSpPr>
        <p:grpSpPr>
          <a:xfrm>
            <a:off x="1865544" y="1690441"/>
            <a:ext cx="451653" cy="447589"/>
            <a:chOff x="-20572500" y="3319025"/>
            <a:chExt cx="305625" cy="302875"/>
          </a:xfrm>
        </p:grpSpPr>
        <p:sp>
          <p:nvSpPr>
            <p:cNvPr id="8096" name="Google Shape;8096;p9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9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97"/>
          <p:cNvGrpSpPr/>
          <p:nvPr/>
        </p:nvGrpSpPr>
        <p:grpSpPr>
          <a:xfrm>
            <a:off x="1866708" y="2305410"/>
            <a:ext cx="449325" cy="325670"/>
            <a:chOff x="-20571700" y="3722875"/>
            <a:chExt cx="304050" cy="220375"/>
          </a:xfrm>
        </p:grpSpPr>
        <p:sp>
          <p:nvSpPr>
            <p:cNvPr id="8099" name="Google Shape;8099;p9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9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9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9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9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9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9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97"/>
          <p:cNvGrpSpPr/>
          <p:nvPr/>
        </p:nvGrpSpPr>
        <p:grpSpPr>
          <a:xfrm>
            <a:off x="1866135" y="2796278"/>
            <a:ext cx="450470" cy="450470"/>
            <a:chOff x="-20571700" y="4066875"/>
            <a:chExt cx="304825" cy="304825"/>
          </a:xfrm>
        </p:grpSpPr>
        <p:sp>
          <p:nvSpPr>
            <p:cNvPr id="8107" name="Google Shape;8107;p9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9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9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9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9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9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97"/>
          <p:cNvGrpSpPr/>
          <p:nvPr/>
        </p:nvGrpSpPr>
        <p:grpSpPr>
          <a:xfrm>
            <a:off x="4632837" y="1688259"/>
            <a:ext cx="453980" cy="451948"/>
            <a:chOff x="-18645175" y="3334200"/>
            <a:chExt cx="307200" cy="305825"/>
          </a:xfrm>
        </p:grpSpPr>
        <p:sp>
          <p:nvSpPr>
            <p:cNvPr id="8114" name="Google Shape;8114;p9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9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9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9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9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97"/>
          <p:cNvGrpSpPr/>
          <p:nvPr/>
        </p:nvGrpSpPr>
        <p:grpSpPr>
          <a:xfrm>
            <a:off x="4633429" y="2242989"/>
            <a:ext cx="452798" cy="450507"/>
            <a:chOff x="-18645175" y="3708500"/>
            <a:chExt cx="306400" cy="304850"/>
          </a:xfrm>
        </p:grpSpPr>
        <p:sp>
          <p:nvSpPr>
            <p:cNvPr id="8120" name="Google Shape;8120;p9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9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9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9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9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9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9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97"/>
          <p:cNvGrpSpPr/>
          <p:nvPr/>
        </p:nvGrpSpPr>
        <p:grpSpPr>
          <a:xfrm>
            <a:off x="4631101" y="2795630"/>
            <a:ext cx="457453" cy="451763"/>
            <a:chOff x="-18647525" y="4082625"/>
            <a:chExt cx="309550" cy="305700"/>
          </a:xfrm>
        </p:grpSpPr>
        <p:sp>
          <p:nvSpPr>
            <p:cNvPr id="8128" name="Google Shape;8128;p9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9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9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9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97"/>
          <p:cNvGrpSpPr/>
          <p:nvPr/>
        </p:nvGrpSpPr>
        <p:grpSpPr>
          <a:xfrm>
            <a:off x="7441485" y="1689592"/>
            <a:ext cx="395755" cy="449288"/>
            <a:chOff x="-16775350" y="3309200"/>
            <a:chExt cx="267800" cy="304025"/>
          </a:xfrm>
        </p:grpSpPr>
        <p:sp>
          <p:nvSpPr>
            <p:cNvPr id="8133" name="Google Shape;8133;p9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9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9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6" name="Google Shape;8136;p97"/>
          <p:cNvGrpSpPr/>
          <p:nvPr/>
        </p:nvGrpSpPr>
        <p:grpSpPr>
          <a:xfrm>
            <a:off x="7441485" y="2241827"/>
            <a:ext cx="395755" cy="452835"/>
            <a:chOff x="-16775350" y="3683300"/>
            <a:chExt cx="267800" cy="306425"/>
          </a:xfrm>
        </p:grpSpPr>
        <p:sp>
          <p:nvSpPr>
            <p:cNvPr id="8137" name="Google Shape;8137;p9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9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9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97"/>
          <p:cNvGrpSpPr/>
          <p:nvPr/>
        </p:nvGrpSpPr>
        <p:grpSpPr>
          <a:xfrm>
            <a:off x="7413536" y="2796870"/>
            <a:ext cx="451653" cy="449288"/>
            <a:chOff x="-16794250" y="4058225"/>
            <a:chExt cx="305625" cy="304025"/>
          </a:xfrm>
        </p:grpSpPr>
        <p:sp>
          <p:nvSpPr>
            <p:cNvPr id="8141" name="Google Shape;8141;p9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9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9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9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9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9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9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9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9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0" name="Google Shape;8150;p9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51" name="Google Shape;8151;p97"/>
          <p:cNvGrpSpPr/>
          <p:nvPr/>
        </p:nvGrpSpPr>
        <p:grpSpPr>
          <a:xfrm>
            <a:off x="2414953" y="1689573"/>
            <a:ext cx="457453" cy="449325"/>
            <a:chOff x="-20199150" y="3317850"/>
            <a:chExt cx="309550" cy="304050"/>
          </a:xfrm>
        </p:grpSpPr>
        <p:sp>
          <p:nvSpPr>
            <p:cNvPr id="8152" name="Google Shape;8152;p9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9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9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9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9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9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9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97"/>
          <p:cNvGrpSpPr/>
          <p:nvPr/>
        </p:nvGrpSpPr>
        <p:grpSpPr>
          <a:xfrm>
            <a:off x="2417281" y="2242861"/>
            <a:ext cx="452798" cy="450766"/>
            <a:chOff x="-20199150" y="3693150"/>
            <a:chExt cx="306400" cy="305025"/>
          </a:xfrm>
        </p:grpSpPr>
        <p:sp>
          <p:nvSpPr>
            <p:cNvPr id="8160" name="Google Shape;8160;p9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9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9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9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9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9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6" name="Google Shape;8166;p97"/>
          <p:cNvGrpSpPr/>
          <p:nvPr/>
        </p:nvGrpSpPr>
        <p:grpSpPr>
          <a:xfrm>
            <a:off x="2417854" y="2795687"/>
            <a:ext cx="451653" cy="451653"/>
            <a:chOff x="-20197575" y="4066875"/>
            <a:chExt cx="305625" cy="305625"/>
          </a:xfrm>
        </p:grpSpPr>
        <p:sp>
          <p:nvSpPr>
            <p:cNvPr id="8167" name="Google Shape;8167;p9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9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9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9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9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9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9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9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97"/>
          <p:cNvGrpSpPr/>
          <p:nvPr/>
        </p:nvGrpSpPr>
        <p:grpSpPr>
          <a:xfrm>
            <a:off x="5200071" y="1687520"/>
            <a:ext cx="449325" cy="453426"/>
            <a:chOff x="-18271050" y="3333200"/>
            <a:chExt cx="304050" cy="306825"/>
          </a:xfrm>
        </p:grpSpPr>
        <p:sp>
          <p:nvSpPr>
            <p:cNvPr id="8176" name="Google Shape;8176;p9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9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9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9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9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97"/>
          <p:cNvGrpSpPr/>
          <p:nvPr/>
        </p:nvGrpSpPr>
        <p:grpSpPr>
          <a:xfrm>
            <a:off x="5200644" y="2244171"/>
            <a:ext cx="448180" cy="448143"/>
            <a:chOff x="-18270275" y="3710875"/>
            <a:chExt cx="303275" cy="303250"/>
          </a:xfrm>
        </p:grpSpPr>
        <p:sp>
          <p:nvSpPr>
            <p:cNvPr id="8182" name="Google Shape;8182;p9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9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9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9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9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9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97"/>
          <p:cNvGrpSpPr/>
          <p:nvPr/>
        </p:nvGrpSpPr>
        <p:grpSpPr>
          <a:xfrm>
            <a:off x="5254196" y="2797422"/>
            <a:ext cx="341076" cy="448180"/>
            <a:chOff x="-18234025" y="4084200"/>
            <a:chExt cx="230800" cy="303275"/>
          </a:xfrm>
        </p:grpSpPr>
        <p:sp>
          <p:nvSpPr>
            <p:cNvPr id="8189" name="Google Shape;8189;p9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9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9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97"/>
          <p:cNvGrpSpPr/>
          <p:nvPr/>
        </p:nvGrpSpPr>
        <p:grpSpPr>
          <a:xfrm>
            <a:off x="2366751" y="3341641"/>
            <a:ext cx="449325" cy="450470"/>
            <a:chOff x="-16419350" y="3308400"/>
            <a:chExt cx="304050" cy="304825"/>
          </a:xfrm>
        </p:grpSpPr>
        <p:sp>
          <p:nvSpPr>
            <p:cNvPr id="8193" name="Google Shape;8193;p9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9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9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9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9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9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9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0" name="Google Shape;8200;p97"/>
          <p:cNvGrpSpPr/>
          <p:nvPr/>
        </p:nvGrpSpPr>
        <p:grpSpPr>
          <a:xfrm>
            <a:off x="4638306" y="3340423"/>
            <a:ext cx="395755" cy="452872"/>
            <a:chOff x="-16401225" y="3683275"/>
            <a:chExt cx="267800" cy="306450"/>
          </a:xfrm>
        </p:grpSpPr>
        <p:sp>
          <p:nvSpPr>
            <p:cNvPr id="8201" name="Google Shape;8201;p9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9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9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9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9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9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9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8" name="Google Shape;8208;p97"/>
          <p:cNvGrpSpPr/>
          <p:nvPr/>
        </p:nvGrpSpPr>
        <p:grpSpPr>
          <a:xfrm>
            <a:off x="8003755" y="2797062"/>
            <a:ext cx="450470" cy="448180"/>
            <a:chOff x="-16419350" y="4058200"/>
            <a:chExt cx="304825" cy="303275"/>
          </a:xfrm>
        </p:grpSpPr>
        <p:sp>
          <p:nvSpPr>
            <p:cNvPr id="8209" name="Google Shape;8209;p9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9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9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9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9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9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9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6" name="Google Shape;8216;p97"/>
          <p:cNvGrpSpPr/>
          <p:nvPr/>
        </p:nvGrpSpPr>
        <p:grpSpPr>
          <a:xfrm>
            <a:off x="4030643" y="3343080"/>
            <a:ext cx="450507" cy="447589"/>
            <a:chOff x="-15296200" y="3326900"/>
            <a:chExt cx="304850" cy="302875"/>
          </a:xfrm>
        </p:grpSpPr>
        <p:sp>
          <p:nvSpPr>
            <p:cNvPr id="8217" name="Google Shape;8217;p9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9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9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9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9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97"/>
          <p:cNvGrpSpPr/>
          <p:nvPr/>
        </p:nvGrpSpPr>
        <p:grpSpPr>
          <a:xfrm>
            <a:off x="2946296" y="1706881"/>
            <a:ext cx="486566" cy="414708"/>
            <a:chOff x="-19835275" y="3330250"/>
            <a:chExt cx="329250" cy="280625"/>
          </a:xfrm>
        </p:grpSpPr>
        <p:sp>
          <p:nvSpPr>
            <p:cNvPr id="8223" name="Google Shape;8223;p9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9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9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97"/>
          <p:cNvGrpSpPr/>
          <p:nvPr/>
        </p:nvGrpSpPr>
        <p:grpSpPr>
          <a:xfrm>
            <a:off x="2964325" y="2243470"/>
            <a:ext cx="450507" cy="449547"/>
            <a:chOff x="-19822675" y="3692750"/>
            <a:chExt cx="304850" cy="304200"/>
          </a:xfrm>
        </p:grpSpPr>
        <p:sp>
          <p:nvSpPr>
            <p:cNvPr id="8227" name="Google Shape;8227;p9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9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9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9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9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2" name="Google Shape;8232;p97"/>
          <p:cNvGrpSpPr/>
          <p:nvPr/>
        </p:nvGrpSpPr>
        <p:grpSpPr>
          <a:xfrm>
            <a:off x="2964916" y="2796278"/>
            <a:ext cx="449325" cy="450470"/>
            <a:chOff x="-19822675" y="4066875"/>
            <a:chExt cx="304050" cy="304825"/>
          </a:xfrm>
        </p:grpSpPr>
        <p:sp>
          <p:nvSpPr>
            <p:cNvPr id="8233" name="Google Shape;8233;p9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9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9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9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9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9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97"/>
          <p:cNvGrpSpPr/>
          <p:nvPr/>
        </p:nvGrpSpPr>
        <p:grpSpPr>
          <a:xfrm>
            <a:off x="5773985" y="1689571"/>
            <a:ext cx="399302" cy="449325"/>
            <a:chOff x="-17878825" y="3334400"/>
            <a:chExt cx="270200" cy="304050"/>
          </a:xfrm>
        </p:grpSpPr>
        <p:sp>
          <p:nvSpPr>
            <p:cNvPr id="8240" name="Google Shape;8240;p9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9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9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9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9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9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9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97"/>
          <p:cNvGrpSpPr/>
          <p:nvPr/>
        </p:nvGrpSpPr>
        <p:grpSpPr>
          <a:xfrm>
            <a:off x="5747809" y="2242416"/>
            <a:ext cx="451653" cy="451653"/>
            <a:chOff x="-17896150" y="3709300"/>
            <a:chExt cx="305625" cy="305625"/>
          </a:xfrm>
        </p:grpSpPr>
        <p:sp>
          <p:nvSpPr>
            <p:cNvPr id="8248" name="Google Shape;8248;p9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9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9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9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2" name="Google Shape;8252;p97"/>
          <p:cNvGrpSpPr/>
          <p:nvPr/>
        </p:nvGrpSpPr>
        <p:grpSpPr>
          <a:xfrm>
            <a:off x="5775740" y="2795686"/>
            <a:ext cx="395792" cy="451653"/>
            <a:chOff x="-17878025" y="4082625"/>
            <a:chExt cx="267825" cy="305625"/>
          </a:xfrm>
        </p:grpSpPr>
        <p:sp>
          <p:nvSpPr>
            <p:cNvPr id="8253" name="Google Shape;8253;p9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9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9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9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9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9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9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97"/>
          <p:cNvGrpSpPr/>
          <p:nvPr/>
        </p:nvGrpSpPr>
        <p:grpSpPr>
          <a:xfrm>
            <a:off x="2919632" y="3355015"/>
            <a:ext cx="450507" cy="423722"/>
            <a:chOff x="-16044450" y="3317850"/>
            <a:chExt cx="304850" cy="286725"/>
          </a:xfrm>
        </p:grpSpPr>
        <p:sp>
          <p:nvSpPr>
            <p:cNvPr id="8261" name="Google Shape;8261;p9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9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9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9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5" name="Google Shape;8265;p9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6" name="Google Shape;8266;p97"/>
          <p:cNvGrpSpPr/>
          <p:nvPr/>
        </p:nvGrpSpPr>
        <p:grpSpPr>
          <a:xfrm>
            <a:off x="8042149" y="2243724"/>
            <a:ext cx="373662" cy="449030"/>
            <a:chOff x="-16018450" y="4058400"/>
            <a:chExt cx="252850" cy="303850"/>
          </a:xfrm>
        </p:grpSpPr>
        <p:sp>
          <p:nvSpPr>
            <p:cNvPr id="8267" name="Google Shape;8267;p9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9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9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9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1" name="Google Shape;8271;p9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Developments</a:t>
            </a:r>
            <a:endParaRPr/>
          </a:p>
        </p:txBody>
      </p:sp>
      <p:sp>
        <p:nvSpPr>
          <p:cNvPr id="506" name="Google Shape;506;p62"/>
          <p:cNvSpPr txBox="1"/>
          <p:nvPr/>
        </p:nvSpPr>
        <p:spPr>
          <a:xfrm>
            <a:off x="2054550" y="1017725"/>
            <a:ext cx="5034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Montserrat"/>
                <a:ea typeface="Montserrat"/>
                <a:cs typeface="Montserrat"/>
                <a:sym typeface="Montserrat"/>
              </a:rPr>
              <a:t>Previous Development</a:t>
            </a:r>
            <a:endParaRPr sz="1800">
              <a:solidFill>
                <a:schemeClr val="dk2"/>
              </a:solidFill>
              <a:latin typeface="Montserrat"/>
              <a:ea typeface="Montserrat"/>
              <a:cs typeface="Montserrat"/>
              <a:sym typeface="Montserrat"/>
            </a:endParaRPr>
          </a:p>
        </p:txBody>
      </p:sp>
      <p:pic>
        <p:nvPicPr>
          <p:cNvPr id="507" name="Google Shape;507;p62" title="MAIN.png"/>
          <p:cNvPicPr preferRelativeResize="0"/>
          <p:nvPr/>
        </p:nvPicPr>
        <p:blipFill>
          <a:blip r:embed="rId3">
            <a:alphaModFix/>
          </a:blip>
          <a:stretch>
            <a:fillRect/>
          </a:stretch>
        </p:blipFill>
        <p:spPr>
          <a:xfrm>
            <a:off x="1364300" y="1479425"/>
            <a:ext cx="2696109" cy="3359276"/>
          </a:xfrm>
          <a:prstGeom prst="rect">
            <a:avLst/>
          </a:prstGeom>
          <a:noFill/>
          <a:ln>
            <a:noFill/>
          </a:ln>
        </p:spPr>
      </p:pic>
      <p:sp>
        <p:nvSpPr>
          <p:cNvPr id="508" name="Google Shape;508;p62"/>
          <p:cNvSpPr txBox="1"/>
          <p:nvPr/>
        </p:nvSpPr>
        <p:spPr>
          <a:xfrm rot="-2958338">
            <a:off x="5107361" y="2531940"/>
            <a:ext cx="3125039" cy="46163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Montserrat"/>
                <a:ea typeface="Montserrat"/>
                <a:cs typeface="Montserrat"/>
                <a:sym typeface="Montserrat"/>
              </a:rPr>
              <a:t>Picture of Prototype 2</a:t>
            </a:r>
            <a:endParaRPr sz="1800">
              <a:solidFill>
                <a:schemeClr val="dk2"/>
              </a:solidFill>
              <a:latin typeface="Montserrat"/>
              <a:ea typeface="Montserrat"/>
              <a:cs typeface="Montserrat"/>
              <a:sym typeface="Montserrat"/>
            </a:endParaRPr>
          </a:p>
        </p:txBody>
      </p:sp>
      <p:pic>
        <p:nvPicPr>
          <p:cNvPr id="509" name="Google Shape;509;p62" title="IMG_1943.HEIC"/>
          <p:cNvPicPr preferRelativeResize="0"/>
          <p:nvPr/>
        </p:nvPicPr>
        <p:blipFill>
          <a:blip r:embed="rId4">
            <a:alphaModFix/>
          </a:blip>
          <a:stretch>
            <a:fillRect/>
          </a:stretch>
        </p:blipFill>
        <p:spPr>
          <a:xfrm>
            <a:off x="5423594" y="1479425"/>
            <a:ext cx="2519455" cy="3359273"/>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275" name="Shape 8275"/>
        <p:cNvGrpSpPr/>
        <p:nvPr/>
      </p:nvGrpSpPr>
      <p:grpSpPr>
        <a:xfrm>
          <a:off x="0" y="0"/>
          <a:ext cx="0" cy="0"/>
          <a:chOff x="0" y="0"/>
          <a:chExt cx="0" cy="0"/>
        </a:xfrm>
      </p:grpSpPr>
      <p:sp>
        <p:nvSpPr>
          <p:cNvPr id="8276" name="Google Shape;8276;p9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277" name="Google Shape;8277;p98"/>
          <p:cNvGrpSpPr/>
          <p:nvPr/>
        </p:nvGrpSpPr>
        <p:grpSpPr>
          <a:xfrm>
            <a:off x="845901" y="1689241"/>
            <a:ext cx="442337" cy="419623"/>
            <a:chOff x="-6696925" y="3272575"/>
            <a:chExt cx="307200" cy="291425"/>
          </a:xfrm>
        </p:grpSpPr>
        <p:sp>
          <p:nvSpPr>
            <p:cNvPr id="8278" name="Google Shape;8278;p9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9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98"/>
          <p:cNvGrpSpPr/>
          <p:nvPr/>
        </p:nvGrpSpPr>
        <p:grpSpPr>
          <a:xfrm>
            <a:off x="845884" y="2204636"/>
            <a:ext cx="442373" cy="420775"/>
            <a:chOff x="-6690625" y="3631325"/>
            <a:chExt cx="307225" cy="292225"/>
          </a:xfrm>
        </p:grpSpPr>
        <p:sp>
          <p:nvSpPr>
            <p:cNvPr id="8281" name="Google Shape;8281;p9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9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9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9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9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6" name="Google Shape;8286;p98"/>
          <p:cNvGrpSpPr/>
          <p:nvPr/>
        </p:nvGrpSpPr>
        <p:grpSpPr>
          <a:xfrm>
            <a:off x="868005" y="2756972"/>
            <a:ext cx="421927" cy="419371"/>
            <a:chOff x="-6689825" y="3992050"/>
            <a:chExt cx="293025" cy="291250"/>
          </a:xfrm>
        </p:grpSpPr>
        <p:sp>
          <p:nvSpPr>
            <p:cNvPr id="8287" name="Google Shape;8287;p9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9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9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9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9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9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9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9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9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9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9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9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9" name="Google Shape;8299;p9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00" name="Google Shape;8300;p98"/>
          <p:cNvGrpSpPr/>
          <p:nvPr/>
        </p:nvGrpSpPr>
        <p:grpSpPr>
          <a:xfrm>
            <a:off x="3551317" y="2205192"/>
            <a:ext cx="423043" cy="419659"/>
            <a:chOff x="-4837325" y="3612425"/>
            <a:chExt cx="293800" cy="291450"/>
          </a:xfrm>
        </p:grpSpPr>
        <p:sp>
          <p:nvSpPr>
            <p:cNvPr id="8301" name="Google Shape;8301;p9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9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9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4" name="Google Shape;8304;p98"/>
          <p:cNvGrpSpPr/>
          <p:nvPr/>
        </p:nvGrpSpPr>
        <p:grpSpPr>
          <a:xfrm>
            <a:off x="3564349" y="2756826"/>
            <a:ext cx="420775" cy="419659"/>
            <a:chOff x="-4837325" y="3971575"/>
            <a:chExt cx="292225" cy="291450"/>
          </a:xfrm>
        </p:grpSpPr>
        <p:sp>
          <p:nvSpPr>
            <p:cNvPr id="8305" name="Google Shape;8305;p9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9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9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9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9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9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98"/>
          <p:cNvGrpSpPr/>
          <p:nvPr/>
        </p:nvGrpSpPr>
        <p:grpSpPr>
          <a:xfrm>
            <a:off x="6256364" y="1714185"/>
            <a:ext cx="430998" cy="369730"/>
            <a:chOff x="-3037625" y="3254850"/>
            <a:chExt cx="299325" cy="256775"/>
          </a:xfrm>
        </p:grpSpPr>
        <p:sp>
          <p:nvSpPr>
            <p:cNvPr id="8312" name="Google Shape;8312;p9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9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9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9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6" name="Google Shape;8316;p98"/>
          <p:cNvGrpSpPr/>
          <p:nvPr/>
        </p:nvGrpSpPr>
        <p:grpSpPr>
          <a:xfrm>
            <a:off x="6260324" y="2204615"/>
            <a:ext cx="423079" cy="420811"/>
            <a:chOff x="-3031325" y="3597450"/>
            <a:chExt cx="293825" cy="292250"/>
          </a:xfrm>
        </p:grpSpPr>
        <p:sp>
          <p:nvSpPr>
            <p:cNvPr id="8317" name="Google Shape;8317;p9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9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9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9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98"/>
          <p:cNvGrpSpPr/>
          <p:nvPr/>
        </p:nvGrpSpPr>
        <p:grpSpPr>
          <a:xfrm>
            <a:off x="6272798" y="2781214"/>
            <a:ext cx="421927" cy="370882"/>
            <a:chOff x="-3030525" y="3973150"/>
            <a:chExt cx="293025" cy="257575"/>
          </a:xfrm>
        </p:grpSpPr>
        <p:sp>
          <p:nvSpPr>
            <p:cNvPr id="8322" name="Google Shape;8322;p9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9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4" name="Google Shape;8324;p98"/>
          <p:cNvGrpSpPr/>
          <p:nvPr/>
        </p:nvGrpSpPr>
        <p:grpSpPr>
          <a:xfrm>
            <a:off x="1374391" y="3369426"/>
            <a:ext cx="421927" cy="297195"/>
            <a:chOff x="-1199300" y="3279250"/>
            <a:chExt cx="293025" cy="206400"/>
          </a:xfrm>
        </p:grpSpPr>
        <p:sp>
          <p:nvSpPr>
            <p:cNvPr id="8325" name="Google Shape;8325;p9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9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9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9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9" name="Google Shape;8329;p98"/>
          <p:cNvGrpSpPr/>
          <p:nvPr/>
        </p:nvGrpSpPr>
        <p:grpSpPr>
          <a:xfrm>
            <a:off x="1381477" y="1688773"/>
            <a:ext cx="444605" cy="420559"/>
            <a:chOff x="-6338550" y="3272950"/>
            <a:chExt cx="308775" cy="292075"/>
          </a:xfrm>
        </p:grpSpPr>
        <p:sp>
          <p:nvSpPr>
            <p:cNvPr id="8330" name="Google Shape;8330;p9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9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9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3" name="Google Shape;8333;p98"/>
          <p:cNvGrpSpPr/>
          <p:nvPr/>
        </p:nvGrpSpPr>
        <p:grpSpPr>
          <a:xfrm>
            <a:off x="1392817" y="2205194"/>
            <a:ext cx="421927" cy="419659"/>
            <a:chOff x="-6329100" y="3632100"/>
            <a:chExt cx="293025" cy="291450"/>
          </a:xfrm>
        </p:grpSpPr>
        <p:sp>
          <p:nvSpPr>
            <p:cNvPr id="8334" name="Google Shape;8334;p9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9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9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98"/>
          <p:cNvGrpSpPr/>
          <p:nvPr/>
        </p:nvGrpSpPr>
        <p:grpSpPr>
          <a:xfrm>
            <a:off x="1405867" y="2756828"/>
            <a:ext cx="419623" cy="419659"/>
            <a:chOff x="-6329875" y="3992050"/>
            <a:chExt cx="291425" cy="291450"/>
          </a:xfrm>
        </p:grpSpPr>
        <p:sp>
          <p:nvSpPr>
            <p:cNvPr id="8338" name="Google Shape;8338;p9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9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9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9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2" name="Google Shape;8342;p98"/>
          <p:cNvGrpSpPr/>
          <p:nvPr/>
        </p:nvGrpSpPr>
        <p:grpSpPr>
          <a:xfrm>
            <a:off x="4092004" y="1687530"/>
            <a:ext cx="423079" cy="423043"/>
            <a:chOff x="-4478975" y="3251700"/>
            <a:chExt cx="293825" cy="293800"/>
          </a:xfrm>
        </p:grpSpPr>
        <p:sp>
          <p:nvSpPr>
            <p:cNvPr id="8343" name="Google Shape;8343;p9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9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9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6" name="Google Shape;8346;p98"/>
          <p:cNvGrpSpPr/>
          <p:nvPr/>
        </p:nvGrpSpPr>
        <p:grpSpPr>
          <a:xfrm>
            <a:off x="4092004" y="2205192"/>
            <a:ext cx="423079" cy="419659"/>
            <a:chOff x="-4475825" y="3612425"/>
            <a:chExt cx="293825" cy="291450"/>
          </a:xfrm>
        </p:grpSpPr>
        <p:sp>
          <p:nvSpPr>
            <p:cNvPr id="8347" name="Google Shape;8347;p9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9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9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0" name="Google Shape;8350;p98"/>
          <p:cNvGrpSpPr/>
          <p:nvPr/>
        </p:nvGrpSpPr>
        <p:grpSpPr>
          <a:xfrm>
            <a:off x="4101077" y="2756844"/>
            <a:ext cx="428730" cy="419623"/>
            <a:chOff x="-4480550" y="3970800"/>
            <a:chExt cx="297750" cy="291425"/>
          </a:xfrm>
        </p:grpSpPr>
        <p:sp>
          <p:nvSpPr>
            <p:cNvPr id="8351" name="Google Shape;8351;p9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9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98"/>
          <p:cNvGrpSpPr/>
          <p:nvPr/>
        </p:nvGrpSpPr>
        <p:grpSpPr>
          <a:xfrm>
            <a:off x="6804910" y="1689221"/>
            <a:ext cx="415123" cy="419659"/>
            <a:chOff x="-2668225" y="3239075"/>
            <a:chExt cx="288300" cy="291450"/>
          </a:xfrm>
        </p:grpSpPr>
        <p:sp>
          <p:nvSpPr>
            <p:cNvPr id="8354" name="Google Shape;8354;p9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9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9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9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9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9" name="Google Shape;8359;p98"/>
          <p:cNvGrpSpPr/>
          <p:nvPr/>
        </p:nvGrpSpPr>
        <p:grpSpPr>
          <a:xfrm>
            <a:off x="6802066" y="2205191"/>
            <a:ext cx="420811" cy="419659"/>
            <a:chOff x="-2671375" y="3597450"/>
            <a:chExt cx="292250" cy="291450"/>
          </a:xfrm>
        </p:grpSpPr>
        <p:sp>
          <p:nvSpPr>
            <p:cNvPr id="8360" name="Google Shape;8360;p9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9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98"/>
          <p:cNvGrpSpPr/>
          <p:nvPr/>
        </p:nvGrpSpPr>
        <p:grpSpPr>
          <a:xfrm>
            <a:off x="6812849" y="2755691"/>
            <a:ext cx="423043" cy="421927"/>
            <a:chOff x="-2670575" y="3956600"/>
            <a:chExt cx="293800" cy="293025"/>
          </a:xfrm>
        </p:grpSpPr>
        <p:sp>
          <p:nvSpPr>
            <p:cNvPr id="8363" name="Google Shape;8363;p9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9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9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9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7" name="Google Shape;8367;p98"/>
          <p:cNvGrpSpPr/>
          <p:nvPr/>
        </p:nvGrpSpPr>
        <p:grpSpPr>
          <a:xfrm>
            <a:off x="3070370" y="3311947"/>
            <a:ext cx="426462" cy="418363"/>
            <a:chOff x="-1183550" y="3586525"/>
            <a:chExt cx="296175" cy="290550"/>
          </a:xfrm>
        </p:grpSpPr>
        <p:sp>
          <p:nvSpPr>
            <p:cNvPr id="8368" name="Google Shape;8368;p9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9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9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9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9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9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9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9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9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7" name="Google Shape;8377;p98"/>
          <p:cNvGrpSpPr/>
          <p:nvPr/>
        </p:nvGrpSpPr>
        <p:grpSpPr>
          <a:xfrm>
            <a:off x="1933980" y="1689799"/>
            <a:ext cx="420811" cy="418507"/>
            <a:chOff x="-5971525" y="3273750"/>
            <a:chExt cx="292250" cy="290650"/>
          </a:xfrm>
        </p:grpSpPr>
        <p:sp>
          <p:nvSpPr>
            <p:cNvPr id="8378" name="Google Shape;8378;p9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9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0" name="Google Shape;8380;p98"/>
          <p:cNvGrpSpPr/>
          <p:nvPr/>
        </p:nvGrpSpPr>
        <p:grpSpPr>
          <a:xfrm>
            <a:off x="1928310" y="2203826"/>
            <a:ext cx="432150" cy="422395"/>
            <a:chOff x="-5974675" y="3632100"/>
            <a:chExt cx="300125" cy="293350"/>
          </a:xfrm>
        </p:grpSpPr>
        <p:sp>
          <p:nvSpPr>
            <p:cNvPr id="8381" name="Google Shape;8381;p9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9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9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4" name="Google Shape;8384;p98"/>
          <p:cNvGrpSpPr/>
          <p:nvPr/>
        </p:nvGrpSpPr>
        <p:grpSpPr>
          <a:xfrm>
            <a:off x="1958351" y="2755694"/>
            <a:ext cx="395865" cy="421927"/>
            <a:chOff x="-5971525" y="3990475"/>
            <a:chExt cx="274925" cy="293025"/>
          </a:xfrm>
        </p:grpSpPr>
        <p:sp>
          <p:nvSpPr>
            <p:cNvPr id="8385" name="Google Shape;8385;p9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9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9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9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9" name="Google Shape;8389;p98"/>
          <p:cNvGrpSpPr/>
          <p:nvPr/>
        </p:nvGrpSpPr>
        <p:grpSpPr>
          <a:xfrm>
            <a:off x="4631558" y="1689798"/>
            <a:ext cx="420775" cy="418507"/>
            <a:chOff x="-4118225" y="3253275"/>
            <a:chExt cx="292225" cy="290650"/>
          </a:xfrm>
        </p:grpSpPr>
        <p:sp>
          <p:nvSpPr>
            <p:cNvPr id="8390" name="Google Shape;8390;p9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9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98"/>
          <p:cNvGrpSpPr/>
          <p:nvPr/>
        </p:nvGrpSpPr>
        <p:grpSpPr>
          <a:xfrm>
            <a:off x="4682008" y="2204922"/>
            <a:ext cx="319874" cy="420199"/>
            <a:chOff x="-4082800" y="3612425"/>
            <a:chExt cx="222150" cy="291825"/>
          </a:xfrm>
        </p:grpSpPr>
        <p:sp>
          <p:nvSpPr>
            <p:cNvPr id="8393" name="Google Shape;8393;p9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9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9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6" name="Google Shape;8396;p98"/>
          <p:cNvGrpSpPr/>
          <p:nvPr/>
        </p:nvGrpSpPr>
        <p:grpSpPr>
          <a:xfrm>
            <a:off x="4643456" y="2769876"/>
            <a:ext cx="420775" cy="393561"/>
            <a:chOff x="-4118225" y="3990475"/>
            <a:chExt cx="292225" cy="273325"/>
          </a:xfrm>
        </p:grpSpPr>
        <p:sp>
          <p:nvSpPr>
            <p:cNvPr id="8397" name="Google Shape;8397;p9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9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9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9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1" name="Google Shape;8401;p98"/>
          <p:cNvGrpSpPr/>
          <p:nvPr/>
        </p:nvGrpSpPr>
        <p:grpSpPr>
          <a:xfrm>
            <a:off x="7354110" y="1688087"/>
            <a:ext cx="394713" cy="421927"/>
            <a:chOff x="-2312225" y="3238300"/>
            <a:chExt cx="274125" cy="293025"/>
          </a:xfrm>
        </p:grpSpPr>
        <p:sp>
          <p:nvSpPr>
            <p:cNvPr id="8402" name="Google Shape;8402;p9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9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4" name="Google Shape;8404;p98"/>
          <p:cNvGrpSpPr/>
          <p:nvPr/>
        </p:nvGrpSpPr>
        <p:grpSpPr>
          <a:xfrm>
            <a:off x="7341062" y="2153586"/>
            <a:ext cx="420811" cy="522864"/>
            <a:chOff x="-2310650" y="3525775"/>
            <a:chExt cx="292250" cy="363125"/>
          </a:xfrm>
        </p:grpSpPr>
        <p:sp>
          <p:nvSpPr>
            <p:cNvPr id="8405" name="Google Shape;8405;p9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9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9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9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9" name="Google Shape;8409;p98"/>
          <p:cNvGrpSpPr/>
          <p:nvPr/>
        </p:nvGrpSpPr>
        <p:grpSpPr>
          <a:xfrm>
            <a:off x="7351827" y="2756825"/>
            <a:ext cx="423079" cy="419659"/>
            <a:chOff x="-2310650" y="3958175"/>
            <a:chExt cx="293825" cy="291450"/>
          </a:xfrm>
        </p:grpSpPr>
        <p:sp>
          <p:nvSpPr>
            <p:cNvPr id="8410" name="Google Shape;8410;p9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9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98"/>
          <p:cNvGrpSpPr/>
          <p:nvPr/>
        </p:nvGrpSpPr>
        <p:grpSpPr>
          <a:xfrm>
            <a:off x="4718688" y="3308459"/>
            <a:ext cx="424159" cy="419659"/>
            <a:chOff x="-1182750" y="3962900"/>
            <a:chExt cx="294575" cy="291450"/>
          </a:xfrm>
        </p:grpSpPr>
        <p:sp>
          <p:nvSpPr>
            <p:cNvPr id="8413" name="Google Shape;8413;p9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9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9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9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9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9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9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98"/>
          <p:cNvGrpSpPr/>
          <p:nvPr/>
        </p:nvGrpSpPr>
        <p:grpSpPr>
          <a:xfrm>
            <a:off x="2471824" y="1689223"/>
            <a:ext cx="424195" cy="419659"/>
            <a:chOff x="-5611575" y="3272950"/>
            <a:chExt cx="294600" cy="291450"/>
          </a:xfrm>
        </p:grpSpPr>
        <p:sp>
          <p:nvSpPr>
            <p:cNvPr id="8421" name="Google Shape;8421;p9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9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9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9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9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6" name="Google Shape;8426;p98"/>
          <p:cNvGrpSpPr/>
          <p:nvPr/>
        </p:nvGrpSpPr>
        <p:grpSpPr>
          <a:xfrm>
            <a:off x="2471824" y="2205770"/>
            <a:ext cx="424195" cy="418507"/>
            <a:chOff x="-5613150" y="3632900"/>
            <a:chExt cx="294600" cy="290650"/>
          </a:xfrm>
        </p:grpSpPr>
        <p:sp>
          <p:nvSpPr>
            <p:cNvPr id="8427" name="Google Shape;8427;p9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9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98"/>
          <p:cNvGrpSpPr/>
          <p:nvPr/>
        </p:nvGrpSpPr>
        <p:grpSpPr>
          <a:xfrm>
            <a:off x="2483722" y="2756270"/>
            <a:ext cx="424195" cy="420775"/>
            <a:chOff x="-5613150" y="3991275"/>
            <a:chExt cx="294600" cy="292225"/>
          </a:xfrm>
        </p:grpSpPr>
        <p:sp>
          <p:nvSpPr>
            <p:cNvPr id="8430" name="Google Shape;8430;p9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9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9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9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9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9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9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9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9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98"/>
          <p:cNvGrpSpPr/>
          <p:nvPr/>
        </p:nvGrpSpPr>
        <p:grpSpPr>
          <a:xfrm>
            <a:off x="5155210" y="1689438"/>
            <a:ext cx="434634" cy="419227"/>
            <a:chOff x="-3768700" y="3253275"/>
            <a:chExt cx="301850" cy="291150"/>
          </a:xfrm>
        </p:grpSpPr>
        <p:sp>
          <p:nvSpPr>
            <p:cNvPr id="8440" name="Google Shape;8440;p9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9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9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3" name="Google Shape;8443;p98"/>
          <p:cNvGrpSpPr/>
          <p:nvPr/>
        </p:nvGrpSpPr>
        <p:grpSpPr>
          <a:xfrm>
            <a:off x="5159293" y="2217090"/>
            <a:ext cx="426462" cy="395865"/>
            <a:chOff x="-3808700" y="3628950"/>
            <a:chExt cx="296175" cy="274925"/>
          </a:xfrm>
        </p:grpSpPr>
        <p:sp>
          <p:nvSpPr>
            <p:cNvPr id="8444" name="Google Shape;8444;p9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9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9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98"/>
          <p:cNvGrpSpPr/>
          <p:nvPr/>
        </p:nvGrpSpPr>
        <p:grpSpPr>
          <a:xfrm>
            <a:off x="5224504" y="2756412"/>
            <a:ext cx="419443" cy="420487"/>
            <a:chOff x="-3771675" y="3971775"/>
            <a:chExt cx="291300" cy="292025"/>
          </a:xfrm>
        </p:grpSpPr>
        <p:sp>
          <p:nvSpPr>
            <p:cNvPr id="8448" name="Google Shape;8448;p9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9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9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9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9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98"/>
          <p:cNvGrpSpPr/>
          <p:nvPr/>
        </p:nvGrpSpPr>
        <p:grpSpPr>
          <a:xfrm>
            <a:off x="7885948" y="1716461"/>
            <a:ext cx="420271" cy="320774"/>
            <a:chOff x="-1951475" y="3273100"/>
            <a:chExt cx="291875" cy="222775"/>
          </a:xfrm>
        </p:grpSpPr>
        <p:sp>
          <p:nvSpPr>
            <p:cNvPr id="8454" name="Google Shape;8454;p9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9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9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7" name="Google Shape;8457;p98"/>
          <p:cNvGrpSpPr/>
          <p:nvPr/>
        </p:nvGrpSpPr>
        <p:grpSpPr>
          <a:xfrm>
            <a:off x="7883429" y="2205191"/>
            <a:ext cx="425310" cy="419659"/>
            <a:chOff x="-1951475" y="3597450"/>
            <a:chExt cx="295375" cy="291450"/>
          </a:xfrm>
        </p:grpSpPr>
        <p:sp>
          <p:nvSpPr>
            <p:cNvPr id="8458" name="Google Shape;8458;p9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9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9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9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2" name="Google Shape;8462;p98"/>
          <p:cNvGrpSpPr/>
          <p:nvPr/>
        </p:nvGrpSpPr>
        <p:grpSpPr>
          <a:xfrm>
            <a:off x="7885680" y="2756825"/>
            <a:ext cx="444605" cy="419659"/>
            <a:chOff x="-1960150" y="3956600"/>
            <a:chExt cx="308775" cy="291450"/>
          </a:xfrm>
        </p:grpSpPr>
        <p:sp>
          <p:nvSpPr>
            <p:cNvPr id="8463" name="Google Shape;8463;p9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9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5" name="Google Shape;8465;p98"/>
          <p:cNvGrpSpPr/>
          <p:nvPr/>
        </p:nvGrpSpPr>
        <p:grpSpPr>
          <a:xfrm>
            <a:off x="1939718" y="3307636"/>
            <a:ext cx="420775" cy="420775"/>
            <a:chOff x="-804700" y="3226500"/>
            <a:chExt cx="292225" cy="292225"/>
          </a:xfrm>
        </p:grpSpPr>
        <p:sp>
          <p:nvSpPr>
            <p:cNvPr id="8466" name="Google Shape;8466;p9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9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9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9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9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9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9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3" name="Google Shape;8473;p98"/>
          <p:cNvGrpSpPr/>
          <p:nvPr/>
        </p:nvGrpSpPr>
        <p:grpSpPr>
          <a:xfrm>
            <a:off x="3019809" y="1688647"/>
            <a:ext cx="420775" cy="420811"/>
            <a:chOff x="-5251625" y="3272950"/>
            <a:chExt cx="292225" cy="292250"/>
          </a:xfrm>
        </p:grpSpPr>
        <p:sp>
          <p:nvSpPr>
            <p:cNvPr id="8474" name="Google Shape;8474;p9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9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9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7" name="Google Shape;8477;p98"/>
          <p:cNvGrpSpPr/>
          <p:nvPr/>
        </p:nvGrpSpPr>
        <p:grpSpPr>
          <a:xfrm>
            <a:off x="3016407" y="2204348"/>
            <a:ext cx="427578" cy="421351"/>
            <a:chOff x="-5254775" y="3631325"/>
            <a:chExt cx="296950" cy="292625"/>
          </a:xfrm>
        </p:grpSpPr>
        <p:sp>
          <p:nvSpPr>
            <p:cNvPr id="8478" name="Google Shape;8478;p9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9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9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9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9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9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9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5" name="Google Shape;8485;p98"/>
          <p:cNvGrpSpPr/>
          <p:nvPr/>
        </p:nvGrpSpPr>
        <p:grpSpPr>
          <a:xfrm>
            <a:off x="3032265" y="2756270"/>
            <a:ext cx="419659" cy="420775"/>
            <a:chOff x="-5251625" y="3991275"/>
            <a:chExt cx="291450" cy="292225"/>
          </a:xfrm>
        </p:grpSpPr>
        <p:sp>
          <p:nvSpPr>
            <p:cNvPr id="8486" name="Google Shape;8486;p9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9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9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9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9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98"/>
          <p:cNvGrpSpPr/>
          <p:nvPr/>
        </p:nvGrpSpPr>
        <p:grpSpPr>
          <a:xfrm>
            <a:off x="5772848" y="1689240"/>
            <a:ext cx="319874" cy="419623"/>
            <a:chOff x="-3365275" y="3253275"/>
            <a:chExt cx="222150" cy="291425"/>
          </a:xfrm>
        </p:grpSpPr>
        <p:sp>
          <p:nvSpPr>
            <p:cNvPr id="8492" name="Google Shape;8492;p9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9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4" name="Google Shape;8494;p98"/>
          <p:cNvGrpSpPr/>
          <p:nvPr/>
        </p:nvGrpSpPr>
        <p:grpSpPr>
          <a:xfrm>
            <a:off x="5746786" y="2204058"/>
            <a:ext cx="371998" cy="421927"/>
            <a:chOff x="-3383375" y="3611625"/>
            <a:chExt cx="258350" cy="293025"/>
          </a:xfrm>
        </p:grpSpPr>
        <p:sp>
          <p:nvSpPr>
            <p:cNvPr id="8495" name="Google Shape;8495;p9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9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7" name="Google Shape;8497;p98"/>
          <p:cNvGrpSpPr/>
          <p:nvPr/>
        </p:nvGrpSpPr>
        <p:grpSpPr>
          <a:xfrm>
            <a:off x="5809135" y="2756826"/>
            <a:ext cx="271097" cy="419659"/>
            <a:chOff x="-3347950" y="3971575"/>
            <a:chExt cx="188275" cy="291450"/>
          </a:xfrm>
        </p:grpSpPr>
        <p:sp>
          <p:nvSpPr>
            <p:cNvPr id="8498" name="Google Shape;8498;p9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9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9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1" name="Google Shape;8501;p98"/>
          <p:cNvGrpSpPr/>
          <p:nvPr/>
        </p:nvGrpSpPr>
        <p:grpSpPr>
          <a:xfrm>
            <a:off x="858994" y="3307061"/>
            <a:ext cx="371998" cy="421927"/>
            <a:chOff x="-1575775" y="3238300"/>
            <a:chExt cx="258350" cy="293025"/>
          </a:xfrm>
        </p:grpSpPr>
        <p:sp>
          <p:nvSpPr>
            <p:cNvPr id="8502" name="Google Shape;8502;p9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9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9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9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9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7" name="Google Shape;8507;p98"/>
          <p:cNvGrpSpPr/>
          <p:nvPr/>
        </p:nvGrpSpPr>
        <p:grpSpPr>
          <a:xfrm>
            <a:off x="2503892" y="3309051"/>
            <a:ext cx="423079" cy="424159"/>
            <a:chOff x="-1591550" y="3597475"/>
            <a:chExt cx="293825" cy="294575"/>
          </a:xfrm>
        </p:grpSpPr>
        <p:sp>
          <p:nvSpPr>
            <p:cNvPr id="8508" name="Google Shape;8508;p9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9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9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1" name="Google Shape;8511;p98"/>
          <p:cNvGrpSpPr/>
          <p:nvPr/>
        </p:nvGrpSpPr>
        <p:grpSpPr>
          <a:xfrm>
            <a:off x="4153362" y="3318663"/>
            <a:ext cx="421927" cy="399248"/>
            <a:chOff x="-1592325" y="3957400"/>
            <a:chExt cx="293025" cy="277275"/>
          </a:xfrm>
        </p:grpSpPr>
        <p:sp>
          <p:nvSpPr>
            <p:cNvPr id="8512" name="Google Shape;8512;p9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9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9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9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98"/>
          <p:cNvGrpSpPr/>
          <p:nvPr/>
        </p:nvGrpSpPr>
        <p:grpSpPr>
          <a:xfrm>
            <a:off x="3640232" y="3310744"/>
            <a:ext cx="369730" cy="420775"/>
            <a:chOff x="-778700" y="3612425"/>
            <a:chExt cx="256775" cy="292225"/>
          </a:xfrm>
        </p:grpSpPr>
        <p:sp>
          <p:nvSpPr>
            <p:cNvPr id="8517" name="Google Shape;8517;p9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9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9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9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9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9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3" name="Google Shape;8523;p98"/>
          <p:cNvGrpSpPr/>
          <p:nvPr/>
        </p:nvGrpSpPr>
        <p:grpSpPr>
          <a:xfrm>
            <a:off x="6111733" y="3828305"/>
            <a:ext cx="340731" cy="387641"/>
            <a:chOff x="7728464" y="1561258"/>
            <a:chExt cx="349719" cy="397866"/>
          </a:xfrm>
        </p:grpSpPr>
        <p:sp>
          <p:nvSpPr>
            <p:cNvPr id="8524" name="Google Shape;8524;p9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9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98"/>
          <p:cNvGrpSpPr/>
          <p:nvPr/>
        </p:nvGrpSpPr>
        <p:grpSpPr>
          <a:xfrm>
            <a:off x="4034702" y="3828305"/>
            <a:ext cx="387681" cy="387641"/>
            <a:chOff x="5611350" y="1561258"/>
            <a:chExt cx="397907" cy="397866"/>
          </a:xfrm>
        </p:grpSpPr>
        <p:sp>
          <p:nvSpPr>
            <p:cNvPr id="8527" name="Google Shape;8527;p9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9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9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9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1" name="Google Shape;8531;p98"/>
          <p:cNvGrpSpPr/>
          <p:nvPr/>
        </p:nvGrpSpPr>
        <p:grpSpPr>
          <a:xfrm>
            <a:off x="4553987" y="3925571"/>
            <a:ext cx="387610" cy="193109"/>
            <a:chOff x="6140660" y="1661097"/>
            <a:chExt cx="397835" cy="198202"/>
          </a:xfrm>
        </p:grpSpPr>
        <p:sp>
          <p:nvSpPr>
            <p:cNvPr id="8532" name="Google Shape;8532;p9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9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9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9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6" name="Google Shape;8536;p98"/>
          <p:cNvGrpSpPr/>
          <p:nvPr/>
        </p:nvGrpSpPr>
        <p:grpSpPr>
          <a:xfrm>
            <a:off x="5073202" y="3828305"/>
            <a:ext cx="387681" cy="387641"/>
            <a:chOff x="6669907" y="1561258"/>
            <a:chExt cx="397907" cy="397866"/>
          </a:xfrm>
        </p:grpSpPr>
        <p:sp>
          <p:nvSpPr>
            <p:cNvPr id="8537" name="Google Shape;8537;p9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9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9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9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9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98"/>
          <p:cNvGrpSpPr/>
          <p:nvPr/>
        </p:nvGrpSpPr>
        <p:grpSpPr>
          <a:xfrm>
            <a:off x="5592488" y="3828305"/>
            <a:ext cx="387641" cy="387641"/>
            <a:chOff x="7199196" y="1561258"/>
            <a:chExt cx="397866" cy="397866"/>
          </a:xfrm>
        </p:grpSpPr>
        <p:sp>
          <p:nvSpPr>
            <p:cNvPr id="8543" name="Google Shape;8543;p9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9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9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6" name="Google Shape;8546;p98"/>
          <p:cNvGrpSpPr/>
          <p:nvPr/>
        </p:nvGrpSpPr>
        <p:grpSpPr>
          <a:xfrm>
            <a:off x="1958433" y="3885842"/>
            <a:ext cx="387681" cy="272572"/>
            <a:chOff x="3386036" y="1746339"/>
            <a:chExt cx="397907" cy="279762"/>
          </a:xfrm>
        </p:grpSpPr>
        <p:sp>
          <p:nvSpPr>
            <p:cNvPr id="8547" name="Google Shape;8547;p9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9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98"/>
          <p:cNvGrpSpPr/>
          <p:nvPr/>
        </p:nvGrpSpPr>
        <p:grpSpPr>
          <a:xfrm>
            <a:off x="2996130" y="3828288"/>
            <a:ext cx="387681" cy="387681"/>
            <a:chOff x="4417380" y="1687279"/>
            <a:chExt cx="397907" cy="397907"/>
          </a:xfrm>
        </p:grpSpPr>
        <p:sp>
          <p:nvSpPr>
            <p:cNvPr id="8550" name="Google Shape;8550;p9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9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2" name="Google Shape;8552;p98"/>
          <p:cNvGrpSpPr/>
          <p:nvPr/>
        </p:nvGrpSpPr>
        <p:grpSpPr>
          <a:xfrm>
            <a:off x="7942611" y="3308537"/>
            <a:ext cx="387661" cy="387661"/>
            <a:chOff x="2869999" y="1687279"/>
            <a:chExt cx="397887" cy="397887"/>
          </a:xfrm>
        </p:grpSpPr>
        <p:sp>
          <p:nvSpPr>
            <p:cNvPr id="8553" name="Google Shape;8553;p9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9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5" name="Google Shape;8555;p98"/>
          <p:cNvGrpSpPr/>
          <p:nvPr/>
        </p:nvGrpSpPr>
        <p:grpSpPr>
          <a:xfrm>
            <a:off x="2477718" y="3828664"/>
            <a:ext cx="386807" cy="386929"/>
            <a:chOff x="3902887" y="1687655"/>
            <a:chExt cx="397010" cy="397135"/>
          </a:xfrm>
        </p:grpSpPr>
        <p:sp>
          <p:nvSpPr>
            <p:cNvPr id="8556" name="Google Shape;8556;p9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9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8" name="Google Shape;8558;p98"/>
          <p:cNvGrpSpPr/>
          <p:nvPr/>
        </p:nvGrpSpPr>
        <p:grpSpPr>
          <a:xfrm>
            <a:off x="3515416" y="3828288"/>
            <a:ext cx="387681" cy="387681"/>
            <a:chOff x="4933458" y="1687279"/>
            <a:chExt cx="397907" cy="397907"/>
          </a:xfrm>
        </p:grpSpPr>
        <p:sp>
          <p:nvSpPr>
            <p:cNvPr id="8559" name="Google Shape;8559;p9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9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1" name="Google Shape;8561;p98"/>
          <p:cNvGrpSpPr/>
          <p:nvPr/>
        </p:nvGrpSpPr>
        <p:grpSpPr>
          <a:xfrm>
            <a:off x="6348367" y="3308537"/>
            <a:ext cx="387661" cy="387661"/>
            <a:chOff x="1379798" y="1723250"/>
            <a:chExt cx="397887" cy="397887"/>
          </a:xfrm>
        </p:grpSpPr>
        <p:sp>
          <p:nvSpPr>
            <p:cNvPr id="8562" name="Google Shape;8562;p9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9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9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9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6" name="Google Shape;8566;p98"/>
          <p:cNvGrpSpPr/>
          <p:nvPr/>
        </p:nvGrpSpPr>
        <p:grpSpPr>
          <a:xfrm>
            <a:off x="5286246" y="3308537"/>
            <a:ext cx="387681" cy="387661"/>
            <a:chOff x="266768" y="1721375"/>
            <a:chExt cx="397907" cy="397887"/>
          </a:xfrm>
        </p:grpSpPr>
        <p:sp>
          <p:nvSpPr>
            <p:cNvPr id="8567" name="Google Shape;8567;p9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9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9" name="Google Shape;8569;p98"/>
          <p:cNvGrpSpPr/>
          <p:nvPr/>
        </p:nvGrpSpPr>
        <p:grpSpPr>
          <a:xfrm>
            <a:off x="5817327" y="3308537"/>
            <a:ext cx="387641" cy="387661"/>
            <a:chOff x="864491" y="1723250"/>
            <a:chExt cx="397866" cy="397887"/>
          </a:xfrm>
        </p:grpSpPr>
        <p:sp>
          <p:nvSpPr>
            <p:cNvPr id="8570" name="Google Shape;8570;p9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9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9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73" name="Google Shape;8573;p9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74" name="Google Shape;8574;p98"/>
          <p:cNvGrpSpPr/>
          <p:nvPr/>
        </p:nvGrpSpPr>
        <p:grpSpPr>
          <a:xfrm>
            <a:off x="7411672" y="3308924"/>
            <a:ext cx="387539" cy="386888"/>
            <a:chOff x="2408992" y="1722875"/>
            <a:chExt cx="397761" cy="397093"/>
          </a:xfrm>
        </p:grpSpPr>
        <p:sp>
          <p:nvSpPr>
            <p:cNvPr id="8575" name="Google Shape;8575;p9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9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80" name="Shape 8580"/>
        <p:cNvGrpSpPr/>
        <p:nvPr/>
      </p:nvGrpSpPr>
      <p:grpSpPr>
        <a:xfrm>
          <a:off x="0" y="0"/>
          <a:ext cx="0" cy="0"/>
          <a:chOff x="0" y="0"/>
          <a:chExt cx="0" cy="0"/>
        </a:xfrm>
      </p:grpSpPr>
      <p:sp>
        <p:nvSpPr>
          <p:cNvPr id="8581" name="Google Shape;8581;p99"/>
          <p:cNvSpPr/>
          <p:nvPr/>
        </p:nvSpPr>
        <p:spPr>
          <a:xfrm>
            <a:off x="6796005" y="3658439"/>
            <a:ext cx="343251" cy="386661"/>
          </a:xfrm>
          <a:custGeom>
            <a:rect b="b" l="l" r="r" t="t"/>
            <a:pathLst>
              <a:path extrusionOk="0" h="22010" w="19539">
                <a:moveTo>
                  <a:pt x="9761" y="1"/>
                </a:moveTo>
                <a:cubicBezTo>
                  <a:pt x="9461" y="1"/>
                  <a:pt x="9164" y="80"/>
                  <a:pt x="8902" y="240"/>
                </a:cubicBezTo>
                <a:lnTo>
                  <a:pt x="867" y="4874"/>
                </a:lnTo>
                <a:cubicBezTo>
                  <a:pt x="342" y="5171"/>
                  <a:pt x="0" y="5741"/>
                  <a:pt x="0" y="6380"/>
                </a:cubicBezTo>
                <a:lnTo>
                  <a:pt x="0" y="15647"/>
                </a:lnTo>
                <a:cubicBezTo>
                  <a:pt x="0" y="16264"/>
                  <a:pt x="342" y="16834"/>
                  <a:pt x="867" y="17154"/>
                </a:cubicBezTo>
                <a:lnTo>
                  <a:pt x="8902" y="21787"/>
                </a:lnTo>
                <a:cubicBezTo>
                  <a:pt x="9164" y="21936"/>
                  <a:pt x="9461" y="22010"/>
                  <a:pt x="9761" y="22010"/>
                </a:cubicBezTo>
                <a:cubicBezTo>
                  <a:pt x="10060" y="22010"/>
                  <a:pt x="10363" y="21936"/>
                  <a:pt x="10637" y="21787"/>
                </a:cubicBezTo>
                <a:lnTo>
                  <a:pt x="18671" y="17154"/>
                </a:lnTo>
                <a:cubicBezTo>
                  <a:pt x="19196" y="16834"/>
                  <a:pt x="19539" y="16264"/>
                  <a:pt x="19539" y="15647"/>
                </a:cubicBezTo>
                <a:lnTo>
                  <a:pt x="19539" y="6380"/>
                </a:lnTo>
                <a:cubicBezTo>
                  <a:pt x="19539" y="5741"/>
                  <a:pt x="19196" y="5171"/>
                  <a:pt x="18671" y="4874"/>
                </a:cubicBezTo>
                <a:lnTo>
                  <a:pt x="10637" y="240"/>
                </a:lnTo>
                <a:cubicBezTo>
                  <a:pt x="10363" y="80"/>
                  <a:pt x="10060" y="1"/>
                  <a:pt x="9761" y="1"/>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82" name="Google Shape;8582;p99"/>
          <p:cNvGrpSpPr/>
          <p:nvPr/>
        </p:nvGrpSpPr>
        <p:grpSpPr>
          <a:xfrm>
            <a:off x="6869704" y="3731340"/>
            <a:ext cx="201221" cy="201192"/>
            <a:chOff x="583100" y="3982600"/>
            <a:chExt cx="296175" cy="296175"/>
          </a:xfrm>
        </p:grpSpPr>
        <p:sp>
          <p:nvSpPr>
            <p:cNvPr id="8583" name="Google Shape;8583;p99"/>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99"/>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99"/>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99"/>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99"/>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99"/>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99"/>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0" name="Google Shape;8590;p99"/>
          <p:cNvSpPr/>
          <p:nvPr/>
        </p:nvSpPr>
        <p:spPr>
          <a:xfrm>
            <a:off x="5244198" y="3658334"/>
            <a:ext cx="342847" cy="386678"/>
          </a:xfrm>
          <a:custGeom>
            <a:rect b="b" l="l" r="r" t="t"/>
            <a:pathLst>
              <a:path extrusionOk="0" h="22011" w="19516">
                <a:moveTo>
                  <a:pt x="9758" y="1"/>
                </a:moveTo>
                <a:cubicBezTo>
                  <a:pt x="9456" y="1"/>
                  <a:pt x="9153" y="75"/>
                  <a:pt x="8879" y="223"/>
                </a:cubicBezTo>
                <a:lnTo>
                  <a:pt x="868" y="4857"/>
                </a:lnTo>
                <a:cubicBezTo>
                  <a:pt x="320" y="5177"/>
                  <a:pt x="0" y="5747"/>
                  <a:pt x="0" y="6363"/>
                </a:cubicBezTo>
                <a:lnTo>
                  <a:pt x="0" y="15630"/>
                </a:lnTo>
                <a:cubicBezTo>
                  <a:pt x="0" y="16247"/>
                  <a:pt x="320" y="16817"/>
                  <a:pt x="868" y="17137"/>
                </a:cubicBezTo>
                <a:lnTo>
                  <a:pt x="8879" y="21770"/>
                </a:lnTo>
                <a:cubicBezTo>
                  <a:pt x="9153" y="21930"/>
                  <a:pt x="9456" y="22010"/>
                  <a:pt x="9758" y="22010"/>
                </a:cubicBezTo>
                <a:cubicBezTo>
                  <a:pt x="10060" y="22010"/>
                  <a:pt x="10363" y="21930"/>
                  <a:pt x="10637" y="21770"/>
                </a:cubicBezTo>
                <a:lnTo>
                  <a:pt x="18648" y="17137"/>
                </a:lnTo>
                <a:cubicBezTo>
                  <a:pt x="19196" y="16817"/>
                  <a:pt x="19516" y="16247"/>
                  <a:pt x="19516" y="15630"/>
                </a:cubicBezTo>
                <a:lnTo>
                  <a:pt x="19516" y="6363"/>
                </a:lnTo>
                <a:cubicBezTo>
                  <a:pt x="19516" y="5747"/>
                  <a:pt x="19196" y="5177"/>
                  <a:pt x="18648" y="4857"/>
                </a:cubicBezTo>
                <a:lnTo>
                  <a:pt x="10637" y="223"/>
                </a:lnTo>
                <a:cubicBezTo>
                  <a:pt x="10363" y="75"/>
                  <a:pt x="10060" y="1"/>
                  <a:pt x="9758" y="1"/>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99"/>
          <p:cNvSpPr/>
          <p:nvPr/>
        </p:nvSpPr>
        <p:spPr>
          <a:xfrm>
            <a:off x="6007260" y="1662350"/>
            <a:ext cx="342865" cy="386555"/>
          </a:xfrm>
          <a:custGeom>
            <a:rect b="b" l="l" r="r" t="t"/>
            <a:pathLst>
              <a:path extrusionOk="0" h="22004" w="19517">
                <a:moveTo>
                  <a:pt x="9759" y="0"/>
                </a:moveTo>
                <a:cubicBezTo>
                  <a:pt x="9456" y="0"/>
                  <a:pt x="9154" y="80"/>
                  <a:pt x="8880" y="240"/>
                </a:cubicBezTo>
                <a:lnTo>
                  <a:pt x="868" y="4851"/>
                </a:lnTo>
                <a:cubicBezTo>
                  <a:pt x="320" y="5170"/>
                  <a:pt x="1" y="5741"/>
                  <a:pt x="1" y="6380"/>
                </a:cubicBezTo>
                <a:lnTo>
                  <a:pt x="1" y="15624"/>
                </a:lnTo>
                <a:cubicBezTo>
                  <a:pt x="1" y="16263"/>
                  <a:pt x="320" y="16834"/>
                  <a:pt x="868" y="17131"/>
                </a:cubicBezTo>
                <a:lnTo>
                  <a:pt x="8880" y="21764"/>
                </a:lnTo>
                <a:cubicBezTo>
                  <a:pt x="9154" y="21924"/>
                  <a:pt x="9456" y="22004"/>
                  <a:pt x="9759" y="22004"/>
                </a:cubicBezTo>
                <a:cubicBezTo>
                  <a:pt x="10061" y="22004"/>
                  <a:pt x="10363" y="21924"/>
                  <a:pt x="10637" y="21764"/>
                </a:cubicBezTo>
                <a:lnTo>
                  <a:pt x="18649" y="17131"/>
                </a:lnTo>
                <a:cubicBezTo>
                  <a:pt x="19197" y="16834"/>
                  <a:pt x="19516" y="16263"/>
                  <a:pt x="19516" y="15624"/>
                </a:cubicBezTo>
                <a:lnTo>
                  <a:pt x="19516" y="6380"/>
                </a:lnTo>
                <a:cubicBezTo>
                  <a:pt x="19516" y="5741"/>
                  <a:pt x="19197" y="5170"/>
                  <a:pt x="18649" y="4851"/>
                </a:cubicBezTo>
                <a:lnTo>
                  <a:pt x="10637" y="240"/>
                </a:lnTo>
                <a:cubicBezTo>
                  <a:pt x="10363" y="80"/>
                  <a:pt x="10061" y="0"/>
                  <a:pt x="9759"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92" name="Google Shape;8592;p99"/>
          <p:cNvGrpSpPr/>
          <p:nvPr/>
        </p:nvGrpSpPr>
        <p:grpSpPr>
          <a:xfrm>
            <a:off x="6078082" y="1755032"/>
            <a:ext cx="201221" cy="201192"/>
            <a:chOff x="3497300" y="3227275"/>
            <a:chExt cx="296175" cy="296175"/>
          </a:xfrm>
        </p:grpSpPr>
        <p:sp>
          <p:nvSpPr>
            <p:cNvPr id="8593" name="Google Shape;8593;p99"/>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99"/>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99"/>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99"/>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99"/>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99"/>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99"/>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99"/>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01" name="Google Shape;8601;p99"/>
          <p:cNvSpPr/>
          <p:nvPr/>
        </p:nvSpPr>
        <p:spPr>
          <a:xfrm>
            <a:off x="7585137" y="1662350"/>
            <a:ext cx="342847" cy="386555"/>
          </a:xfrm>
          <a:custGeom>
            <a:rect b="b" l="l" r="r" t="t"/>
            <a:pathLst>
              <a:path extrusionOk="0" h="22004" w="19516">
                <a:moveTo>
                  <a:pt x="9758" y="0"/>
                </a:moveTo>
                <a:cubicBezTo>
                  <a:pt x="9456" y="0"/>
                  <a:pt x="9153" y="80"/>
                  <a:pt x="8879" y="240"/>
                </a:cubicBezTo>
                <a:lnTo>
                  <a:pt x="868" y="4851"/>
                </a:lnTo>
                <a:cubicBezTo>
                  <a:pt x="320" y="5170"/>
                  <a:pt x="0" y="5741"/>
                  <a:pt x="0" y="6380"/>
                </a:cubicBezTo>
                <a:lnTo>
                  <a:pt x="0" y="15624"/>
                </a:lnTo>
                <a:cubicBezTo>
                  <a:pt x="0" y="16263"/>
                  <a:pt x="320" y="16834"/>
                  <a:pt x="868" y="17131"/>
                </a:cubicBezTo>
                <a:lnTo>
                  <a:pt x="8879" y="21764"/>
                </a:lnTo>
                <a:cubicBezTo>
                  <a:pt x="9153" y="21924"/>
                  <a:pt x="9456" y="22004"/>
                  <a:pt x="9758" y="22004"/>
                </a:cubicBezTo>
                <a:cubicBezTo>
                  <a:pt x="10061" y="22004"/>
                  <a:pt x="10363" y="21924"/>
                  <a:pt x="10637" y="21764"/>
                </a:cubicBezTo>
                <a:lnTo>
                  <a:pt x="18649" y="17131"/>
                </a:lnTo>
                <a:cubicBezTo>
                  <a:pt x="19196" y="16834"/>
                  <a:pt x="19516" y="16263"/>
                  <a:pt x="19516" y="15624"/>
                </a:cubicBezTo>
                <a:lnTo>
                  <a:pt x="19516" y="6380"/>
                </a:lnTo>
                <a:cubicBezTo>
                  <a:pt x="19516" y="5741"/>
                  <a:pt x="19196" y="5170"/>
                  <a:pt x="18649" y="4851"/>
                </a:cubicBezTo>
                <a:lnTo>
                  <a:pt x="10637" y="240"/>
                </a:lnTo>
                <a:cubicBezTo>
                  <a:pt x="10363" y="80"/>
                  <a:pt x="10061" y="0"/>
                  <a:pt x="9758"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02" name="Google Shape;8602;p99"/>
          <p:cNvGrpSpPr/>
          <p:nvPr/>
        </p:nvGrpSpPr>
        <p:grpSpPr>
          <a:xfrm>
            <a:off x="7655950" y="1754675"/>
            <a:ext cx="201221" cy="201905"/>
            <a:chOff x="4991425" y="3234750"/>
            <a:chExt cx="296175" cy="297225"/>
          </a:xfrm>
        </p:grpSpPr>
        <p:sp>
          <p:nvSpPr>
            <p:cNvPr id="8603" name="Google Shape;8603;p99"/>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99"/>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99"/>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99"/>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99"/>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99"/>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09" name="Google Shape;8609;p99"/>
          <p:cNvSpPr/>
          <p:nvPr/>
        </p:nvSpPr>
        <p:spPr>
          <a:xfrm>
            <a:off x="1998713" y="3559838"/>
            <a:ext cx="724194" cy="588011"/>
          </a:xfrm>
          <a:custGeom>
            <a:rect b="b" l="l" r="r" t="t"/>
            <a:pathLst>
              <a:path extrusionOk="0" h="37796" w="46542">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99"/>
          <p:cNvSpPr/>
          <p:nvPr/>
        </p:nvSpPr>
        <p:spPr>
          <a:xfrm>
            <a:off x="2949013" y="3559838"/>
            <a:ext cx="724598" cy="588011"/>
          </a:xfrm>
          <a:custGeom>
            <a:rect b="b" l="l" r="r" t="t"/>
            <a:pathLst>
              <a:path extrusionOk="0" h="37796" w="46568">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99"/>
          <p:cNvSpPr/>
          <p:nvPr/>
        </p:nvSpPr>
        <p:spPr>
          <a:xfrm>
            <a:off x="1048453" y="3559838"/>
            <a:ext cx="724194" cy="588011"/>
          </a:xfrm>
          <a:custGeom>
            <a:rect b="b" l="l" r="r" t="t"/>
            <a:pathLst>
              <a:path extrusionOk="0" h="37796" w="46542">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12" name="Google Shape;8612;p99"/>
          <p:cNvGrpSpPr/>
          <p:nvPr/>
        </p:nvGrpSpPr>
        <p:grpSpPr>
          <a:xfrm>
            <a:off x="3214959" y="3616099"/>
            <a:ext cx="197356" cy="197404"/>
            <a:chOff x="4456875" y="1435075"/>
            <a:chExt cx="481825" cy="481825"/>
          </a:xfrm>
        </p:grpSpPr>
        <p:sp>
          <p:nvSpPr>
            <p:cNvPr id="8613" name="Google Shape;8613;p99"/>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4" name="Google Shape;8614;p99"/>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5" name="Google Shape;8615;p99"/>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6" name="Google Shape;8616;p99"/>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7" name="Google Shape;8617;p99"/>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8" name="Google Shape;8618;p99"/>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9" name="Google Shape;8619;p99"/>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0" name="Google Shape;8620;p99"/>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1" name="Google Shape;8621;p99"/>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2" name="Google Shape;8622;p99"/>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3" name="Google Shape;8623;p99"/>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4" name="Google Shape;8624;p99"/>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5" name="Google Shape;8625;p99"/>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6" name="Google Shape;8626;p99"/>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7" name="Google Shape;8627;p99"/>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8" name="Google Shape;8628;p99"/>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9" name="Google Shape;8629;p99"/>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0" name="Google Shape;8630;p99"/>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1" name="Google Shape;8631;p99"/>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32" name="Google Shape;8632;p99"/>
          <p:cNvGrpSpPr/>
          <p:nvPr/>
        </p:nvGrpSpPr>
        <p:grpSpPr>
          <a:xfrm>
            <a:off x="1310190" y="3616094"/>
            <a:ext cx="199291" cy="197414"/>
            <a:chOff x="5049725" y="1435050"/>
            <a:chExt cx="486550" cy="481850"/>
          </a:xfrm>
        </p:grpSpPr>
        <p:sp>
          <p:nvSpPr>
            <p:cNvPr id="8633" name="Google Shape;8633;p9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4" name="Google Shape;8634;p9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5" name="Google Shape;8635;p9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6" name="Google Shape;8636;p9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37" name="Google Shape;8637;p99"/>
          <p:cNvGrpSpPr/>
          <p:nvPr/>
        </p:nvGrpSpPr>
        <p:grpSpPr>
          <a:xfrm>
            <a:off x="2263986" y="3617981"/>
            <a:ext cx="193649" cy="193696"/>
            <a:chOff x="6239925" y="2032450"/>
            <a:chExt cx="472775" cy="472775"/>
          </a:xfrm>
        </p:grpSpPr>
        <p:sp>
          <p:nvSpPr>
            <p:cNvPr id="8638" name="Google Shape;8638;p9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9" name="Google Shape;8639;p9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640" name="Google Shape;8640;p99"/>
          <p:cNvSpPr/>
          <p:nvPr/>
        </p:nvSpPr>
        <p:spPr>
          <a:xfrm>
            <a:off x="1048453" y="1559475"/>
            <a:ext cx="724194" cy="587996"/>
          </a:xfrm>
          <a:custGeom>
            <a:rect b="b" l="l" r="r" t="t"/>
            <a:pathLst>
              <a:path extrusionOk="0" h="37795" w="46542">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1" name="Google Shape;8641;p99"/>
          <p:cNvGrpSpPr/>
          <p:nvPr/>
        </p:nvGrpSpPr>
        <p:grpSpPr>
          <a:xfrm>
            <a:off x="1312952" y="1620834"/>
            <a:ext cx="197386" cy="197404"/>
            <a:chOff x="2685825" y="840375"/>
            <a:chExt cx="481900" cy="481825"/>
          </a:xfrm>
        </p:grpSpPr>
        <p:sp>
          <p:nvSpPr>
            <p:cNvPr id="8642" name="Google Shape;8642;p9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43" name="Google Shape;8643;p9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644" name="Google Shape;8644;p99"/>
          <p:cNvSpPr/>
          <p:nvPr/>
        </p:nvSpPr>
        <p:spPr>
          <a:xfrm>
            <a:off x="1998713" y="1559475"/>
            <a:ext cx="724194" cy="587996"/>
          </a:xfrm>
          <a:custGeom>
            <a:rect b="b" l="l" r="r" t="t"/>
            <a:pathLst>
              <a:path extrusionOk="0" h="37795" w="46542">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5" name="Google Shape;8645;p99"/>
          <p:cNvGrpSpPr/>
          <p:nvPr/>
        </p:nvGrpSpPr>
        <p:grpSpPr>
          <a:xfrm>
            <a:off x="2258881" y="1620650"/>
            <a:ext cx="203858" cy="197772"/>
            <a:chOff x="3270675" y="841800"/>
            <a:chExt cx="497700" cy="482725"/>
          </a:xfrm>
        </p:grpSpPr>
        <p:sp>
          <p:nvSpPr>
            <p:cNvPr id="8646" name="Google Shape;8646;p99"/>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47" name="Google Shape;8647;p99"/>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48" name="Google Shape;8648;p99"/>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649" name="Google Shape;8649;p99"/>
          <p:cNvSpPr/>
          <p:nvPr/>
        </p:nvSpPr>
        <p:spPr>
          <a:xfrm>
            <a:off x="2949013" y="1559475"/>
            <a:ext cx="724598" cy="587996"/>
          </a:xfrm>
          <a:custGeom>
            <a:rect b="b" l="l" r="r" t="t"/>
            <a:pathLst>
              <a:path extrusionOk="0" h="37795" w="46568">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50" name="Google Shape;8650;p99"/>
          <p:cNvGrpSpPr/>
          <p:nvPr/>
        </p:nvGrpSpPr>
        <p:grpSpPr>
          <a:xfrm>
            <a:off x="3214958" y="1620862"/>
            <a:ext cx="197356" cy="197404"/>
            <a:chOff x="3271200" y="1435075"/>
            <a:chExt cx="481825" cy="481825"/>
          </a:xfrm>
        </p:grpSpPr>
        <p:sp>
          <p:nvSpPr>
            <p:cNvPr id="8651" name="Google Shape;8651;p9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2" name="Google Shape;8652;p9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653" name="Google Shape;8653;p99"/>
          <p:cNvSpPr/>
          <p:nvPr/>
        </p:nvSpPr>
        <p:spPr>
          <a:xfrm>
            <a:off x="1504285" y="2586168"/>
            <a:ext cx="1713187" cy="534976"/>
          </a:xfrm>
          <a:custGeom>
            <a:rect b="b" l="l" r="r" t="t"/>
            <a:pathLst>
              <a:path extrusionOk="0" h="34387" w="110102">
                <a:moveTo>
                  <a:pt x="17194" y="1"/>
                </a:moveTo>
                <a:cubicBezTo>
                  <a:pt x="7695" y="1"/>
                  <a:pt x="1" y="7695"/>
                  <a:pt x="1" y="17194"/>
                </a:cubicBezTo>
                <a:cubicBezTo>
                  <a:pt x="1" y="26693"/>
                  <a:pt x="7695" y="34387"/>
                  <a:pt x="17194" y="34387"/>
                </a:cubicBezTo>
                <a:lnTo>
                  <a:pt x="92908" y="34387"/>
                </a:lnTo>
                <a:cubicBezTo>
                  <a:pt x="102407" y="34387"/>
                  <a:pt x="110102" y="26693"/>
                  <a:pt x="110102" y="17194"/>
                </a:cubicBezTo>
                <a:cubicBezTo>
                  <a:pt x="110102" y="7695"/>
                  <a:pt x="102407" y="1"/>
                  <a:pt x="92908" y="1"/>
                </a:cubicBezTo>
                <a:close/>
              </a:path>
            </a:pathLst>
          </a:cu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99"/>
          <p:cNvSpPr/>
          <p:nvPr/>
        </p:nvSpPr>
        <p:spPr>
          <a:xfrm>
            <a:off x="2653822" y="2482830"/>
            <a:ext cx="687939" cy="741642"/>
          </a:xfrm>
          <a:custGeom>
            <a:rect b="b" l="l" r="r" t="t"/>
            <a:pathLst>
              <a:path extrusionOk="0" h="47671" w="44212">
                <a:moveTo>
                  <a:pt x="1" y="1"/>
                </a:moveTo>
                <a:lnTo>
                  <a:pt x="1" y="1379"/>
                </a:lnTo>
                <a:lnTo>
                  <a:pt x="20352" y="1379"/>
                </a:lnTo>
                <a:cubicBezTo>
                  <a:pt x="32758" y="1379"/>
                  <a:pt x="42833" y="11455"/>
                  <a:pt x="42833" y="23836"/>
                </a:cubicBezTo>
                <a:cubicBezTo>
                  <a:pt x="42833" y="36217"/>
                  <a:pt x="32758" y="46292"/>
                  <a:pt x="20352" y="46292"/>
                </a:cubicBezTo>
                <a:lnTo>
                  <a:pt x="1" y="46292"/>
                </a:lnTo>
                <a:lnTo>
                  <a:pt x="1" y="47670"/>
                </a:lnTo>
                <a:lnTo>
                  <a:pt x="20352" y="47670"/>
                </a:lnTo>
                <a:cubicBezTo>
                  <a:pt x="33510" y="47670"/>
                  <a:pt x="44212" y="36969"/>
                  <a:pt x="44212" y="23836"/>
                </a:cubicBezTo>
                <a:cubicBezTo>
                  <a:pt x="44212" y="10678"/>
                  <a:pt x="33510" y="1"/>
                  <a:pt x="2035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99"/>
          <p:cNvSpPr/>
          <p:nvPr/>
        </p:nvSpPr>
        <p:spPr>
          <a:xfrm>
            <a:off x="1380284" y="2482830"/>
            <a:ext cx="687550" cy="741642"/>
          </a:xfrm>
          <a:custGeom>
            <a:rect b="b" l="l" r="r" t="t"/>
            <a:pathLst>
              <a:path extrusionOk="0" h="47671" w="44187">
                <a:moveTo>
                  <a:pt x="23835" y="1"/>
                </a:moveTo>
                <a:cubicBezTo>
                  <a:pt x="10677" y="1"/>
                  <a:pt x="1" y="10678"/>
                  <a:pt x="1" y="23836"/>
                </a:cubicBezTo>
                <a:cubicBezTo>
                  <a:pt x="1" y="36969"/>
                  <a:pt x="10677" y="47670"/>
                  <a:pt x="23835" y="47670"/>
                </a:cubicBezTo>
                <a:lnTo>
                  <a:pt x="44186" y="47670"/>
                </a:lnTo>
                <a:lnTo>
                  <a:pt x="44186" y="46292"/>
                </a:lnTo>
                <a:lnTo>
                  <a:pt x="23835" y="46292"/>
                </a:lnTo>
                <a:cubicBezTo>
                  <a:pt x="11454" y="46292"/>
                  <a:pt x="1379" y="36217"/>
                  <a:pt x="1379" y="23836"/>
                </a:cubicBezTo>
                <a:cubicBezTo>
                  <a:pt x="1379" y="11455"/>
                  <a:pt x="11454" y="1379"/>
                  <a:pt x="23835" y="1379"/>
                </a:cubicBezTo>
                <a:lnTo>
                  <a:pt x="44186" y="1379"/>
                </a:lnTo>
                <a:lnTo>
                  <a:pt x="441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99"/>
          <p:cNvSpPr/>
          <p:nvPr/>
        </p:nvSpPr>
        <p:spPr>
          <a:xfrm>
            <a:off x="1180249" y="1851536"/>
            <a:ext cx="453169" cy="3905"/>
          </a:xfrm>
          <a:custGeom>
            <a:rect b="b" l="l" r="r" t="t"/>
            <a:pathLst>
              <a:path extrusionOk="0" h="251" w="29124">
                <a:moveTo>
                  <a:pt x="126" y="0"/>
                </a:moveTo>
                <a:cubicBezTo>
                  <a:pt x="51" y="0"/>
                  <a:pt x="1" y="50"/>
                  <a:pt x="1" y="126"/>
                </a:cubicBezTo>
                <a:cubicBezTo>
                  <a:pt x="1" y="176"/>
                  <a:pt x="51" y="251"/>
                  <a:pt x="126" y="251"/>
                </a:cubicBezTo>
                <a:lnTo>
                  <a:pt x="29023" y="251"/>
                </a:lnTo>
                <a:cubicBezTo>
                  <a:pt x="29073" y="251"/>
                  <a:pt x="29123" y="176"/>
                  <a:pt x="29123" y="126"/>
                </a:cubicBezTo>
                <a:cubicBezTo>
                  <a:pt x="29123" y="50"/>
                  <a:pt x="29073" y="0"/>
                  <a:pt x="290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99"/>
          <p:cNvSpPr/>
          <p:nvPr/>
        </p:nvSpPr>
        <p:spPr>
          <a:xfrm>
            <a:off x="2134225" y="1851536"/>
            <a:ext cx="453169" cy="3905"/>
          </a:xfrm>
          <a:custGeom>
            <a:rect b="b" l="l" r="r" t="t"/>
            <a:pathLst>
              <a:path extrusionOk="0" h="251" w="29124">
                <a:moveTo>
                  <a:pt x="101" y="0"/>
                </a:moveTo>
                <a:cubicBezTo>
                  <a:pt x="51" y="0"/>
                  <a:pt x="1" y="50"/>
                  <a:pt x="1" y="126"/>
                </a:cubicBezTo>
                <a:cubicBezTo>
                  <a:pt x="1" y="176"/>
                  <a:pt x="51" y="251"/>
                  <a:pt x="101" y="251"/>
                </a:cubicBezTo>
                <a:lnTo>
                  <a:pt x="28998" y="251"/>
                </a:lnTo>
                <a:cubicBezTo>
                  <a:pt x="29074" y="251"/>
                  <a:pt x="29124" y="176"/>
                  <a:pt x="29124" y="126"/>
                </a:cubicBezTo>
                <a:cubicBezTo>
                  <a:pt x="29124" y="50"/>
                  <a:pt x="29074" y="0"/>
                  <a:pt x="2899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99"/>
          <p:cNvSpPr/>
          <p:nvPr/>
        </p:nvSpPr>
        <p:spPr>
          <a:xfrm>
            <a:off x="3087047" y="1851536"/>
            <a:ext cx="453169" cy="3905"/>
          </a:xfrm>
          <a:custGeom>
            <a:rect b="b" l="l" r="r" t="t"/>
            <a:pathLst>
              <a:path extrusionOk="0" h="251" w="29124">
                <a:moveTo>
                  <a:pt x="101" y="0"/>
                </a:moveTo>
                <a:cubicBezTo>
                  <a:pt x="51" y="0"/>
                  <a:pt x="1" y="50"/>
                  <a:pt x="1" y="126"/>
                </a:cubicBezTo>
                <a:cubicBezTo>
                  <a:pt x="1" y="176"/>
                  <a:pt x="51" y="251"/>
                  <a:pt x="101" y="251"/>
                </a:cubicBezTo>
                <a:lnTo>
                  <a:pt x="28998" y="251"/>
                </a:lnTo>
                <a:cubicBezTo>
                  <a:pt x="29073" y="251"/>
                  <a:pt x="29124" y="176"/>
                  <a:pt x="29124" y="126"/>
                </a:cubicBezTo>
                <a:cubicBezTo>
                  <a:pt x="29124" y="50"/>
                  <a:pt x="29073" y="0"/>
                  <a:pt x="2899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99"/>
          <p:cNvSpPr/>
          <p:nvPr/>
        </p:nvSpPr>
        <p:spPr>
          <a:xfrm>
            <a:off x="3087047" y="3851898"/>
            <a:ext cx="453169" cy="3920"/>
          </a:xfrm>
          <a:custGeom>
            <a:rect b="b" l="l" r="r" t="t"/>
            <a:pathLst>
              <a:path extrusionOk="0" h="252" w="29124">
                <a:moveTo>
                  <a:pt x="101" y="0"/>
                </a:moveTo>
                <a:cubicBezTo>
                  <a:pt x="51" y="0"/>
                  <a:pt x="1" y="51"/>
                  <a:pt x="1" y="126"/>
                </a:cubicBezTo>
                <a:cubicBezTo>
                  <a:pt x="1" y="201"/>
                  <a:pt x="51" y="251"/>
                  <a:pt x="101" y="251"/>
                </a:cubicBezTo>
                <a:lnTo>
                  <a:pt x="28998" y="251"/>
                </a:lnTo>
                <a:cubicBezTo>
                  <a:pt x="29073" y="251"/>
                  <a:pt x="29124" y="201"/>
                  <a:pt x="29124" y="126"/>
                </a:cubicBezTo>
                <a:cubicBezTo>
                  <a:pt x="29124" y="51"/>
                  <a:pt x="29073" y="0"/>
                  <a:pt x="2899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99"/>
          <p:cNvSpPr/>
          <p:nvPr/>
        </p:nvSpPr>
        <p:spPr>
          <a:xfrm>
            <a:off x="2134225" y="3851898"/>
            <a:ext cx="453169" cy="3920"/>
          </a:xfrm>
          <a:custGeom>
            <a:rect b="b" l="l" r="r" t="t"/>
            <a:pathLst>
              <a:path extrusionOk="0" h="252" w="29124">
                <a:moveTo>
                  <a:pt x="101" y="0"/>
                </a:moveTo>
                <a:cubicBezTo>
                  <a:pt x="51" y="0"/>
                  <a:pt x="1" y="51"/>
                  <a:pt x="1" y="126"/>
                </a:cubicBezTo>
                <a:cubicBezTo>
                  <a:pt x="1" y="201"/>
                  <a:pt x="51" y="251"/>
                  <a:pt x="101" y="251"/>
                </a:cubicBezTo>
                <a:lnTo>
                  <a:pt x="28998" y="251"/>
                </a:lnTo>
                <a:cubicBezTo>
                  <a:pt x="29074" y="251"/>
                  <a:pt x="29124" y="201"/>
                  <a:pt x="29124" y="126"/>
                </a:cubicBezTo>
                <a:cubicBezTo>
                  <a:pt x="29124" y="51"/>
                  <a:pt x="29074" y="0"/>
                  <a:pt x="2899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99"/>
          <p:cNvSpPr/>
          <p:nvPr/>
        </p:nvSpPr>
        <p:spPr>
          <a:xfrm>
            <a:off x="1181416" y="3851898"/>
            <a:ext cx="453169" cy="3920"/>
          </a:xfrm>
          <a:custGeom>
            <a:rect b="b" l="l" r="r" t="t"/>
            <a:pathLst>
              <a:path extrusionOk="0" h="252" w="29124">
                <a:moveTo>
                  <a:pt x="126" y="0"/>
                </a:moveTo>
                <a:cubicBezTo>
                  <a:pt x="51" y="0"/>
                  <a:pt x="1" y="51"/>
                  <a:pt x="1" y="126"/>
                </a:cubicBezTo>
                <a:cubicBezTo>
                  <a:pt x="1" y="201"/>
                  <a:pt x="51" y="251"/>
                  <a:pt x="126" y="251"/>
                </a:cubicBezTo>
                <a:lnTo>
                  <a:pt x="29023" y="251"/>
                </a:lnTo>
                <a:cubicBezTo>
                  <a:pt x="29074" y="251"/>
                  <a:pt x="29124" y="201"/>
                  <a:pt x="29124" y="126"/>
                </a:cubicBezTo>
                <a:cubicBezTo>
                  <a:pt x="29124" y="51"/>
                  <a:pt x="29074" y="0"/>
                  <a:pt x="290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99"/>
          <p:cNvSpPr txBox="1"/>
          <p:nvPr/>
        </p:nvSpPr>
        <p:spPr>
          <a:xfrm>
            <a:off x="1644313" y="2717237"/>
            <a:ext cx="1428600" cy="27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Add the title here</a:t>
            </a:r>
            <a:endParaRPr sz="1000">
              <a:solidFill>
                <a:srgbClr val="FFFFFF"/>
              </a:solidFill>
            </a:endParaRPr>
          </a:p>
        </p:txBody>
      </p:sp>
      <p:sp>
        <p:nvSpPr>
          <p:cNvPr id="8663" name="Google Shape;8663;p99"/>
          <p:cNvSpPr txBox="1"/>
          <p:nvPr/>
        </p:nvSpPr>
        <p:spPr>
          <a:xfrm>
            <a:off x="1048453" y="1910789"/>
            <a:ext cx="7242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Text 1</a:t>
            </a:r>
            <a:endParaRPr sz="900">
              <a:solidFill>
                <a:srgbClr val="FFFFFF"/>
              </a:solidFill>
            </a:endParaRPr>
          </a:p>
        </p:txBody>
      </p:sp>
      <p:sp>
        <p:nvSpPr>
          <p:cNvPr id="8664" name="Google Shape;8664;p99"/>
          <p:cNvSpPr txBox="1"/>
          <p:nvPr/>
        </p:nvSpPr>
        <p:spPr>
          <a:xfrm>
            <a:off x="1998710" y="1909835"/>
            <a:ext cx="7242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Text 2</a:t>
            </a:r>
            <a:endParaRPr sz="900">
              <a:solidFill>
                <a:srgbClr val="FFFFFF"/>
              </a:solidFill>
            </a:endParaRPr>
          </a:p>
        </p:txBody>
      </p:sp>
      <p:sp>
        <p:nvSpPr>
          <p:cNvPr id="8665" name="Google Shape;8665;p99"/>
          <p:cNvSpPr txBox="1"/>
          <p:nvPr/>
        </p:nvSpPr>
        <p:spPr>
          <a:xfrm>
            <a:off x="2949019" y="1909835"/>
            <a:ext cx="7242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Text 3</a:t>
            </a:r>
            <a:endParaRPr sz="900">
              <a:solidFill>
                <a:srgbClr val="FFFFFF"/>
              </a:solidFill>
            </a:endParaRPr>
          </a:p>
        </p:txBody>
      </p:sp>
      <p:sp>
        <p:nvSpPr>
          <p:cNvPr id="8666" name="Google Shape;8666;p99"/>
          <p:cNvSpPr txBox="1"/>
          <p:nvPr/>
        </p:nvSpPr>
        <p:spPr>
          <a:xfrm>
            <a:off x="1048350" y="3923158"/>
            <a:ext cx="7242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Text 4</a:t>
            </a:r>
            <a:endParaRPr sz="900">
              <a:solidFill>
                <a:srgbClr val="FFFFFF"/>
              </a:solidFill>
            </a:endParaRPr>
          </a:p>
        </p:txBody>
      </p:sp>
      <p:sp>
        <p:nvSpPr>
          <p:cNvPr id="8667" name="Google Shape;8667;p99"/>
          <p:cNvSpPr txBox="1"/>
          <p:nvPr/>
        </p:nvSpPr>
        <p:spPr>
          <a:xfrm>
            <a:off x="1998710" y="3923158"/>
            <a:ext cx="7242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Text 5</a:t>
            </a:r>
            <a:endParaRPr sz="900">
              <a:solidFill>
                <a:srgbClr val="FFFFFF"/>
              </a:solidFill>
            </a:endParaRPr>
          </a:p>
        </p:txBody>
      </p:sp>
      <p:sp>
        <p:nvSpPr>
          <p:cNvPr id="8668" name="Google Shape;8668;p99"/>
          <p:cNvSpPr txBox="1"/>
          <p:nvPr/>
        </p:nvSpPr>
        <p:spPr>
          <a:xfrm>
            <a:off x="2949019" y="3923158"/>
            <a:ext cx="7242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Text 6</a:t>
            </a:r>
            <a:endParaRPr sz="900">
              <a:solidFill>
                <a:srgbClr val="FFFFFF"/>
              </a:solidFill>
            </a:endParaRPr>
          </a:p>
        </p:txBody>
      </p:sp>
      <p:sp>
        <p:nvSpPr>
          <p:cNvPr id="8669" name="Google Shape;8669;p99"/>
          <p:cNvSpPr/>
          <p:nvPr/>
        </p:nvSpPr>
        <p:spPr>
          <a:xfrm>
            <a:off x="1374787" y="2192426"/>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99"/>
          <p:cNvSpPr/>
          <p:nvPr/>
        </p:nvSpPr>
        <p:spPr>
          <a:xfrm>
            <a:off x="2326630" y="2192426"/>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99"/>
          <p:cNvSpPr/>
          <p:nvPr/>
        </p:nvSpPr>
        <p:spPr>
          <a:xfrm>
            <a:off x="3278485" y="2192426"/>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99"/>
          <p:cNvSpPr/>
          <p:nvPr/>
        </p:nvSpPr>
        <p:spPr>
          <a:xfrm>
            <a:off x="1374774" y="3454535"/>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99"/>
          <p:cNvSpPr/>
          <p:nvPr/>
        </p:nvSpPr>
        <p:spPr>
          <a:xfrm>
            <a:off x="2326617" y="3454535"/>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99"/>
          <p:cNvSpPr/>
          <p:nvPr/>
        </p:nvSpPr>
        <p:spPr>
          <a:xfrm>
            <a:off x="3278472" y="3454535"/>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99"/>
          <p:cNvSpPr/>
          <p:nvPr/>
        </p:nvSpPr>
        <p:spPr>
          <a:xfrm>
            <a:off x="2200729" y="2458205"/>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99"/>
          <p:cNvSpPr/>
          <p:nvPr/>
        </p:nvSpPr>
        <p:spPr>
          <a:xfrm>
            <a:off x="2328782" y="2458205"/>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99"/>
          <p:cNvSpPr/>
          <p:nvPr/>
        </p:nvSpPr>
        <p:spPr>
          <a:xfrm>
            <a:off x="2456836" y="2458205"/>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99"/>
          <p:cNvSpPr/>
          <p:nvPr/>
        </p:nvSpPr>
        <p:spPr>
          <a:xfrm>
            <a:off x="2200729" y="3186918"/>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99"/>
          <p:cNvSpPr/>
          <p:nvPr/>
        </p:nvSpPr>
        <p:spPr>
          <a:xfrm>
            <a:off x="2328782" y="3186918"/>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99"/>
          <p:cNvSpPr/>
          <p:nvPr/>
        </p:nvSpPr>
        <p:spPr>
          <a:xfrm>
            <a:off x="2456836" y="3186918"/>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81" name="Google Shape;8681;p99"/>
          <p:cNvCxnSpPr>
            <a:stCxn id="8669" idx="4"/>
            <a:endCxn id="8675" idx="0"/>
          </p:cNvCxnSpPr>
          <p:nvPr/>
        </p:nvCxnSpPr>
        <p:spPr>
          <a:xfrm flipH="1" rot="-5400000">
            <a:off x="1718737" y="1944326"/>
            <a:ext cx="201900" cy="825900"/>
          </a:xfrm>
          <a:prstGeom prst="curvedConnector3">
            <a:avLst>
              <a:gd fmla="val 49995" name="adj1"/>
            </a:avLst>
          </a:prstGeom>
          <a:noFill/>
          <a:ln cap="flat" cmpd="sng" w="19050">
            <a:solidFill>
              <a:srgbClr val="5F7D95"/>
            </a:solidFill>
            <a:prstDash val="solid"/>
            <a:round/>
            <a:headEnd len="med" w="med" type="none"/>
            <a:tailEnd len="med" w="med" type="none"/>
          </a:ln>
        </p:spPr>
      </p:cxnSp>
      <p:cxnSp>
        <p:nvCxnSpPr>
          <p:cNvPr id="8682" name="Google Shape;8682;p99"/>
          <p:cNvCxnSpPr>
            <a:stCxn id="8671" idx="4"/>
            <a:endCxn id="8677" idx="0"/>
          </p:cNvCxnSpPr>
          <p:nvPr/>
        </p:nvCxnSpPr>
        <p:spPr>
          <a:xfrm rot="5400000">
            <a:off x="2798635" y="1946426"/>
            <a:ext cx="201900" cy="821700"/>
          </a:xfrm>
          <a:prstGeom prst="curvedConnector3">
            <a:avLst>
              <a:gd fmla="val 49995" name="adj1"/>
            </a:avLst>
          </a:prstGeom>
          <a:noFill/>
          <a:ln cap="flat" cmpd="sng" w="19050">
            <a:solidFill>
              <a:srgbClr val="5F7D95"/>
            </a:solidFill>
            <a:prstDash val="solid"/>
            <a:round/>
            <a:headEnd len="med" w="med" type="none"/>
            <a:tailEnd len="med" w="med" type="none"/>
          </a:ln>
        </p:spPr>
      </p:cxnSp>
      <p:cxnSp>
        <p:nvCxnSpPr>
          <p:cNvPr id="8683" name="Google Shape;8683;p99"/>
          <p:cNvCxnSpPr>
            <a:stCxn id="8670" idx="4"/>
            <a:endCxn id="8676" idx="0"/>
          </p:cNvCxnSpPr>
          <p:nvPr/>
        </p:nvCxnSpPr>
        <p:spPr>
          <a:xfrm flipH="1" rot="-5400000">
            <a:off x="2258680" y="2356226"/>
            <a:ext cx="201900" cy="2100"/>
          </a:xfrm>
          <a:prstGeom prst="curvedConnector3">
            <a:avLst>
              <a:gd fmla="val 49995" name="adj1"/>
            </a:avLst>
          </a:prstGeom>
          <a:noFill/>
          <a:ln cap="flat" cmpd="sng" w="19050">
            <a:solidFill>
              <a:srgbClr val="5F7D95"/>
            </a:solidFill>
            <a:prstDash val="solid"/>
            <a:round/>
            <a:headEnd len="med" w="med" type="none"/>
            <a:tailEnd len="med" w="med" type="none"/>
          </a:ln>
        </p:spPr>
      </p:cxnSp>
      <p:cxnSp>
        <p:nvCxnSpPr>
          <p:cNvPr id="8684" name="Google Shape;8684;p99"/>
          <p:cNvCxnSpPr>
            <a:stCxn id="8672" idx="0"/>
            <a:endCxn id="8678" idx="4"/>
          </p:cNvCxnSpPr>
          <p:nvPr/>
        </p:nvCxnSpPr>
        <p:spPr>
          <a:xfrm rot="-5400000">
            <a:off x="1717824" y="2939735"/>
            <a:ext cx="203700" cy="825900"/>
          </a:xfrm>
          <a:prstGeom prst="curvedConnector3">
            <a:avLst>
              <a:gd fmla="val 50004" name="adj1"/>
            </a:avLst>
          </a:prstGeom>
          <a:noFill/>
          <a:ln cap="flat" cmpd="sng" w="19050">
            <a:solidFill>
              <a:srgbClr val="5F7D95"/>
            </a:solidFill>
            <a:prstDash val="solid"/>
            <a:round/>
            <a:headEnd len="med" w="med" type="none"/>
            <a:tailEnd len="med" w="med" type="none"/>
          </a:ln>
        </p:spPr>
      </p:cxnSp>
      <p:cxnSp>
        <p:nvCxnSpPr>
          <p:cNvPr id="8685" name="Google Shape;8685;p99"/>
          <p:cNvCxnSpPr>
            <a:stCxn id="8674" idx="0"/>
            <a:endCxn id="8680" idx="4"/>
          </p:cNvCxnSpPr>
          <p:nvPr/>
        </p:nvCxnSpPr>
        <p:spPr>
          <a:xfrm flipH="1" rot="5400000">
            <a:off x="2797722" y="2941835"/>
            <a:ext cx="203700" cy="821700"/>
          </a:xfrm>
          <a:prstGeom prst="curvedConnector3">
            <a:avLst>
              <a:gd fmla="val 50004" name="adj1"/>
            </a:avLst>
          </a:prstGeom>
          <a:noFill/>
          <a:ln cap="flat" cmpd="sng" w="19050">
            <a:solidFill>
              <a:srgbClr val="5F7D95"/>
            </a:solidFill>
            <a:prstDash val="solid"/>
            <a:round/>
            <a:headEnd len="med" w="med" type="none"/>
            <a:tailEnd len="med" w="med" type="none"/>
          </a:ln>
        </p:spPr>
      </p:cxnSp>
      <p:cxnSp>
        <p:nvCxnSpPr>
          <p:cNvPr id="8686" name="Google Shape;8686;p99"/>
          <p:cNvCxnSpPr>
            <a:stCxn id="8673" idx="0"/>
            <a:endCxn id="8679" idx="4"/>
          </p:cNvCxnSpPr>
          <p:nvPr/>
        </p:nvCxnSpPr>
        <p:spPr>
          <a:xfrm rot="-5400000">
            <a:off x="2257767" y="3351635"/>
            <a:ext cx="203700" cy="2100"/>
          </a:xfrm>
          <a:prstGeom prst="curvedConnector3">
            <a:avLst>
              <a:gd fmla="val 50004" name="adj1"/>
            </a:avLst>
          </a:prstGeom>
          <a:noFill/>
          <a:ln cap="flat" cmpd="sng" w="19050">
            <a:solidFill>
              <a:srgbClr val="5F7D95"/>
            </a:solidFill>
            <a:prstDash val="solid"/>
            <a:round/>
            <a:headEnd len="med" w="med" type="none"/>
            <a:tailEnd len="med" w="med" type="none"/>
          </a:ln>
        </p:spPr>
      </p:cxnSp>
      <p:sp>
        <p:nvSpPr>
          <p:cNvPr id="8687" name="Google Shape;8687;p99"/>
          <p:cNvSpPr/>
          <p:nvPr/>
        </p:nvSpPr>
        <p:spPr>
          <a:xfrm>
            <a:off x="4239724" y="2708319"/>
            <a:ext cx="779136" cy="252234"/>
          </a:xfrm>
          <a:custGeom>
            <a:rect b="b" l="l" r="r" t="t"/>
            <a:pathLst>
              <a:path extrusionOk="0" h="14358" w="44351">
                <a:moveTo>
                  <a:pt x="1599" y="0"/>
                </a:moveTo>
                <a:cubicBezTo>
                  <a:pt x="708" y="0"/>
                  <a:pt x="1" y="708"/>
                  <a:pt x="1" y="1598"/>
                </a:cubicBezTo>
                <a:lnTo>
                  <a:pt x="1" y="5706"/>
                </a:lnTo>
                <a:lnTo>
                  <a:pt x="1484" y="7190"/>
                </a:lnTo>
                <a:lnTo>
                  <a:pt x="1" y="8674"/>
                </a:lnTo>
                <a:lnTo>
                  <a:pt x="1" y="12759"/>
                </a:lnTo>
                <a:cubicBezTo>
                  <a:pt x="1" y="13650"/>
                  <a:pt x="708" y="14357"/>
                  <a:pt x="1599" y="14357"/>
                </a:cubicBezTo>
                <a:lnTo>
                  <a:pt x="41269" y="14357"/>
                </a:lnTo>
                <a:cubicBezTo>
                  <a:pt x="42136" y="14357"/>
                  <a:pt x="42867" y="13650"/>
                  <a:pt x="42867" y="12759"/>
                </a:cubicBezTo>
                <a:lnTo>
                  <a:pt x="42867" y="8674"/>
                </a:lnTo>
                <a:lnTo>
                  <a:pt x="44350" y="7190"/>
                </a:lnTo>
                <a:lnTo>
                  <a:pt x="42867" y="5706"/>
                </a:lnTo>
                <a:lnTo>
                  <a:pt x="42867" y="1598"/>
                </a:lnTo>
                <a:cubicBezTo>
                  <a:pt x="42867" y="708"/>
                  <a:pt x="42136" y="0"/>
                  <a:pt x="41269"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99"/>
          <p:cNvSpPr/>
          <p:nvPr/>
        </p:nvSpPr>
        <p:spPr>
          <a:xfrm>
            <a:off x="5018842" y="2708319"/>
            <a:ext cx="779119" cy="252234"/>
          </a:xfrm>
          <a:custGeom>
            <a:rect b="b" l="l" r="r" t="t"/>
            <a:pathLst>
              <a:path extrusionOk="0" h="14358" w="44350">
                <a:moveTo>
                  <a:pt x="42866" y="5706"/>
                </a:moveTo>
                <a:lnTo>
                  <a:pt x="42866" y="1598"/>
                </a:lnTo>
                <a:cubicBezTo>
                  <a:pt x="42866" y="708"/>
                  <a:pt x="42136" y="0"/>
                  <a:pt x="41268" y="0"/>
                </a:cubicBezTo>
                <a:lnTo>
                  <a:pt x="1598" y="0"/>
                </a:lnTo>
                <a:cubicBezTo>
                  <a:pt x="708" y="0"/>
                  <a:pt x="0" y="708"/>
                  <a:pt x="0" y="1598"/>
                </a:cubicBezTo>
                <a:lnTo>
                  <a:pt x="0" y="5706"/>
                </a:lnTo>
                <a:lnTo>
                  <a:pt x="1484" y="7190"/>
                </a:lnTo>
                <a:lnTo>
                  <a:pt x="0" y="8674"/>
                </a:lnTo>
                <a:lnTo>
                  <a:pt x="0" y="12759"/>
                </a:lnTo>
                <a:cubicBezTo>
                  <a:pt x="0" y="13650"/>
                  <a:pt x="708" y="14357"/>
                  <a:pt x="1598" y="14357"/>
                </a:cubicBezTo>
                <a:lnTo>
                  <a:pt x="41268" y="14357"/>
                </a:lnTo>
                <a:cubicBezTo>
                  <a:pt x="42136" y="14357"/>
                  <a:pt x="42866" y="13650"/>
                  <a:pt x="42866" y="12759"/>
                </a:cubicBezTo>
                <a:lnTo>
                  <a:pt x="42866" y="8674"/>
                </a:lnTo>
                <a:lnTo>
                  <a:pt x="44350" y="7190"/>
                </a:lnTo>
                <a:lnTo>
                  <a:pt x="42866" y="5706"/>
                </a:ln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99"/>
          <p:cNvSpPr/>
          <p:nvPr/>
        </p:nvSpPr>
        <p:spPr>
          <a:xfrm>
            <a:off x="5797943" y="2708319"/>
            <a:ext cx="778732" cy="252234"/>
          </a:xfrm>
          <a:custGeom>
            <a:rect b="b" l="l" r="r" t="t"/>
            <a:pathLst>
              <a:path extrusionOk="0" h="14358" w="44328">
                <a:moveTo>
                  <a:pt x="42844" y="5706"/>
                </a:moveTo>
                <a:lnTo>
                  <a:pt x="42844" y="1598"/>
                </a:lnTo>
                <a:cubicBezTo>
                  <a:pt x="42844" y="708"/>
                  <a:pt x="42136" y="0"/>
                  <a:pt x="41246" y="0"/>
                </a:cubicBezTo>
                <a:lnTo>
                  <a:pt x="1599" y="0"/>
                </a:lnTo>
                <a:cubicBezTo>
                  <a:pt x="708" y="0"/>
                  <a:pt x="1" y="708"/>
                  <a:pt x="1" y="1598"/>
                </a:cubicBezTo>
                <a:lnTo>
                  <a:pt x="1" y="5706"/>
                </a:lnTo>
                <a:lnTo>
                  <a:pt x="1485" y="7190"/>
                </a:lnTo>
                <a:lnTo>
                  <a:pt x="1" y="8674"/>
                </a:lnTo>
                <a:lnTo>
                  <a:pt x="1" y="12759"/>
                </a:lnTo>
                <a:cubicBezTo>
                  <a:pt x="1" y="13650"/>
                  <a:pt x="708" y="14357"/>
                  <a:pt x="1599" y="14357"/>
                </a:cubicBezTo>
                <a:lnTo>
                  <a:pt x="41246" y="14357"/>
                </a:lnTo>
                <a:cubicBezTo>
                  <a:pt x="42136" y="14357"/>
                  <a:pt x="42844" y="13650"/>
                  <a:pt x="42844" y="12759"/>
                </a:cubicBezTo>
                <a:lnTo>
                  <a:pt x="42844" y="8674"/>
                </a:lnTo>
                <a:lnTo>
                  <a:pt x="44328" y="7190"/>
                </a:lnTo>
                <a:lnTo>
                  <a:pt x="42844" y="5706"/>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690" name="Google Shape;8690;p99"/>
          <p:cNvSpPr/>
          <p:nvPr/>
        </p:nvSpPr>
        <p:spPr>
          <a:xfrm>
            <a:off x="6576658" y="2708319"/>
            <a:ext cx="779136" cy="252234"/>
          </a:xfrm>
          <a:custGeom>
            <a:rect b="b" l="l" r="r" t="t"/>
            <a:pathLst>
              <a:path extrusionOk="0" h="14358" w="44351">
                <a:moveTo>
                  <a:pt x="42867" y="5706"/>
                </a:moveTo>
                <a:lnTo>
                  <a:pt x="42867" y="1598"/>
                </a:lnTo>
                <a:cubicBezTo>
                  <a:pt x="42867" y="708"/>
                  <a:pt x="42159" y="0"/>
                  <a:pt x="41269" y="0"/>
                </a:cubicBezTo>
                <a:lnTo>
                  <a:pt x="1598" y="0"/>
                </a:lnTo>
                <a:cubicBezTo>
                  <a:pt x="731" y="0"/>
                  <a:pt x="1" y="708"/>
                  <a:pt x="1" y="1598"/>
                </a:cubicBezTo>
                <a:lnTo>
                  <a:pt x="1" y="5706"/>
                </a:lnTo>
                <a:lnTo>
                  <a:pt x="1507" y="7190"/>
                </a:lnTo>
                <a:lnTo>
                  <a:pt x="1" y="8674"/>
                </a:lnTo>
                <a:lnTo>
                  <a:pt x="1" y="12759"/>
                </a:lnTo>
                <a:cubicBezTo>
                  <a:pt x="1" y="13650"/>
                  <a:pt x="731" y="14357"/>
                  <a:pt x="1598" y="14357"/>
                </a:cubicBezTo>
                <a:lnTo>
                  <a:pt x="41269" y="14357"/>
                </a:lnTo>
                <a:cubicBezTo>
                  <a:pt x="42159" y="14357"/>
                  <a:pt x="42867" y="13650"/>
                  <a:pt x="42867" y="12759"/>
                </a:cubicBezTo>
                <a:lnTo>
                  <a:pt x="42867" y="8674"/>
                </a:lnTo>
                <a:lnTo>
                  <a:pt x="44350" y="7190"/>
                </a:lnTo>
                <a:lnTo>
                  <a:pt x="42867" y="5706"/>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691" name="Google Shape;8691;p99"/>
          <p:cNvSpPr/>
          <p:nvPr/>
        </p:nvSpPr>
        <p:spPr>
          <a:xfrm>
            <a:off x="7355776" y="2708319"/>
            <a:ext cx="779119" cy="252234"/>
          </a:xfrm>
          <a:custGeom>
            <a:rect b="b" l="l" r="r" t="t"/>
            <a:pathLst>
              <a:path extrusionOk="0" h="14358" w="44350">
                <a:moveTo>
                  <a:pt x="42866" y="5706"/>
                </a:moveTo>
                <a:lnTo>
                  <a:pt x="42866" y="1598"/>
                </a:lnTo>
                <a:cubicBezTo>
                  <a:pt x="42866" y="708"/>
                  <a:pt x="42159" y="0"/>
                  <a:pt x="41268" y="0"/>
                </a:cubicBezTo>
                <a:lnTo>
                  <a:pt x="1598" y="0"/>
                </a:lnTo>
                <a:cubicBezTo>
                  <a:pt x="731" y="0"/>
                  <a:pt x="0" y="708"/>
                  <a:pt x="0" y="1598"/>
                </a:cubicBezTo>
                <a:lnTo>
                  <a:pt x="0" y="5706"/>
                </a:lnTo>
                <a:lnTo>
                  <a:pt x="1484" y="7190"/>
                </a:lnTo>
                <a:lnTo>
                  <a:pt x="0" y="8674"/>
                </a:lnTo>
                <a:lnTo>
                  <a:pt x="0" y="12759"/>
                </a:lnTo>
                <a:cubicBezTo>
                  <a:pt x="0" y="13650"/>
                  <a:pt x="731" y="14357"/>
                  <a:pt x="1598" y="14357"/>
                </a:cubicBezTo>
                <a:lnTo>
                  <a:pt x="41268" y="14357"/>
                </a:lnTo>
                <a:cubicBezTo>
                  <a:pt x="42159" y="14357"/>
                  <a:pt x="42866" y="13650"/>
                  <a:pt x="42866" y="12759"/>
                </a:cubicBezTo>
                <a:lnTo>
                  <a:pt x="42866" y="8674"/>
                </a:lnTo>
                <a:lnTo>
                  <a:pt x="44350" y="7190"/>
                </a:lnTo>
                <a:lnTo>
                  <a:pt x="42866" y="5706"/>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692" name="Google Shape;8692;p99"/>
          <p:cNvSpPr/>
          <p:nvPr/>
        </p:nvSpPr>
        <p:spPr>
          <a:xfrm>
            <a:off x="4429400" y="1662350"/>
            <a:ext cx="342847" cy="386555"/>
          </a:xfrm>
          <a:custGeom>
            <a:rect b="b" l="l" r="r" t="t"/>
            <a:pathLst>
              <a:path extrusionOk="0" h="22004" w="19516">
                <a:moveTo>
                  <a:pt x="9758" y="0"/>
                </a:moveTo>
                <a:cubicBezTo>
                  <a:pt x="9456" y="0"/>
                  <a:pt x="9153" y="80"/>
                  <a:pt x="8879" y="240"/>
                </a:cubicBezTo>
                <a:lnTo>
                  <a:pt x="867" y="4851"/>
                </a:lnTo>
                <a:cubicBezTo>
                  <a:pt x="320" y="5170"/>
                  <a:pt x="0" y="5741"/>
                  <a:pt x="0" y="6380"/>
                </a:cubicBezTo>
                <a:lnTo>
                  <a:pt x="0" y="15624"/>
                </a:lnTo>
                <a:cubicBezTo>
                  <a:pt x="0" y="16263"/>
                  <a:pt x="320" y="16834"/>
                  <a:pt x="867" y="17131"/>
                </a:cubicBezTo>
                <a:lnTo>
                  <a:pt x="8879" y="21764"/>
                </a:lnTo>
                <a:cubicBezTo>
                  <a:pt x="9153" y="21924"/>
                  <a:pt x="9456" y="22004"/>
                  <a:pt x="9758" y="22004"/>
                </a:cubicBezTo>
                <a:cubicBezTo>
                  <a:pt x="10060" y="22004"/>
                  <a:pt x="10363" y="21924"/>
                  <a:pt x="10637" y="21764"/>
                </a:cubicBezTo>
                <a:lnTo>
                  <a:pt x="18648" y="17131"/>
                </a:lnTo>
                <a:cubicBezTo>
                  <a:pt x="19196" y="16834"/>
                  <a:pt x="19516" y="16263"/>
                  <a:pt x="19516" y="15624"/>
                </a:cubicBezTo>
                <a:lnTo>
                  <a:pt x="19516" y="6380"/>
                </a:lnTo>
                <a:cubicBezTo>
                  <a:pt x="19516" y="5741"/>
                  <a:pt x="19196" y="5170"/>
                  <a:pt x="18648" y="4851"/>
                </a:cubicBezTo>
                <a:lnTo>
                  <a:pt x="10637" y="240"/>
                </a:lnTo>
                <a:cubicBezTo>
                  <a:pt x="10363" y="80"/>
                  <a:pt x="10060" y="0"/>
                  <a:pt x="9758"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99"/>
          <p:cNvSpPr/>
          <p:nvPr/>
        </p:nvSpPr>
        <p:spPr>
          <a:xfrm>
            <a:off x="4569763" y="2579382"/>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99"/>
          <p:cNvSpPr/>
          <p:nvPr/>
        </p:nvSpPr>
        <p:spPr>
          <a:xfrm>
            <a:off x="6147625" y="2579382"/>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99"/>
          <p:cNvSpPr/>
          <p:nvPr/>
        </p:nvSpPr>
        <p:spPr>
          <a:xfrm>
            <a:off x="7725475" y="2579382"/>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99"/>
          <p:cNvSpPr/>
          <p:nvPr/>
        </p:nvSpPr>
        <p:spPr>
          <a:xfrm>
            <a:off x="5384563" y="2999720"/>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99"/>
          <p:cNvSpPr/>
          <p:nvPr/>
        </p:nvSpPr>
        <p:spPr>
          <a:xfrm>
            <a:off x="6936563" y="2999770"/>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99"/>
          <p:cNvSpPr txBox="1"/>
          <p:nvPr/>
        </p:nvSpPr>
        <p:spPr>
          <a:xfrm>
            <a:off x="4331422" y="2719909"/>
            <a:ext cx="538800" cy="22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2016</a:t>
            </a:r>
            <a:endParaRPr b="1" sz="900">
              <a:solidFill>
                <a:srgbClr val="FFFFFF"/>
              </a:solidFill>
            </a:endParaRPr>
          </a:p>
        </p:txBody>
      </p:sp>
      <p:sp>
        <p:nvSpPr>
          <p:cNvPr id="8699" name="Google Shape;8699;p99"/>
          <p:cNvSpPr/>
          <p:nvPr/>
        </p:nvSpPr>
        <p:spPr>
          <a:xfrm>
            <a:off x="4569763" y="2075257"/>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99"/>
          <p:cNvSpPr/>
          <p:nvPr/>
        </p:nvSpPr>
        <p:spPr>
          <a:xfrm>
            <a:off x="6153050" y="2075257"/>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99"/>
          <p:cNvSpPr/>
          <p:nvPr/>
        </p:nvSpPr>
        <p:spPr>
          <a:xfrm>
            <a:off x="7725475" y="2075257"/>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99"/>
          <p:cNvSpPr/>
          <p:nvPr/>
        </p:nvSpPr>
        <p:spPr>
          <a:xfrm>
            <a:off x="5384166" y="3569597"/>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99"/>
          <p:cNvSpPr/>
          <p:nvPr/>
        </p:nvSpPr>
        <p:spPr>
          <a:xfrm>
            <a:off x="6936566" y="3569597"/>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04" name="Google Shape;8704;p99"/>
          <p:cNvCxnSpPr>
            <a:stCxn id="8693" idx="0"/>
            <a:endCxn id="8699" idx="4"/>
          </p:cNvCxnSpPr>
          <p:nvPr/>
        </p:nvCxnSpPr>
        <p:spPr>
          <a:xfrm rot="10800000">
            <a:off x="4600813" y="2137482"/>
            <a:ext cx="0" cy="441900"/>
          </a:xfrm>
          <a:prstGeom prst="straightConnector1">
            <a:avLst/>
          </a:prstGeom>
          <a:noFill/>
          <a:ln cap="flat" cmpd="sng" w="9525">
            <a:solidFill>
              <a:srgbClr val="A5B7C6"/>
            </a:solidFill>
            <a:prstDash val="dash"/>
            <a:round/>
            <a:headEnd len="med" w="med" type="none"/>
            <a:tailEnd len="med" w="med" type="none"/>
          </a:ln>
        </p:spPr>
      </p:cxnSp>
      <p:cxnSp>
        <p:nvCxnSpPr>
          <p:cNvPr id="8705" name="Google Shape;8705;p99"/>
          <p:cNvCxnSpPr>
            <a:stCxn id="8694" idx="0"/>
            <a:endCxn id="8700" idx="4"/>
          </p:cNvCxnSpPr>
          <p:nvPr/>
        </p:nvCxnSpPr>
        <p:spPr>
          <a:xfrm flipH="1" rot="10800000">
            <a:off x="6178675" y="2137482"/>
            <a:ext cx="5400" cy="441900"/>
          </a:xfrm>
          <a:prstGeom prst="straightConnector1">
            <a:avLst/>
          </a:prstGeom>
          <a:noFill/>
          <a:ln cap="flat" cmpd="sng" w="9525">
            <a:solidFill>
              <a:srgbClr val="A5B7C6"/>
            </a:solidFill>
            <a:prstDash val="dash"/>
            <a:round/>
            <a:headEnd len="med" w="med" type="none"/>
            <a:tailEnd len="med" w="med" type="none"/>
          </a:ln>
        </p:spPr>
      </p:cxnSp>
      <p:cxnSp>
        <p:nvCxnSpPr>
          <p:cNvPr id="8706" name="Google Shape;8706;p99"/>
          <p:cNvCxnSpPr>
            <a:stCxn id="8695" idx="0"/>
            <a:endCxn id="8701" idx="4"/>
          </p:cNvCxnSpPr>
          <p:nvPr/>
        </p:nvCxnSpPr>
        <p:spPr>
          <a:xfrm rot="10800000">
            <a:off x="7756525" y="2137482"/>
            <a:ext cx="0" cy="441900"/>
          </a:xfrm>
          <a:prstGeom prst="straightConnector1">
            <a:avLst/>
          </a:prstGeom>
          <a:noFill/>
          <a:ln cap="flat" cmpd="sng" w="9525">
            <a:solidFill>
              <a:srgbClr val="A5B7C6"/>
            </a:solidFill>
            <a:prstDash val="dash"/>
            <a:round/>
            <a:headEnd len="med" w="med" type="none"/>
            <a:tailEnd len="med" w="med" type="none"/>
          </a:ln>
        </p:spPr>
      </p:cxnSp>
      <p:cxnSp>
        <p:nvCxnSpPr>
          <p:cNvPr id="8707" name="Google Shape;8707;p99"/>
          <p:cNvCxnSpPr>
            <a:stCxn id="8696" idx="4"/>
            <a:endCxn id="8702" idx="0"/>
          </p:cNvCxnSpPr>
          <p:nvPr/>
        </p:nvCxnSpPr>
        <p:spPr>
          <a:xfrm flipH="1">
            <a:off x="5415313" y="3061820"/>
            <a:ext cx="300" cy="507900"/>
          </a:xfrm>
          <a:prstGeom prst="straightConnector1">
            <a:avLst/>
          </a:prstGeom>
          <a:noFill/>
          <a:ln cap="flat" cmpd="sng" w="9525">
            <a:solidFill>
              <a:srgbClr val="A5B7C6"/>
            </a:solidFill>
            <a:prstDash val="dash"/>
            <a:round/>
            <a:headEnd len="med" w="med" type="none"/>
            <a:tailEnd len="med" w="med" type="none"/>
          </a:ln>
        </p:spPr>
      </p:cxnSp>
      <p:cxnSp>
        <p:nvCxnSpPr>
          <p:cNvPr id="8708" name="Google Shape;8708;p99"/>
          <p:cNvCxnSpPr>
            <a:stCxn id="8697" idx="4"/>
            <a:endCxn id="8703" idx="0"/>
          </p:cNvCxnSpPr>
          <p:nvPr/>
        </p:nvCxnSpPr>
        <p:spPr>
          <a:xfrm>
            <a:off x="6967613" y="3061870"/>
            <a:ext cx="0" cy="507600"/>
          </a:xfrm>
          <a:prstGeom prst="straightConnector1">
            <a:avLst/>
          </a:prstGeom>
          <a:noFill/>
          <a:ln cap="flat" cmpd="sng" w="9525">
            <a:solidFill>
              <a:srgbClr val="A5B7C6"/>
            </a:solidFill>
            <a:prstDash val="dash"/>
            <a:round/>
            <a:headEnd len="med" w="med" type="none"/>
            <a:tailEnd len="med" w="med" type="none"/>
          </a:ln>
        </p:spPr>
      </p:cxnSp>
      <p:sp>
        <p:nvSpPr>
          <p:cNvPr id="8709" name="Google Shape;8709;p99"/>
          <p:cNvSpPr txBox="1"/>
          <p:nvPr/>
        </p:nvSpPr>
        <p:spPr>
          <a:xfrm>
            <a:off x="5138997" y="2719909"/>
            <a:ext cx="538800" cy="22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2017</a:t>
            </a:r>
            <a:endParaRPr b="1" sz="900">
              <a:solidFill>
                <a:srgbClr val="FFFFFF"/>
              </a:solidFill>
            </a:endParaRPr>
          </a:p>
        </p:txBody>
      </p:sp>
      <p:sp>
        <p:nvSpPr>
          <p:cNvPr id="8710" name="Google Shape;8710;p99"/>
          <p:cNvSpPr txBox="1"/>
          <p:nvPr/>
        </p:nvSpPr>
        <p:spPr>
          <a:xfrm>
            <a:off x="5904672" y="2719909"/>
            <a:ext cx="538800" cy="22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2018</a:t>
            </a:r>
            <a:endParaRPr b="1" sz="900">
              <a:solidFill>
                <a:srgbClr val="FFFFFF"/>
              </a:solidFill>
            </a:endParaRPr>
          </a:p>
        </p:txBody>
      </p:sp>
      <p:sp>
        <p:nvSpPr>
          <p:cNvPr id="8711" name="Google Shape;8711;p99"/>
          <p:cNvSpPr txBox="1"/>
          <p:nvPr/>
        </p:nvSpPr>
        <p:spPr>
          <a:xfrm>
            <a:off x="6696822" y="2719909"/>
            <a:ext cx="538800" cy="22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2019</a:t>
            </a:r>
            <a:endParaRPr b="1" sz="900">
              <a:solidFill>
                <a:srgbClr val="FFFFFF"/>
              </a:solidFill>
            </a:endParaRPr>
          </a:p>
        </p:txBody>
      </p:sp>
      <p:sp>
        <p:nvSpPr>
          <p:cNvPr id="8712" name="Google Shape;8712;p99"/>
          <p:cNvSpPr txBox="1"/>
          <p:nvPr/>
        </p:nvSpPr>
        <p:spPr>
          <a:xfrm>
            <a:off x="7488972" y="2719909"/>
            <a:ext cx="538800" cy="22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2020</a:t>
            </a:r>
            <a:endParaRPr b="1" sz="900">
              <a:solidFill>
                <a:srgbClr val="FFFFFF"/>
              </a:solidFill>
            </a:endParaRPr>
          </a:p>
        </p:txBody>
      </p:sp>
      <p:grpSp>
        <p:nvGrpSpPr>
          <p:cNvPr id="8713" name="Google Shape;8713;p99"/>
          <p:cNvGrpSpPr/>
          <p:nvPr/>
        </p:nvGrpSpPr>
        <p:grpSpPr>
          <a:xfrm>
            <a:off x="5307356" y="3748469"/>
            <a:ext cx="206115" cy="206115"/>
            <a:chOff x="1049375" y="2680675"/>
            <a:chExt cx="297725" cy="297725"/>
          </a:xfrm>
        </p:grpSpPr>
        <p:sp>
          <p:nvSpPr>
            <p:cNvPr id="8714" name="Google Shape;8714;p99"/>
            <p:cNvSpPr/>
            <p:nvPr/>
          </p:nvSpPr>
          <p:spPr>
            <a:xfrm>
              <a:off x="1113175" y="2752350"/>
              <a:ext cx="161475" cy="155975"/>
            </a:xfrm>
            <a:custGeom>
              <a:rect b="b" l="l" r="r" t="t"/>
              <a:pathLst>
                <a:path extrusionOk="0" h="6239" w="6459">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99"/>
            <p:cNvSpPr/>
            <p:nvPr/>
          </p:nvSpPr>
          <p:spPr>
            <a:xfrm>
              <a:off x="1049375" y="2680675"/>
              <a:ext cx="297725" cy="297725"/>
            </a:xfrm>
            <a:custGeom>
              <a:rect b="b" l="l" r="r" t="t"/>
              <a:pathLst>
                <a:path extrusionOk="0" h="11909" w="11909">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6" name="Google Shape;8716;p99"/>
          <p:cNvSpPr txBox="1"/>
          <p:nvPr/>
        </p:nvSpPr>
        <p:spPr>
          <a:xfrm>
            <a:off x="6405263" y="2090309"/>
            <a:ext cx="1130100" cy="44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A5B7C6"/>
                </a:solidFill>
              </a:rPr>
              <a:t>“Despite being red, Mars is actually a very cold place”</a:t>
            </a:r>
            <a:endParaRPr sz="800">
              <a:solidFill>
                <a:srgbClr val="A5B7C6"/>
              </a:solidFill>
            </a:endParaRPr>
          </a:p>
        </p:txBody>
      </p:sp>
      <p:sp>
        <p:nvSpPr>
          <p:cNvPr id="8717" name="Google Shape;8717;p99"/>
          <p:cNvSpPr txBox="1"/>
          <p:nvPr/>
        </p:nvSpPr>
        <p:spPr>
          <a:xfrm>
            <a:off x="4827411" y="2090309"/>
            <a:ext cx="1130100" cy="44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A5B7C6"/>
                </a:solidFill>
              </a:rPr>
              <a:t>“Mercury is closest planet to the Sun and the smallest”</a:t>
            </a:r>
            <a:endParaRPr sz="800">
              <a:solidFill>
                <a:srgbClr val="A5B7C6"/>
              </a:solidFill>
            </a:endParaRPr>
          </a:p>
        </p:txBody>
      </p:sp>
      <p:sp>
        <p:nvSpPr>
          <p:cNvPr id="8718" name="Google Shape;8718;p99"/>
          <p:cNvSpPr txBox="1"/>
          <p:nvPr/>
        </p:nvSpPr>
        <p:spPr>
          <a:xfrm>
            <a:off x="5626377" y="3149746"/>
            <a:ext cx="1130100" cy="44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A5B7C6"/>
                </a:solidFill>
              </a:rPr>
              <a:t>“Neptune is the farthest-known planet from the Sun”</a:t>
            </a:r>
            <a:endParaRPr sz="800">
              <a:solidFill>
                <a:srgbClr val="A5B7C6"/>
              </a:solidFill>
            </a:endParaRPr>
          </a:p>
        </p:txBody>
      </p:sp>
      <p:sp>
        <p:nvSpPr>
          <p:cNvPr id="8719" name="Google Shape;8719;p99"/>
          <p:cNvSpPr txBox="1"/>
          <p:nvPr/>
        </p:nvSpPr>
        <p:spPr>
          <a:xfrm>
            <a:off x="7178777" y="3136671"/>
            <a:ext cx="1130100" cy="44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A5B7C6"/>
                </a:solidFill>
              </a:rPr>
              <a:t>“Saturn is a gas giant and has several rings”</a:t>
            </a:r>
            <a:endParaRPr sz="800">
              <a:solidFill>
                <a:srgbClr val="A5B7C6"/>
              </a:solidFill>
            </a:endParaRPr>
          </a:p>
        </p:txBody>
      </p:sp>
      <p:sp>
        <p:nvSpPr>
          <p:cNvPr id="8720" name="Google Shape;8720;p99"/>
          <p:cNvSpPr txBox="1"/>
          <p:nvPr/>
        </p:nvSpPr>
        <p:spPr>
          <a:xfrm>
            <a:off x="4037377" y="3136671"/>
            <a:ext cx="1130100" cy="44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A5B7C6"/>
                </a:solidFill>
              </a:rPr>
              <a:t>“Venus has a beautiful name and is the second planet”</a:t>
            </a:r>
            <a:endParaRPr sz="800">
              <a:solidFill>
                <a:srgbClr val="A5B7C6"/>
              </a:solidFill>
            </a:endParaRPr>
          </a:p>
        </p:txBody>
      </p:sp>
      <p:grpSp>
        <p:nvGrpSpPr>
          <p:cNvPr id="8721" name="Google Shape;8721;p99"/>
          <p:cNvGrpSpPr/>
          <p:nvPr/>
        </p:nvGrpSpPr>
        <p:grpSpPr>
          <a:xfrm>
            <a:off x="4500213" y="1773492"/>
            <a:ext cx="201221" cy="164272"/>
            <a:chOff x="3860400" y="3254050"/>
            <a:chExt cx="296175" cy="241825"/>
          </a:xfrm>
        </p:grpSpPr>
        <p:sp>
          <p:nvSpPr>
            <p:cNvPr id="8722" name="Google Shape;8722;p9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9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9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9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9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9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9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29" name="Google Shape;8729;p9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Premium infographics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33" name="Shape 8733"/>
        <p:cNvGrpSpPr/>
        <p:nvPr/>
      </p:nvGrpSpPr>
      <p:grpSpPr>
        <a:xfrm>
          <a:off x="0" y="0"/>
          <a:ext cx="0" cy="0"/>
          <a:chOff x="0" y="0"/>
          <a:chExt cx="0" cy="0"/>
        </a:xfrm>
      </p:grpSpPr>
      <p:sp>
        <p:nvSpPr>
          <p:cNvPr id="8734" name="Google Shape;8734;p100"/>
          <p:cNvSpPr/>
          <p:nvPr/>
        </p:nvSpPr>
        <p:spPr>
          <a:xfrm>
            <a:off x="6549404" y="1748915"/>
            <a:ext cx="1542300" cy="702000"/>
          </a:xfrm>
          <a:prstGeom prst="roundRect">
            <a:avLst>
              <a:gd fmla="val 16667"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100"/>
          <p:cNvSpPr txBox="1"/>
          <p:nvPr/>
        </p:nvSpPr>
        <p:spPr>
          <a:xfrm>
            <a:off x="6993115" y="1878962"/>
            <a:ext cx="1130100" cy="44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213B55"/>
                </a:solidFill>
              </a:rPr>
              <a:t>“Mercury is closest planet to the Sun and the smallest”</a:t>
            </a:r>
            <a:endParaRPr sz="800">
              <a:solidFill>
                <a:srgbClr val="213B55"/>
              </a:solidFill>
            </a:endParaRPr>
          </a:p>
        </p:txBody>
      </p:sp>
      <p:sp>
        <p:nvSpPr>
          <p:cNvPr id="8736" name="Google Shape;8736;p100"/>
          <p:cNvSpPr/>
          <p:nvPr/>
        </p:nvSpPr>
        <p:spPr>
          <a:xfrm>
            <a:off x="6549404" y="2541015"/>
            <a:ext cx="1542300" cy="702000"/>
          </a:xfrm>
          <a:prstGeom prst="roundRect">
            <a:avLst>
              <a:gd fmla="val 16667"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100"/>
          <p:cNvSpPr txBox="1"/>
          <p:nvPr/>
        </p:nvSpPr>
        <p:spPr>
          <a:xfrm>
            <a:off x="6993115" y="2671062"/>
            <a:ext cx="1130100" cy="44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213B55"/>
                </a:solidFill>
              </a:rPr>
              <a:t>“Mercury is closest planet to the Sun and the smallest”</a:t>
            </a:r>
            <a:endParaRPr sz="800">
              <a:solidFill>
                <a:srgbClr val="213B55"/>
              </a:solidFill>
            </a:endParaRPr>
          </a:p>
        </p:txBody>
      </p:sp>
      <p:sp>
        <p:nvSpPr>
          <p:cNvPr id="8738" name="Google Shape;8738;p100"/>
          <p:cNvSpPr/>
          <p:nvPr/>
        </p:nvSpPr>
        <p:spPr>
          <a:xfrm>
            <a:off x="6549404" y="3333115"/>
            <a:ext cx="1542300" cy="702000"/>
          </a:xfrm>
          <a:prstGeom prst="roundRect">
            <a:avLst>
              <a:gd fmla="val 16667"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100"/>
          <p:cNvSpPr txBox="1"/>
          <p:nvPr/>
        </p:nvSpPr>
        <p:spPr>
          <a:xfrm>
            <a:off x="6993115" y="3463162"/>
            <a:ext cx="1130100" cy="44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213B55"/>
                </a:solidFill>
              </a:rPr>
              <a:t>“Mercury is closest planet to the Sun and the smallest”</a:t>
            </a:r>
            <a:endParaRPr sz="800">
              <a:solidFill>
                <a:srgbClr val="213B55"/>
              </a:solidFill>
            </a:endParaRPr>
          </a:p>
        </p:txBody>
      </p:sp>
      <p:sp>
        <p:nvSpPr>
          <p:cNvPr id="8740" name="Google Shape;8740;p100"/>
          <p:cNvSpPr/>
          <p:nvPr/>
        </p:nvSpPr>
        <p:spPr>
          <a:xfrm>
            <a:off x="1048350" y="4004861"/>
            <a:ext cx="1655700" cy="73800"/>
          </a:xfrm>
          <a:prstGeom prst="rect">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41" name="Google Shape;8741;p100"/>
          <p:cNvGrpSpPr/>
          <p:nvPr/>
        </p:nvGrpSpPr>
        <p:grpSpPr>
          <a:xfrm>
            <a:off x="1494592" y="1588245"/>
            <a:ext cx="763219" cy="763219"/>
            <a:chOff x="4049800" y="640400"/>
            <a:chExt cx="858900" cy="858900"/>
          </a:xfrm>
        </p:grpSpPr>
        <p:sp>
          <p:nvSpPr>
            <p:cNvPr id="8742" name="Google Shape;8742;p100"/>
            <p:cNvSpPr/>
            <p:nvPr/>
          </p:nvSpPr>
          <p:spPr>
            <a:xfrm>
              <a:off x="4049800" y="640400"/>
              <a:ext cx="858900" cy="858900"/>
            </a:xfrm>
            <a:prstGeom prst="donut">
              <a:avLst>
                <a:gd fmla="val 11951" name="adj"/>
              </a:avLst>
            </a:prstGeom>
            <a:no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100"/>
            <p:cNvSpPr/>
            <p:nvPr/>
          </p:nvSpPr>
          <p:spPr>
            <a:xfrm>
              <a:off x="4049800" y="640400"/>
              <a:ext cx="858900" cy="858900"/>
            </a:xfrm>
            <a:prstGeom prst="blockArc">
              <a:avLst>
                <a:gd fmla="val 7914150" name="adj1"/>
                <a:gd fmla="val 1926007" name="adj2"/>
                <a:gd fmla="val 12032" name="adj3"/>
              </a:avLst>
            </a:prstGeom>
            <a:solidFill>
              <a:srgbClr val="A5B7C6"/>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44" name="Google Shape;8744;p100"/>
          <p:cNvSpPr/>
          <p:nvPr/>
        </p:nvSpPr>
        <p:spPr>
          <a:xfrm>
            <a:off x="1210102" y="2572331"/>
            <a:ext cx="1332000" cy="1131600"/>
          </a:xfrm>
          <a:prstGeom prst="roundRect">
            <a:avLst>
              <a:gd fmla="val 16667" name="adj"/>
            </a:avLst>
          </a:prstGeom>
          <a:solidFill>
            <a:srgbClr val="A5B7C6"/>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100"/>
          <p:cNvSpPr/>
          <p:nvPr/>
        </p:nvSpPr>
        <p:spPr>
          <a:xfrm>
            <a:off x="1759085" y="3924657"/>
            <a:ext cx="234300" cy="234300"/>
          </a:xfrm>
          <a:prstGeom prst="ellipse">
            <a:avLst/>
          </a:prstGeom>
          <a:solidFill>
            <a:srgbClr val="0E2A47"/>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46" name="Google Shape;8746;p100"/>
          <p:cNvCxnSpPr>
            <a:stCxn id="8742" idx="4"/>
            <a:endCxn id="8744" idx="0"/>
          </p:cNvCxnSpPr>
          <p:nvPr/>
        </p:nvCxnSpPr>
        <p:spPr>
          <a:xfrm>
            <a:off x="1876201" y="2351463"/>
            <a:ext cx="0" cy="220800"/>
          </a:xfrm>
          <a:prstGeom prst="straightConnector1">
            <a:avLst/>
          </a:prstGeom>
          <a:noFill/>
          <a:ln cap="flat" cmpd="sng" w="9525">
            <a:solidFill>
              <a:srgbClr val="D7DFE5"/>
            </a:solidFill>
            <a:prstDash val="solid"/>
            <a:round/>
            <a:headEnd len="med" w="med" type="none"/>
            <a:tailEnd len="med" w="med" type="none"/>
          </a:ln>
        </p:spPr>
      </p:cxnSp>
      <p:cxnSp>
        <p:nvCxnSpPr>
          <p:cNvPr id="8747" name="Google Shape;8747;p100"/>
          <p:cNvCxnSpPr/>
          <p:nvPr/>
        </p:nvCxnSpPr>
        <p:spPr>
          <a:xfrm>
            <a:off x="1876179" y="3703780"/>
            <a:ext cx="0" cy="220800"/>
          </a:xfrm>
          <a:prstGeom prst="straightConnector1">
            <a:avLst/>
          </a:prstGeom>
          <a:noFill/>
          <a:ln cap="flat" cmpd="sng" w="9525">
            <a:solidFill>
              <a:srgbClr val="D7DFE5"/>
            </a:solidFill>
            <a:prstDash val="solid"/>
            <a:round/>
            <a:headEnd len="med" w="med" type="none"/>
            <a:tailEnd len="med" w="med" type="none"/>
          </a:ln>
        </p:spPr>
      </p:cxnSp>
      <p:sp>
        <p:nvSpPr>
          <p:cNvPr id="8748" name="Google Shape;8748;p100"/>
          <p:cNvSpPr txBox="1"/>
          <p:nvPr/>
        </p:nvSpPr>
        <p:spPr>
          <a:xfrm>
            <a:off x="1297398" y="3120399"/>
            <a:ext cx="1157700" cy="45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40566D"/>
                </a:solidFill>
              </a:rPr>
              <a:t>“Mercury is closest planet to the Sun and the smallest”</a:t>
            </a:r>
            <a:endParaRPr sz="800">
              <a:solidFill>
                <a:srgbClr val="40566D"/>
              </a:solidFill>
            </a:endParaRPr>
          </a:p>
        </p:txBody>
      </p:sp>
      <p:cxnSp>
        <p:nvCxnSpPr>
          <p:cNvPr id="8749" name="Google Shape;8749;p100"/>
          <p:cNvCxnSpPr/>
          <p:nvPr/>
        </p:nvCxnSpPr>
        <p:spPr>
          <a:xfrm>
            <a:off x="1621737" y="2989637"/>
            <a:ext cx="508800" cy="0"/>
          </a:xfrm>
          <a:prstGeom prst="straightConnector1">
            <a:avLst/>
          </a:prstGeom>
          <a:noFill/>
          <a:ln cap="flat" cmpd="sng" w="19050">
            <a:solidFill>
              <a:srgbClr val="40566D"/>
            </a:solidFill>
            <a:prstDash val="solid"/>
            <a:round/>
            <a:headEnd len="med" w="med" type="none"/>
            <a:tailEnd len="med" w="med" type="none"/>
          </a:ln>
        </p:spPr>
      </p:cxnSp>
      <p:sp>
        <p:nvSpPr>
          <p:cNvPr id="8750" name="Google Shape;8750;p100"/>
          <p:cNvSpPr txBox="1"/>
          <p:nvPr/>
        </p:nvSpPr>
        <p:spPr>
          <a:xfrm>
            <a:off x="1454136" y="2735931"/>
            <a:ext cx="844200" cy="2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40566D"/>
                </a:solidFill>
              </a:rPr>
              <a:t>TITLE 1</a:t>
            </a:r>
            <a:endParaRPr b="1" sz="800">
              <a:solidFill>
                <a:srgbClr val="40566D"/>
              </a:solidFill>
            </a:endParaRPr>
          </a:p>
        </p:txBody>
      </p:sp>
      <p:sp>
        <p:nvSpPr>
          <p:cNvPr id="8751" name="Google Shape;8751;p100"/>
          <p:cNvSpPr txBox="1"/>
          <p:nvPr/>
        </p:nvSpPr>
        <p:spPr>
          <a:xfrm>
            <a:off x="1585964" y="1787173"/>
            <a:ext cx="580500" cy="36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A5B7C6"/>
                </a:solidFill>
              </a:rPr>
              <a:t>75%</a:t>
            </a:r>
            <a:endParaRPr b="1" sz="1300">
              <a:solidFill>
                <a:srgbClr val="A5B7C6"/>
              </a:solidFill>
            </a:endParaRPr>
          </a:p>
        </p:txBody>
      </p:sp>
      <p:sp>
        <p:nvSpPr>
          <p:cNvPr id="8752" name="Google Shape;8752;p100"/>
          <p:cNvSpPr/>
          <p:nvPr/>
        </p:nvSpPr>
        <p:spPr>
          <a:xfrm>
            <a:off x="3439355" y="1997865"/>
            <a:ext cx="1788300" cy="1788300"/>
          </a:xfrm>
          <a:prstGeom prst="arc">
            <a:avLst>
              <a:gd fmla="val 16200000" name="adj1"/>
              <a:gd fmla="val 5298411" name="adj2"/>
            </a:avLst>
          </a:prstGeom>
          <a:no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3" name="Google Shape;8753;p100"/>
          <p:cNvGrpSpPr/>
          <p:nvPr/>
        </p:nvGrpSpPr>
        <p:grpSpPr>
          <a:xfrm>
            <a:off x="3576486" y="2170831"/>
            <a:ext cx="1443832" cy="1443832"/>
            <a:chOff x="5681300" y="2527788"/>
            <a:chExt cx="805800" cy="805800"/>
          </a:xfrm>
        </p:grpSpPr>
        <p:sp>
          <p:nvSpPr>
            <p:cNvPr id="8754" name="Google Shape;8754;p100"/>
            <p:cNvSpPr/>
            <p:nvPr/>
          </p:nvSpPr>
          <p:spPr>
            <a:xfrm>
              <a:off x="5681300" y="2527788"/>
              <a:ext cx="805800" cy="8058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100"/>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100"/>
          <p:cNvGrpSpPr/>
          <p:nvPr/>
        </p:nvGrpSpPr>
        <p:grpSpPr>
          <a:xfrm>
            <a:off x="6240887" y="1786604"/>
            <a:ext cx="626590" cy="626590"/>
            <a:chOff x="5681300" y="2527788"/>
            <a:chExt cx="805800" cy="805800"/>
          </a:xfrm>
        </p:grpSpPr>
        <p:sp>
          <p:nvSpPr>
            <p:cNvPr id="8757" name="Google Shape;8757;p100"/>
            <p:cNvSpPr/>
            <p:nvPr/>
          </p:nvSpPr>
          <p:spPr>
            <a:xfrm>
              <a:off x="5681300" y="2527788"/>
              <a:ext cx="805800" cy="8058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100"/>
            <p:cNvSpPr/>
            <p:nvPr/>
          </p:nvSpPr>
          <p:spPr>
            <a:xfrm>
              <a:off x="5681300" y="2527788"/>
              <a:ext cx="805800" cy="805800"/>
            </a:xfrm>
            <a:prstGeom prst="pie">
              <a:avLst>
                <a:gd fmla="val 12271918" name="adj1"/>
                <a:gd fmla="val 16200000" name="adj2"/>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9" name="Google Shape;8759;p100"/>
          <p:cNvGrpSpPr/>
          <p:nvPr/>
        </p:nvGrpSpPr>
        <p:grpSpPr>
          <a:xfrm>
            <a:off x="6240887" y="2578704"/>
            <a:ext cx="626590" cy="626590"/>
            <a:chOff x="5681300" y="2527788"/>
            <a:chExt cx="805800" cy="805800"/>
          </a:xfrm>
        </p:grpSpPr>
        <p:sp>
          <p:nvSpPr>
            <p:cNvPr id="8760" name="Google Shape;8760;p100"/>
            <p:cNvSpPr/>
            <p:nvPr/>
          </p:nvSpPr>
          <p:spPr>
            <a:xfrm>
              <a:off x="5681300" y="2527788"/>
              <a:ext cx="805800" cy="8058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100"/>
            <p:cNvSpPr/>
            <p:nvPr/>
          </p:nvSpPr>
          <p:spPr>
            <a:xfrm>
              <a:off x="5681300" y="2527788"/>
              <a:ext cx="805800" cy="805800"/>
            </a:xfrm>
            <a:prstGeom prst="pie">
              <a:avLst>
                <a:gd fmla="val 9253407" name="adj1"/>
                <a:gd fmla="val 16200000" name="adj2"/>
              </a:avLst>
            </a:pr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2" name="Google Shape;8762;p100"/>
          <p:cNvGrpSpPr/>
          <p:nvPr/>
        </p:nvGrpSpPr>
        <p:grpSpPr>
          <a:xfrm>
            <a:off x="6240887" y="3370804"/>
            <a:ext cx="626590" cy="626590"/>
            <a:chOff x="5681300" y="2527788"/>
            <a:chExt cx="805800" cy="805800"/>
          </a:xfrm>
        </p:grpSpPr>
        <p:sp>
          <p:nvSpPr>
            <p:cNvPr id="8763" name="Google Shape;8763;p100"/>
            <p:cNvSpPr/>
            <p:nvPr/>
          </p:nvSpPr>
          <p:spPr>
            <a:xfrm>
              <a:off x="5681300" y="2527788"/>
              <a:ext cx="805800" cy="8058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100"/>
            <p:cNvSpPr/>
            <p:nvPr/>
          </p:nvSpPr>
          <p:spPr>
            <a:xfrm>
              <a:off x="5681300" y="2527788"/>
              <a:ext cx="805800" cy="805800"/>
            </a:xfrm>
            <a:prstGeom prst="pie">
              <a:avLst>
                <a:gd fmla="val 5544305"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65" name="Google Shape;8765;p100"/>
          <p:cNvSpPr/>
          <p:nvPr/>
        </p:nvSpPr>
        <p:spPr>
          <a:xfrm>
            <a:off x="4229854" y="1932440"/>
            <a:ext cx="137100" cy="1371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100"/>
          <p:cNvSpPr/>
          <p:nvPr/>
        </p:nvSpPr>
        <p:spPr>
          <a:xfrm>
            <a:off x="4229854" y="3715965"/>
            <a:ext cx="137100" cy="1371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100"/>
          <p:cNvSpPr/>
          <p:nvPr/>
        </p:nvSpPr>
        <p:spPr>
          <a:xfrm>
            <a:off x="5157904" y="2824203"/>
            <a:ext cx="137100" cy="1371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68" name="Google Shape;8768;p100"/>
          <p:cNvCxnSpPr>
            <a:stCxn id="8767" idx="6"/>
            <a:endCxn id="8758" idx="2"/>
          </p:cNvCxnSpPr>
          <p:nvPr/>
        </p:nvCxnSpPr>
        <p:spPr>
          <a:xfrm flipH="1" rot="10800000">
            <a:off x="5295004" y="2099853"/>
            <a:ext cx="945900" cy="792900"/>
          </a:xfrm>
          <a:prstGeom prst="bentConnector3">
            <a:avLst>
              <a:gd fmla="val 51494" name="adj1"/>
            </a:avLst>
          </a:prstGeom>
          <a:noFill/>
          <a:ln cap="flat" cmpd="sng" w="19050">
            <a:solidFill>
              <a:srgbClr val="A5B7C6"/>
            </a:solidFill>
            <a:prstDash val="solid"/>
            <a:round/>
            <a:headEnd len="med" w="med" type="none"/>
            <a:tailEnd len="med" w="med" type="none"/>
          </a:ln>
        </p:spPr>
      </p:cxnSp>
      <p:cxnSp>
        <p:nvCxnSpPr>
          <p:cNvPr id="8769" name="Google Shape;8769;p100"/>
          <p:cNvCxnSpPr>
            <a:stCxn id="8767" idx="6"/>
            <a:endCxn id="8764" idx="2"/>
          </p:cNvCxnSpPr>
          <p:nvPr/>
        </p:nvCxnSpPr>
        <p:spPr>
          <a:xfrm>
            <a:off x="5295004" y="2892753"/>
            <a:ext cx="945900" cy="791400"/>
          </a:xfrm>
          <a:prstGeom prst="bentConnector3">
            <a:avLst>
              <a:gd fmla="val 49999" name="adj1"/>
            </a:avLst>
          </a:prstGeom>
          <a:noFill/>
          <a:ln cap="flat" cmpd="sng" w="19050">
            <a:solidFill>
              <a:srgbClr val="A5B7C6"/>
            </a:solidFill>
            <a:prstDash val="solid"/>
            <a:round/>
            <a:headEnd len="med" w="med" type="none"/>
            <a:tailEnd len="med" w="med" type="none"/>
          </a:ln>
        </p:spPr>
      </p:cxnSp>
      <p:cxnSp>
        <p:nvCxnSpPr>
          <p:cNvPr id="8770" name="Google Shape;8770;p100"/>
          <p:cNvCxnSpPr>
            <a:stCxn id="8767" idx="6"/>
            <a:endCxn id="8761" idx="2"/>
          </p:cNvCxnSpPr>
          <p:nvPr/>
        </p:nvCxnSpPr>
        <p:spPr>
          <a:xfrm flipH="1" rot="10800000">
            <a:off x="5295004" y="2891853"/>
            <a:ext cx="945900" cy="900"/>
          </a:xfrm>
          <a:prstGeom prst="bentConnector3">
            <a:avLst>
              <a:gd fmla="val 49999" name="adj1"/>
            </a:avLst>
          </a:prstGeom>
          <a:noFill/>
          <a:ln cap="flat" cmpd="sng" w="19050">
            <a:solidFill>
              <a:srgbClr val="A5B7C6"/>
            </a:solidFill>
            <a:prstDash val="solid"/>
            <a:round/>
            <a:headEnd len="med" w="med" type="none"/>
            <a:tailEnd len="med" w="med" type="none"/>
          </a:ln>
        </p:spPr>
      </p:cxnSp>
      <p:sp>
        <p:nvSpPr>
          <p:cNvPr id="8771" name="Google Shape;8771;p100"/>
          <p:cNvSpPr txBox="1"/>
          <p:nvPr/>
        </p:nvSpPr>
        <p:spPr>
          <a:xfrm>
            <a:off x="3800713" y="2579408"/>
            <a:ext cx="995400" cy="62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213B55"/>
                </a:solidFill>
              </a:rPr>
              <a:t>75%</a:t>
            </a:r>
            <a:endParaRPr b="1" sz="3000">
              <a:solidFill>
                <a:srgbClr val="213B55"/>
              </a:solidFill>
            </a:endParaRPr>
          </a:p>
        </p:txBody>
      </p:sp>
      <p:sp>
        <p:nvSpPr>
          <p:cNvPr id="8772" name="Google Shape;8772;p10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Premium infographics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76" name="Shape 8776"/>
        <p:cNvGrpSpPr/>
        <p:nvPr/>
      </p:nvGrpSpPr>
      <p:grpSpPr>
        <a:xfrm>
          <a:off x="0" y="0"/>
          <a:ext cx="0" cy="0"/>
          <a:chOff x="0" y="0"/>
          <a:chExt cx="0" cy="0"/>
        </a:xfrm>
      </p:grpSpPr>
      <p:grpSp>
        <p:nvGrpSpPr>
          <p:cNvPr id="8777" name="Google Shape;8777;p101"/>
          <p:cNvGrpSpPr/>
          <p:nvPr/>
        </p:nvGrpSpPr>
        <p:grpSpPr>
          <a:xfrm>
            <a:off x="7827088" y="2886927"/>
            <a:ext cx="265146" cy="348861"/>
            <a:chOff x="1713400" y="238125"/>
            <a:chExt cx="3815050" cy="5005175"/>
          </a:xfrm>
        </p:grpSpPr>
        <p:sp>
          <p:nvSpPr>
            <p:cNvPr id="8778" name="Google Shape;8778;p101"/>
            <p:cNvSpPr/>
            <p:nvPr/>
          </p:nvSpPr>
          <p:spPr>
            <a:xfrm>
              <a:off x="2158300" y="2473750"/>
              <a:ext cx="2936375" cy="2769550"/>
            </a:xfrm>
            <a:custGeom>
              <a:rect b="b" l="l" r="r" t="t"/>
              <a:pathLst>
                <a:path extrusionOk="0" h="110782" w="117455">
                  <a:moveTo>
                    <a:pt x="65279" y="75593"/>
                  </a:moveTo>
                  <a:cubicBezTo>
                    <a:pt x="72708" y="75593"/>
                    <a:pt x="72708" y="87688"/>
                    <a:pt x="65279" y="87688"/>
                  </a:cubicBezTo>
                  <a:cubicBezTo>
                    <a:pt x="65031" y="87688"/>
                    <a:pt x="64775" y="87675"/>
                    <a:pt x="64511" y="87647"/>
                  </a:cubicBezTo>
                  <a:lnTo>
                    <a:pt x="52499" y="87647"/>
                  </a:lnTo>
                  <a:cubicBezTo>
                    <a:pt x="52234" y="87675"/>
                    <a:pt x="51978" y="87688"/>
                    <a:pt x="51730" y="87688"/>
                  </a:cubicBezTo>
                  <a:cubicBezTo>
                    <a:pt x="44302" y="87688"/>
                    <a:pt x="44302" y="75593"/>
                    <a:pt x="51730" y="75593"/>
                  </a:cubicBezTo>
                  <a:cubicBezTo>
                    <a:pt x="51978" y="75593"/>
                    <a:pt x="52234" y="75607"/>
                    <a:pt x="52499" y="75635"/>
                  </a:cubicBezTo>
                  <a:lnTo>
                    <a:pt x="64511" y="75635"/>
                  </a:lnTo>
                  <a:cubicBezTo>
                    <a:pt x="64775" y="75607"/>
                    <a:pt x="65031" y="75593"/>
                    <a:pt x="65279" y="75593"/>
                  </a:cubicBezTo>
                  <a:close/>
                  <a:moveTo>
                    <a:pt x="23135" y="1"/>
                  </a:moveTo>
                  <a:cubicBezTo>
                    <a:pt x="17796" y="3560"/>
                    <a:pt x="12012" y="4895"/>
                    <a:pt x="5784" y="5340"/>
                  </a:cubicBezTo>
                  <a:cubicBezTo>
                    <a:pt x="4004" y="4895"/>
                    <a:pt x="1780" y="4895"/>
                    <a:pt x="0" y="4450"/>
                  </a:cubicBezTo>
                  <a:lnTo>
                    <a:pt x="0" y="93431"/>
                  </a:lnTo>
                  <a:cubicBezTo>
                    <a:pt x="445" y="103219"/>
                    <a:pt x="8008" y="110782"/>
                    <a:pt x="17351" y="110782"/>
                  </a:cubicBezTo>
                  <a:lnTo>
                    <a:pt x="99658" y="110782"/>
                  </a:lnTo>
                  <a:cubicBezTo>
                    <a:pt x="109446" y="110782"/>
                    <a:pt x="117454" y="102774"/>
                    <a:pt x="117454" y="92986"/>
                  </a:cubicBezTo>
                  <a:lnTo>
                    <a:pt x="117454" y="4005"/>
                  </a:lnTo>
                  <a:cubicBezTo>
                    <a:pt x="115881" y="4320"/>
                    <a:pt x="114531" y="4634"/>
                    <a:pt x="113088" y="4634"/>
                  </a:cubicBezTo>
                  <a:cubicBezTo>
                    <a:pt x="112490" y="4634"/>
                    <a:pt x="111877" y="4580"/>
                    <a:pt x="111226" y="4450"/>
                  </a:cubicBezTo>
                  <a:cubicBezTo>
                    <a:pt x="110635" y="4495"/>
                    <a:pt x="110040" y="4517"/>
                    <a:pt x="109442" y="4517"/>
                  </a:cubicBezTo>
                  <a:cubicBezTo>
                    <a:pt x="104179" y="4517"/>
                    <a:pt x="98668" y="2797"/>
                    <a:pt x="93874" y="1"/>
                  </a:cubicBezTo>
                  <a:cubicBezTo>
                    <a:pt x="88313" y="3338"/>
                    <a:pt x="82196" y="5006"/>
                    <a:pt x="76134" y="5006"/>
                  </a:cubicBezTo>
                  <a:cubicBezTo>
                    <a:pt x="70072" y="5006"/>
                    <a:pt x="64066" y="3338"/>
                    <a:pt x="58727" y="1"/>
                  </a:cubicBezTo>
                  <a:cubicBezTo>
                    <a:pt x="53166" y="3338"/>
                    <a:pt x="47048" y="5006"/>
                    <a:pt x="40931" y="5006"/>
                  </a:cubicBezTo>
                  <a:cubicBezTo>
                    <a:pt x="34814" y="5006"/>
                    <a:pt x="28696" y="3338"/>
                    <a:pt x="2313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101"/>
            <p:cNvSpPr/>
            <p:nvPr/>
          </p:nvSpPr>
          <p:spPr>
            <a:xfrm>
              <a:off x="1713400" y="1272525"/>
              <a:ext cx="3815050" cy="1034425"/>
            </a:xfrm>
            <a:custGeom>
              <a:rect b="b" l="l" r="r" t="t"/>
              <a:pathLst>
                <a:path extrusionOk="0" h="41377" w="152602">
                  <a:moveTo>
                    <a:pt x="0" y="0"/>
                  </a:moveTo>
                  <a:lnTo>
                    <a:pt x="0" y="17796"/>
                  </a:lnTo>
                  <a:cubicBezTo>
                    <a:pt x="0" y="32152"/>
                    <a:pt x="11575" y="41298"/>
                    <a:pt x="23545" y="41298"/>
                  </a:cubicBezTo>
                  <a:cubicBezTo>
                    <a:pt x="29754" y="41298"/>
                    <a:pt x="36069" y="38838"/>
                    <a:pt x="40931" y="33368"/>
                  </a:cubicBezTo>
                  <a:cubicBezTo>
                    <a:pt x="45602" y="38707"/>
                    <a:pt x="52054" y="41376"/>
                    <a:pt x="58560" y="41376"/>
                  </a:cubicBezTo>
                  <a:cubicBezTo>
                    <a:pt x="65067" y="41376"/>
                    <a:pt x="71629" y="38707"/>
                    <a:pt x="76523" y="33368"/>
                  </a:cubicBezTo>
                  <a:cubicBezTo>
                    <a:pt x="81195" y="38707"/>
                    <a:pt x="87646" y="41376"/>
                    <a:pt x="94097" y="41376"/>
                  </a:cubicBezTo>
                  <a:cubicBezTo>
                    <a:pt x="100548" y="41376"/>
                    <a:pt x="106999" y="38707"/>
                    <a:pt x="111670" y="33368"/>
                  </a:cubicBezTo>
                  <a:cubicBezTo>
                    <a:pt x="116119" y="38262"/>
                    <a:pt x="122348" y="41376"/>
                    <a:pt x="129022" y="41376"/>
                  </a:cubicBezTo>
                  <a:cubicBezTo>
                    <a:pt x="141479" y="40931"/>
                    <a:pt x="151267" y="32033"/>
                    <a:pt x="152601" y="20021"/>
                  </a:cubicBezTo>
                  <a:lnTo>
                    <a:pt x="15260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101"/>
            <p:cNvSpPr/>
            <p:nvPr/>
          </p:nvSpPr>
          <p:spPr>
            <a:xfrm>
              <a:off x="1780125" y="238125"/>
              <a:ext cx="3692700" cy="745225"/>
            </a:xfrm>
            <a:custGeom>
              <a:rect b="b" l="l" r="r" t="t"/>
              <a:pathLst>
                <a:path extrusionOk="0" h="29809" w="147708">
                  <a:moveTo>
                    <a:pt x="20911" y="0"/>
                  </a:moveTo>
                  <a:cubicBezTo>
                    <a:pt x="18686" y="0"/>
                    <a:pt x="16907" y="890"/>
                    <a:pt x="16017" y="2669"/>
                  </a:cubicBezTo>
                  <a:lnTo>
                    <a:pt x="0" y="29809"/>
                  </a:lnTo>
                  <a:lnTo>
                    <a:pt x="147708" y="29809"/>
                  </a:lnTo>
                  <a:lnTo>
                    <a:pt x="131691" y="2669"/>
                  </a:lnTo>
                  <a:cubicBezTo>
                    <a:pt x="130357" y="890"/>
                    <a:pt x="128577" y="0"/>
                    <a:pt x="1263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1" name="Google Shape;8781;p101"/>
          <p:cNvGrpSpPr/>
          <p:nvPr/>
        </p:nvGrpSpPr>
        <p:grpSpPr>
          <a:xfrm>
            <a:off x="1017751" y="1792928"/>
            <a:ext cx="350346" cy="307365"/>
            <a:chOff x="1054950" y="2380900"/>
            <a:chExt cx="269725" cy="235800"/>
          </a:xfrm>
        </p:grpSpPr>
        <p:sp>
          <p:nvSpPr>
            <p:cNvPr id="8782" name="Google Shape;8782;p101"/>
            <p:cNvSpPr/>
            <p:nvPr/>
          </p:nvSpPr>
          <p:spPr>
            <a:xfrm>
              <a:off x="1166275" y="2380900"/>
              <a:ext cx="126850" cy="219925"/>
            </a:xfrm>
            <a:custGeom>
              <a:rect b="b" l="l" r="r" t="t"/>
              <a:pathLst>
                <a:path extrusionOk="0" h="8797" w="5074">
                  <a:moveTo>
                    <a:pt x="4759" y="1"/>
                  </a:moveTo>
                  <a:cubicBezTo>
                    <a:pt x="4676" y="1"/>
                    <a:pt x="4597" y="32"/>
                    <a:pt x="4549" y="96"/>
                  </a:cubicBezTo>
                  <a:cubicBezTo>
                    <a:pt x="4526" y="120"/>
                    <a:pt x="2263" y="2287"/>
                    <a:pt x="1" y="2501"/>
                  </a:cubicBezTo>
                  <a:lnTo>
                    <a:pt x="1" y="6311"/>
                  </a:lnTo>
                  <a:cubicBezTo>
                    <a:pt x="2263" y="6502"/>
                    <a:pt x="4526" y="8669"/>
                    <a:pt x="4549" y="8693"/>
                  </a:cubicBezTo>
                  <a:cubicBezTo>
                    <a:pt x="4613" y="8764"/>
                    <a:pt x="4692" y="8796"/>
                    <a:pt x="4770" y="8796"/>
                  </a:cubicBezTo>
                  <a:cubicBezTo>
                    <a:pt x="4925" y="8796"/>
                    <a:pt x="5073" y="8669"/>
                    <a:pt x="5073" y="8479"/>
                  </a:cubicBezTo>
                  <a:lnTo>
                    <a:pt x="5073" y="310"/>
                  </a:lnTo>
                  <a:cubicBezTo>
                    <a:pt x="5073" y="191"/>
                    <a:pt x="5002" y="72"/>
                    <a:pt x="4883" y="24"/>
                  </a:cubicBezTo>
                  <a:cubicBezTo>
                    <a:pt x="4843" y="9"/>
                    <a:pt x="4801" y="1"/>
                    <a:pt x="475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101"/>
            <p:cNvSpPr/>
            <p:nvPr/>
          </p:nvSpPr>
          <p:spPr>
            <a:xfrm>
              <a:off x="1309175" y="2463650"/>
              <a:ext cx="15500" cy="54200"/>
            </a:xfrm>
            <a:custGeom>
              <a:rect b="b" l="l" r="r" t="t"/>
              <a:pathLst>
                <a:path extrusionOk="0" h="2168" w="620">
                  <a:moveTo>
                    <a:pt x="0" y="1"/>
                  </a:moveTo>
                  <a:lnTo>
                    <a:pt x="0" y="2168"/>
                  </a:lnTo>
                  <a:cubicBezTo>
                    <a:pt x="381" y="1954"/>
                    <a:pt x="619" y="1525"/>
                    <a:pt x="619" y="1096"/>
                  </a:cubicBezTo>
                  <a:cubicBezTo>
                    <a:pt x="619" y="644"/>
                    <a:pt x="381" y="215"/>
                    <a:pt x="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101"/>
            <p:cNvSpPr/>
            <p:nvPr/>
          </p:nvSpPr>
          <p:spPr>
            <a:xfrm>
              <a:off x="1097225" y="2552950"/>
              <a:ext cx="83375" cy="63750"/>
            </a:xfrm>
            <a:custGeom>
              <a:rect b="b" l="l" r="r" t="t"/>
              <a:pathLst>
                <a:path extrusionOk="0" h="2550" w="3335">
                  <a:moveTo>
                    <a:pt x="0" y="1"/>
                  </a:moveTo>
                  <a:lnTo>
                    <a:pt x="0" y="1"/>
                  </a:lnTo>
                  <a:cubicBezTo>
                    <a:pt x="119" y="811"/>
                    <a:pt x="310" y="1597"/>
                    <a:pt x="596" y="2335"/>
                  </a:cubicBezTo>
                  <a:cubicBezTo>
                    <a:pt x="643" y="2478"/>
                    <a:pt x="762" y="2549"/>
                    <a:pt x="905" y="2549"/>
                  </a:cubicBezTo>
                  <a:lnTo>
                    <a:pt x="2477" y="2549"/>
                  </a:lnTo>
                  <a:cubicBezTo>
                    <a:pt x="2715" y="2549"/>
                    <a:pt x="2858" y="2287"/>
                    <a:pt x="2739" y="2073"/>
                  </a:cubicBezTo>
                  <a:cubicBezTo>
                    <a:pt x="2596" y="1811"/>
                    <a:pt x="2477" y="1549"/>
                    <a:pt x="2358" y="1287"/>
                  </a:cubicBezTo>
                  <a:lnTo>
                    <a:pt x="3001" y="1287"/>
                  </a:lnTo>
                  <a:cubicBezTo>
                    <a:pt x="3096" y="1287"/>
                    <a:pt x="3191" y="1239"/>
                    <a:pt x="3239" y="1168"/>
                  </a:cubicBezTo>
                  <a:cubicBezTo>
                    <a:pt x="3311" y="1073"/>
                    <a:pt x="3334" y="977"/>
                    <a:pt x="3287" y="882"/>
                  </a:cubicBezTo>
                  <a:cubicBezTo>
                    <a:pt x="3215" y="620"/>
                    <a:pt x="3144" y="358"/>
                    <a:pt x="3120" y="96"/>
                  </a:cubicBezTo>
                  <a:cubicBezTo>
                    <a:pt x="2906" y="49"/>
                    <a:pt x="2691" y="25"/>
                    <a:pt x="2477" y="25"/>
                  </a:cubicBezTo>
                  <a:cubicBezTo>
                    <a:pt x="2501" y="239"/>
                    <a:pt x="2525" y="453"/>
                    <a:pt x="2572" y="668"/>
                  </a:cubicBezTo>
                  <a:lnTo>
                    <a:pt x="2120" y="668"/>
                  </a:lnTo>
                  <a:cubicBezTo>
                    <a:pt x="2048" y="453"/>
                    <a:pt x="1977" y="239"/>
                    <a:pt x="1929" y="25"/>
                  </a:cubicBezTo>
                  <a:lnTo>
                    <a:pt x="262" y="25"/>
                  </a:lnTo>
                  <a:cubicBezTo>
                    <a:pt x="167" y="25"/>
                    <a:pt x="96" y="25"/>
                    <a:pt x="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101"/>
            <p:cNvSpPr/>
            <p:nvPr/>
          </p:nvSpPr>
          <p:spPr>
            <a:xfrm>
              <a:off x="1054950" y="2443400"/>
              <a:ext cx="95875" cy="94750"/>
            </a:xfrm>
            <a:custGeom>
              <a:rect b="b" l="l" r="r" t="t"/>
              <a:pathLst>
                <a:path extrusionOk="0" h="3790" w="3835">
                  <a:moveTo>
                    <a:pt x="1910" y="1"/>
                  </a:moveTo>
                  <a:cubicBezTo>
                    <a:pt x="858" y="1"/>
                    <a:pt x="0" y="849"/>
                    <a:pt x="0" y="1906"/>
                  </a:cubicBezTo>
                  <a:cubicBezTo>
                    <a:pt x="0" y="2949"/>
                    <a:pt x="858" y="3789"/>
                    <a:pt x="1892" y="3789"/>
                  </a:cubicBezTo>
                  <a:cubicBezTo>
                    <a:pt x="1920" y="3789"/>
                    <a:pt x="1949" y="3789"/>
                    <a:pt x="1977" y="3788"/>
                  </a:cubicBezTo>
                  <a:lnTo>
                    <a:pt x="3835" y="3788"/>
                  </a:lnTo>
                  <a:lnTo>
                    <a:pt x="3835" y="1"/>
                  </a:lnTo>
                  <a:lnTo>
                    <a:pt x="1953" y="1"/>
                  </a:lnTo>
                  <a:cubicBezTo>
                    <a:pt x="1939" y="1"/>
                    <a:pt x="1924" y="1"/>
                    <a:pt x="19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6" name="Google Shape;8786;p101"/>
          <p:cNvGrpSpPr/>
          <p:nvPr/>
        </p:nvGrpSpPr>
        <p:grpSpPr>
          <a:xfrm>
            <a:off x="1771678" y="1792552"/>
            <a:ext cx="363490" cy="307268"/>
            <a:chOff x="1771678" y="1944952"/>
            <a:chExt cx="363490" cy="307268"/>
          </a:xfrm>
        </p:grpSpPr>
        <p:sp>
          <p:nvSpPr>
            <p:cNvPr id="8787" name="Google Shape;8787;p101"/>
            <p:cNvSpPr/>
            <p:nvPr/>
          </p:nvSpPr>
          <p:spPr>
            <a:xfrm>
              <a:off x="2057039" y="1987282"/>
              <a:ext cx="78129" cy="223159"/>
            </a:xfrm>
            <a:custGeom>
              <a:rect b="b" l="l" r="r" t="t"/>
              <a:pathLst>
                <a:path extrusionOk="0" h="6848" w="2406">
                  <a:moveTo>
                    <a:pt x="337" y="1"/>
                  </a:moveTo>
                  <a:cubicBezTo>
                    <a:pt x="256" y="1"/>
                    <a:pt x="179" y="30"/>
                    <a:pt x="119" y="90"/>
                  </a:cubicBezTo>
                  <a:cubicBezTo>
                    <a:pt x="0" y="209"/>
                    <a:pt x="0" y="399"/>
                    <a:pt x="119" y="542"/>
                  </a:cubicBezTo>
                  <a:cubicBezTo>
                    <a:pt x="1715" y="2114"/>
                    <a:pt x="1715" y="4710"/>
                    <a:pt x="119" y="6305"/>
                  </a:cubicBezTo>
                  <a:cubicBezTo>
                    <a:pt x="0" y="6424"/>
                    <a:pt x="0" y="6615"/>
                    <a:pt x="119" y="6758"/>
                  </a:cubicBezTo>
                  <a:cubicBezTo>
                    <a:pt x="179" y="6817"/>
                    <a:pt x="262" y="6847"/>
                    <a:pt x="345" y="6847"/>
                  </a:cubicBezTo>
                  <a:cubicBezTo>
                    <a:pt x="429" y="6847"/>
                    <a:pt x="512" y="6817"/>
                    <a:pt x="572" y="6758"/>
                  </a:cubicBezTo>
                  <a:cubicBezTo>
                    <a:pt x="2405" y="4900"/>
                    <a:pt x="2405" y="1924"/>
                    <a:pt x="572" y="90"/>
                  </a:cubicBezTo>
                  <a:cubicBezTo>
                    <a:pt x="500" y="30"/>
                    <a:pt x="417" y="1"/>
                    <a:pt x="33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101"/>
            <p:cNvSpPr/>
            <p:nvPr/>
          </p:nvSpPr>
          <p:spPr>
            <a:xfrm>
              <a:off x="2013722" y="2030751"/>
              <a:ext cx="54164" cy="136216"/>
            </a:xfrm>
            <a:custGeom>
              <a:rect b="b" l="l" r="r" t="t"/>
              <a:pathLst>
                <a:path extrusionOk="0" h="4180" w="1668">
                  <a:moveTo>
                    <a:pt x="337" y="0"/>
                  </a:moveTo>
                  <a:cubicBezTo>
                    <a:pt x="257" y="0"/>
                    <a:pt x="179" y="30"/>
                    <a:pt x="120" y="89"/>
                  </a:cubicBezTo>
                  <a:cubicBezTo>
                    <a:pt x="1" y="209"/>
                    <a:pt x="1" y="399"/>
                    <a:pt x="120" y="542"/>
                  </a:cubicBezTo>
                  <a:cubicBezTo>
                    <a:pt x="977" y="1375"/>
                    <a:pt x="977" y="2780"/>
                    <a:pt x="120" y="3638"/>
                  </a:cubicBezTo>
                  <a:cubicBezTo>
                    <a:pt x="1" y="3757"/>
                    <a:pt x="1" y="3971"/>
                    <a:pt x="120" y="4090"/>
                  </a:cubicBezTo>
                  <a:cubicBezTo>
                    <a:pt x="179" y="4150"/>
                    <a:pt x="257" y="4180"/>
                    <a:pt x="337" y="4180"/>
                  </a:cubicBezTo>
                  <a:cubicBezTo>
                    <a:pt x="417" y="4180"/>
                    <a:pt x="501" y="4150"/>
                    <a:pt x="572" y="4090"/>
                  </a:cubicBezTo>
                  <a:cubicBezTo>
                    <a:pt x="1668" y="2971"/>
                    <a:pt x="1668" y="1185"/>
                    <a:pt x="572" y="89"/>
                  </a:cubicBezTo>
                  <a:cubicBezTo>
                    <a:pt x="501" y="30"/>
                    <a:pt x="417" y="0"/>
                    <a:pt x="33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101"/>
            <p:cNvSpPr/>
            <p:nvPr/>
          </p:nvSpPr>
          <p:spPr>
            <a:xfrm>
              <a:off x="1771678" y="2026678"/>
              <a:ext cx="61113" cy="143678"/>
            </a:xfrm>
            <a:custGeom>
              <a:rect b="b" l="l" r="r" t="t"/>
              <a:pathLst>
                <a:path extrusionOk="0" h="4409" w="1882">
                  <a:moveTo>
                    <a:pt x="310" y="0"/>
                  </a:moveTo>
                  <a:cubicBezTo>
                    <a:pt x="143" y="0"/>
                    <a:pt x="1" y="143"/>
                    <a:pt x="1" y="334"/>
                  </a:cubicBezTo>
                  <a:lnTo>
                    <a:pt x="1" y="4096"/>
                  </a:lnTo>
                  <a:cubicBezTo>
                    <a:pt x="1" y="4252"/>
                    <a:pt x="126" y="4408"/>
                    <a:pt x="278" y="4408"/>
                  </a:cubicBezTo>
                  <a:cubicBezTo>
                    <a:pt x="289" y="4408"/>
                    <a:pt x="299" y="4407"/>
                    <a:pt x="310" y="4406"/>
                  </a:cubicBezTo>
                  <a:lnTo>
                    <a:pt x="1882" y="4406"/>
                  </a:lnTo>
                  <a:lnTo>
                    <a:pt x="188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101"/>
            <p:cNvSpPr/>
            <p:nvPr/>
          </p:nvSpPr>
          <p:spPr>
            <a:xfrm>
              <a:off x="1853636" y="1944952"/>
              <a:ext cx="102905" cy="307268"/>
            </a:xfrm>
            <a:custGeom>
              <a:rect b="b" l="l" r="r" t="t"/>
              <a:pathLst>
                <a:path extrusionOk="0" h="9429" w="3169">
                  <a:moveTo>
                    <a:pt x="2859" y="1"/>
                  </a:moveTo>
                  <a:cubicBezTo>
                    <a:pt x="2770" y="1"/>
                    <a:pt x="2681" y="40"/>
                    <a:pt x="2621" y="127"/>
                  </a:cubicBezTo>
                  <a:cubicBezTo>
                    <a:pt x="2001" y="936"/>
                    <a:pt x="811" y="2175"/>
                    <a:pt x="1" y="2460"/>
                  </a:cubicBezTo>
                  <a:lnTo>
                    <a:pt x="1" y="6985"/>
                  </a:lnTo>
                  <a:cubicBezTo>
                    <a:pt x="811" y="7271"/>
                    <a:pt x="2001" y="8486"/>
                    <a:pt x="2621" y="9319"/>
                  </a:cubicBezTo>
                  <a:cubicBezTo>
                    <a:pt x="2679" y="9395"/>
                    <a:pt x="2765" y="9429"/>
                    <a:pt x="2851" y="9429"/>
                  </a:cubicBezTo>
                  <a:cubicBezTo>
                    <a:pt x="3009" y="9429"/>
                    <a:pt x="3168" y="9314"/>
                    <a:pt x="3168" y="9129"/>
                  </a:cubicBezTo>
                  <a:lnTo>
                    <a:pt x="3168" y="317"/>
                  </a:lnTo>
                  <a:cubicBezTo>
                    <a:pt x="3168" y="120"/>
                    <a:pt x="3014" y="1"/>
                    <a:pt x="285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101"/>
            <p:cNvSpPr/>
            <p:nvPr/>
          </p:nvSpPr>
          <p:spPr>
            <a:xfrm>
              <a:off x="1977386" y="2063924"/>
              <a:ext cx="20133" cy="70650"/>
            </a:xfrm>
            <a:custGeom>
              <a:rect b="b" l="l" r="r" t="t"/>
              <a:pathLst>
                <a:path extrusionOk="0" h="2168" w="620">
                  <a:moveTo>
                    <a:pt x="0" y="0"/>
                  </a:moveTo>
                  <a:lnTo>
                    <a:pt x="0" y="2167"/>
                  </a:lnTo>
                  <a:cubicBezTo>
                    <a:pt x="381" y="1929"/>
                    <a:pt x="619" y="1524"/>
                    <a:pt x="619" y="1072"/>
                  </a:cubicBezTo>
                  <a:cubicBezTo>
                    <a:pt x="619" y="619"/>
                    <a:pt x="381" y="215"/>
                    <a:pt x="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2" name="Google Shape;8792;p101"/>
          <p:cNvGrpSpPr/>
          <p:nvPr/>
        </p:nvGrpSpPr>
        <p:grpSpPr>
          <a:xfrm>
            <a:off x="2523404" y="1771779"/>
            <a:ext cx="348008" cy="349468"/>
            <a:chOff x="2214125" y="2364675"/>
            <a:chExt cx="267925" cy="268100"/>
          </a:xfrm>
        </p:grpSpPr>
        <p:sp>
          <p:nvSpPr>
            <p:cNvPr id="8793" name="Google Shape;8793;p101"/>
            <p:cNvSpPr/>
            <p:nvPr/>
          </p:nvSpPr>
          <p:spPr>
            <a:xfrm>
              <a:off x="2222450" y="2427925"/>
              <a:ext cx="39925" cy="59575"/>
            </a:xfrm>
            <a:custGeom>
              <a:rect b="b" l="l" r="r" t="t"/>
              <a:pathLst>
                <a:path extrusionOk="0" h="2383" w="1597">
                  <a:moveTo>
                    <a:pt x="1596" y="1"/>
                  </a:moveTo>
                  <a:lnTo>
                    <a:pt x="1" y="1192"/>
                  </a:lnTo>
                  <a:lnTo>
                    <a:pt x="1596" y="2382"/>
                  </a:lnTo>
                  <a:lnTo>
                    <a:pt x="15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101"/>
            <p:cNvSpPr/>
            <p:nvPr/>
          </p:nvSpPr>
          <p:spPr>
            <a:xfrm>
              <a:off x="2435000" y="2427925"/>
              <a:ext cx="39925" cy="58975"/>
            </a:xfrm>
            <a:custGeom>
              <a:rect b="b" l="l" r="r" t="t"/>
              <a:pathLst>
                <a:path extrusionOk="0" h="2359" w="1597">
                  <a:moveTo>
                    <a:pt x="0" y="1"/>
                  </a:moveTo>
                  <a:lnTo>
                    <a:pt x="0" y="2359"/>
                  </a:lnTo>
                  <a:lnTo>
                    <a:pt x="1596" y="1168"/>
                  </a:ln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101"/>
            <p:cNvSpPr/>
            <p:nvPr/>
          </p:nvSpPr>
          <p:spPr>
            <a:xfrm>
              <a:off x="2214125" y="2470800"/>
              <a:ext cx="267925" cy="161975"/>
            </a:xfrm>
            <a:custGeom>
              <a:rect b="b" l="l" r="r" t="t"/>
              <a:pathLst>
                <a:path extrusionOk="0" h="6479" w="10717">
                  <a:moveTo>
                    <a:pt x="7268" y="3468"/>
                  </a:moveTo>
                  <a:cubicBezTo>
                    <a:pt x="7332" y="3468"/>
                    <a:pt x="7397" y="3487"/>
                    <a:pt x="7454" y="3525"/>
                  </a:cubicBezTo>
                  <a:lnTo>
                    <a:pt x="8907" y="4644"/>
                  </a:lnTo>
                  <a:cubicBezTo>
                    <a:pt x="9074" y="4740"/>
                    <a:pt x="9097" y="4930"/>
                    <a:pt x="8978" y="5073"/>
                  </a:cubicBezTo>
                  <a:cubicBezTo>
                    <a:pt x="8921" y="5159"/>
                    <a:pt x="8821" y="5202"/>
                    <a:pt x="8725" y="5202"/>
                  </a:cubicBezTo>
                  <a:cubicBezTo>
                    <a:pt x="8660" y="5202"/>
                    <a:pt x="8597" y="5183"/>
                    <a:pt x="8550" y="5144"/>
                  </a:cubicBezTo>
                  <a:lnTo>
                    <a:pt x="7073" y="4049"/>
                  </a:lnTo>
                  <a:cubicBezTo>
                    <a:pt x="6930" y="3930"/>
                    <a:pt x="6906" y="3739"/>
                    <a:pt x="7002" y="3597"/>
                  </a:cubicBezTo>
                  <a:cubicBezTo>
                    <a:pt x="7073" y="3511"/>
                    <a:pt x="7170" y="3468"/>
                    <a:pt x="7268" y="3468"/>
                  </a:cubicBezTo>
                  <a:close/>
                  <a:moveTo>
                    <a:pt x="3485" y="3468"/>
                  </a:moveTo>
                  <a:cubicBezTo>
                    <a:pt x="3582" y="3468"/>
                    <a:pt x="3682" y="3511"/>
                    <a:pt x="3739" y="3597"/>
                  </a:cubicBezTo>
                  <a:cubicBezTo>
                    <a:pt x="3834" y="3739"/>
                    <a:pt x="3811" y="3930"/>
                    <a:pt x="3668" y="4049"/>
                  </a:cubicBezTo>
                  <a:lnTo>
                    <a:pt x="2215" y="5144"/>
                  </a:lnTo>
                  <a:cubicBezTo>
                    <a:pt x="2154" y="5188"/>
                    <a:pt x="2091" y="5207"/>
                    <a:pt x="2031" y="5207"/>
                  </a:cubicBezTo>
                  <a:cubicBezTo>
                    <a:pt x="1765" y="5207"/>
                    <a:pt x="1562" y="4839"/>
                    <a:pt x="1834" y="4644"/>
                  </a:cubicBezTo>
                  <a:lnTo>
                    <a:pt x="3310" y="3525"/>
                  </a:lnTo>
                  <a:cubicBezTo>
                    <a:pt x="3358" y="3487"/>
                    <a:pt x="3421" y="3468"/>
                    <a:pt x="3485" y="3468"/>
                  </a:cubicBezTo>
                  <a:close/>
                  <a:moveTo>
                    <a:pt x="24" y="1"/>
                  </a:moveTo>
                  <a:lnTo>
                    <a:pt x="24" y="6168"/>
                  </a:lnTo>
                  <a:cubicBezTo>
                    <a:pt x="0" y="6335"/>
                    <a:pt x="143" y="6478"/>
                    <a:pt x="334" y="6478"/>
                  </a:cubicBezTo>
                  <a:lnTo>
                    <a:pt x="10431" y="6478"/>
                  </a:lnTo>
                  <a:cubicBezTo>
                    <a:pt x="10598" y="6454"/>
                    <a:pt x="10717" y="6335"/>
                    <a:pt x="10717" y="6168"/>
                  </a:cubicBezTo>
                  <a:lnTo>
                    <a:pt x="10717" y="24"/>
                  </a:lnTo>
                  <a:lnTo>
                    <a:pt x="5549" y="3882"/>
                  </a:lnTo>
                  <a:cubicBezTo>
                    <a:pt x="5506" y="3925"/>
                    <a:pt x="5444" y="3949"/>
                    <a:pt x="5380" y="3953"/>
                  </a:cubicBezTo>
                  <a:lnTo>
                    <a:pt x="5380" y="3953"/>
                  </a:lnTo>
                  <a:cubicBezTo>
                    <a:pt x="5309" y="3930"/>
                    <a:pt x="5239" y="3929"/>
                    <a:pt x="5192" y="3882"/>
                  </a:cubicBezTo>
                  <a:lnTo>
                    <a:pt x="2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101"/>
            <p:cNvSpPr/>
            <p:nvPr/>
          </p:nvSpPr>
          <p:spPr>
            <a:xfrm>
              <a:off x="2304025" y="2364675"/>
              <a:ext cx="89325" cy="31725"/>
            </a:xfrm>
            <a:custGeom>
              <a:rect b="b" l="l" r="r" t="t"/>
              <a:pathLst>
                <a:path extrusionOk="0" h="1269" w="3573">
                  <a:moveTo>
                    <a:pt x="1777" y="1"/>
                  </a:moveTo>
                  <a:cubicBezTo>
                    <a:pt x="1709" y="1"/>
                    <a:pt x="1643" y="19"/>
                    <a:pt x="1596" y="54"/>
                  </a:cubicBezTo>
                  <a:lnTo>
                    <a:pt x="0" y="1269"/>
                  </a:lnTo>
                  <a:lnTo>
                    <a:pt x="3572" y="1269"/>
                  </a:lnTo>
                  <a:lnTo>
                    <a:pt x="1977" y="54"/>
                  </a:lnTo>
                  <a:cubicBezTo>
                    <a:pt x="1917" y="19"/>
                    <a:pt x="1846" y="1"/>
                    <a:pt x="17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101"/>
            <p:cNvSpPr/>
            <p:nvPr/>
          </p:nvSpPr>
          <p:spPr>
            <a:xfrm>
              <a:off x="2277825" y="2412450"/>
              <a:ext cx="141725" cy="139350"/>
            </a:xfrm>
            <a:custGeom>
              <a:rect b="b" l="l" r="r" t="t"/>
              <a:pathLst>
                <a:path extrusionOk="0" h="5574" w="5669">
                  <a:moveTo>
                    <a:pt x="1572" y="1239"/>
                  </a:moveTo>
                  <a:lnTo>
                    <a:pt x="1572" y="1263"/>
                  </a:lnTo>
                  <a:lnTo>
                    <a:pt x="4073" y="1263"/>
                  </a:lnTo>
                  <a:cubicBezTo>
                    <a:pt x="4239" y="1263"/>
                    <a:pt x="4382" y="1382"/>
                    <a:pt x="4406" y="1525"/>
                  </a:cubicBezTo>
                  <a:cubicBezTo>
                    <a:pt x="4430" y="1715"/>
                    <a:pt x="4263" y="1882"/>
                    <a:pt x="4073" y="1882"/>
                  </a:cubicBezTo>
                  <a:lnTo>
                    <a:pt x="1572" y="1882"/>
                  </a:lnTo>
                  <a:cubicBezTo>
                    <a:pt x="1405" y="1882"/>
                    <a:pt x="1286" y="1763"/>
                    <a:pt x="1263" y="1596"/>
                  </a:cubicBezTo>
                  <a:cubicBezTo>
                    <a:pt x="1239" y="1406"/>
                    <a:pt x="1382" y="1239"/>
                    <a:pt x="1572" y="1239"/>
                  </a:cubicBezTo>
                  <a:close/>
                  <a:moveTo>
                    <a:pt x="4073" y="2501"/>
                  </a:moveTo>
                  <a:cubicBezTo>
                    <a:pt x="4239" y="2501"/>
                    <a:pt x="4358" y="2620"/>
                    <a:pt x="4382" y="2787"/>
                  </a:cubicBezTo>
                  <a:cubicBezTo>
                    <a:pt x="4406" y="2978"/>
                    <a:pt x="4263" y="3144"/>
                    <a:pt x="4073" y="3144"/>
                  </a:cubicBezTo>
                  <a:lnTo>
                    <a:pt x="1548" y="3144"/>
                  </a:lnTo>
                  <a:cubicBezTo>
                    <a:pt x="1382" y="3144"/>
                    <a:pt x="1215" y="2978"/>
                    <a:pt x="1239" y="2787"/>
                  </a:cubicBezTo>
                  <a:cubicBezTo>
                    <a:pt x="1263" y="2620"/>
                    <a:pt x="1405" y="2501"/>
                    <a:pt x="1572" y="2501"/>
                  </a:cubicBezTo>
                  <a:close/>
                  <a:moveTo>
                    <a:pt x="310" y="1"/>
                  </a:moveTo>
                  <a:cubicBezTo>
                    <a:pt x="143" y="1"/>
                    <a:pt x="0" y="144"/>
                    <a:pt x="0" y="310"/>
                  </a:cubicBezTo>
                  <a:lnTo>
                    <a:pt x="0" y="3454"/>
                  </a:lnTo>
                  <a:lnTo>
                    <a:pt x="2834" y="5573"/>
                  </a:lnTo>
                  <a:lnTo>
                    <a:pt x="5668" y="3454"/>
                  </a:lnTo>
                  <a:lnTo>
                    <a:pt x="5668" y="310"/>
                  </a:lnTo>
                  <a:cubicBezTo>
                    <a:pt x="5644" y="144"/>
                    <a:pt x="5502" y="1"/>
                    <a:pt x="533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8" name="Google Shape;8798;p101"/>
          <p:cNvGrpSpPr/>
          <p:nvPr/>
        </p:nvGrpSpPr>
        <p:grpSpPr>
          <a:xfrm>
            <a:off x="3274298" y="1782859"/>
            <a:ext cx="349566" cy="327504"/>
            <a:chOff x="2792225" y="2373175"/>
            <a:chExt cx="269125" cy="251250"/>
          </a:xfrm>
        </p:grpSpPr>
        <p:sp>
          <p:nvSpPr>
            <p:cNvPr id="8799" name="Google Shape;8799;p101"/>
            <p:cNvSpPr/>
            <p:nvPr/>
          </p:nvSpPr>
          <p:spPr>
            <a:xfrm>
              <a:off x="2902950" y="2426150"/>
              <a:ext cx="56000" cy="66700"/>
            </a:xfrm>
            <a:custGeom>
              <a:rect b="b" l="l" r="r" t="t"/>
              <a:pathLst>
                <a:path extrusionOk="0" h="2668" w="2240">
                  <a:moveTo>
                    <a:pt x="1" y="1"/>
                  </a:moveTo>
                  <a:lnTo>
                    <a:pt x="1" y="2668"/>
                  </a:lnTo>
                  <a:lnTo>
                    <a:pt x="2239" y="1334"/>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101"/>
            <p:cNvSpPr/>
            <p:nvPr/>
          </p:nvSpPr>
          <p:spPr>
            <a:xfrm>
              <a:off x="2792225" y="2561300"/>
              <a:ext cx="269125" cy="63125"/>
            </a:xfrm>
            <a:custGeom>
              <a:rect b="b" l="l" r="r" t="t"/>
              <a:pathLst>
                <a:path extrusionOk="0" h="2525" w="10765">
                  <a:moveTo>
                    <a:pt x="7895" y="286"/>
                  </a:moveTo>
                  <a:cubicBezTo>
                    <a:pt x="8067" y="286"/>
                    <a:pt x="8240" y="405"/>
                    <a:pt x="8216" y="643"/>
                  </a:cubicBezTo>
                  <a:lnTo>
                    <a:pt x="8216" y="953"/>
                  </a:lnTo>
                  <a:lnTo>
                    <a:pt x="9169" y="953"/>
                  </a:lnTo>
                  <a:cubicBezTo>
                    <a:pt x="9597" y="953"/>
                    <a:pt x="9597" y="1572"/>
                    <a:pt x="9169" y="1572"/>
                  </a:cubicBezTo>
                  <a:lnTo>
                    <a:pt x="8216" y="1572"/>
                  </a:lnTo>
                  <a:lnTo>
                    <a:pt x="8216" y="1882"/>
                  </a:lnTo>
                  <a:cubicBezTo>
                    <a:pt x="8240" y="2108"/>
                    <a:pt x="8073" y="2221"/>
                    <a:pt x="7907" y="2221"/>
                  </a:cubicBezTo>
                  <a:cubicBezTo>
                    <a:pt x="7740" y="2221"/>
                    <a:pt x="7573" y="2108"/>
                    <a:pt x="7597" y="1882"/>
                  </a:cubicBezTo>
                  <a:lnTo>
                    <a:pt x="7597" y="1572"/>
                  </a:lnTo>
                  <a:lnTo>
                    <a:pt x="1596" y="1572"/>
                  </a:lnTo>
                  <a:cubicBezTo>
                    <a:pt x="1167" y="1572"/>
                    <a:pt x="1167" y="953"/>
                    <a:pt x="1596" y="953"/>
                  </a:cubicBezTo>
                  <a:lnTo>
                    <a:pt x="7573" y="953"/>
                  </a:lnTo>
                  <a:lnTo>
                    <a:pt x="7573" y="643"/>
                  </a:lnTo>
                  <a:cubicBezTo>
                    <a:pt x="7549" y="405"/>
                    <a:pt x="7722" y="286"/>
                    <a:pt x="7895" y="286"/>
                  </a:cubicBezTo>
                  <a:close/>
                  <a:moveTo>
                    <a:pt x="24" y="0"/>
                  </a:moveTo>
                  <a:lnTo>
                    <a:pt x="24" y="2215"/>
                  </a:lnTo>
                  <a:cubicBezTo>
                    <a:pt x="0" y="2382"/>
                    <a:pt x="143" y="2525"/>
                    <a:pt x="334" y="2525"/>
                  </a:cubicBezTo>
                  <a:lnTo>
                    <a:pt x="10431" y="2525"/>
                  </a:lnTo>
                  <a:cubicBezTo>
                    <a:pt x="10598" y="2525"/>
                    <a:pt x="10764" y="2382"/>
                    <a:pt x="10740" y="2215"/>
                  </a:cubicBezTo>
                  <a:lnTo>
                    <a:pt x="1074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101"/>
            <p:cNvSpPr/>
            <p:nvPr/>
          </p:nvSpPr>
          <p:spPr>
            <a:xfrm>
              <a:off x="2792800" y="2373175"/>
              <a:ext cx="267950" cy="172675"/>
            </a:xfrm>
            <a:custGeom>
              <a:rect b="b" l="l" r="r" t="t"/>
              <a:pathLst>
                <a:path extrusionOk="0" h="6907" w="10718">
                  <a:moveTo>
                    <a:pt x="4109" y="1250"/>
                  </a:moveTo>
                  <a:cubicBezTo>
                    <a:pt x="4163" y="1250"/>
                    <a:pt x="4216" y="1262"/>
                    <a:pt x="4264" y="1286"/>
                  </a:cubicBezTo>
                  <a:lnTo>
                    <a:pt x="7407" y="3167"/>
                  </a:lnTo>
                  <a:cubicBezTo>
                    <a:pt x="7503" y="3239"/>
                    <a:pt x="7550" y="3334"/>
                    <a:pt x="7550" y="3453"/>
                  </a:cubicBezTo>
                  <a:cubicBezTo>
                    <a:pt x="7550" y="3548"/>
                    <a:pt x="7503" y="3667"/>
                    <a:pt x="7407" y="3715"/>
                  </a:cubicBezTo>
                  <a:lnTo>
                    <a:pt x="4264" y="5596"/>
                  </a:lnTo>
                  <a:cubicBezTo>
                    <a:pt x="4216" y="5632"/>
                    <a:pt x="4163" y="5650"/>
                    <a:pt x="4109" y="5650"/>
                  </a:cubicBezTo>
                  <a:cubicBezTo>
                    <a:pt x="4055" y="5650"/>
                    <a:pt x="4002" y="5632"/>
                    <a:pt x="3954" y="5596"/>
                  </a:cubicBezTo>
                  <a:cubicBezTo>
                    <a:pt x="3835" y="5549"/>
                    <a:pt x="3787" y="5430"/>
                    <a:pt x="3787" y="5334"/>
                  </a:cubicBezTo>
                  <a:lnTo>
                    <a:pt x="3787" y="1572"/>
                  </a:lnTo>
                  <a:cubicBezTo>
                    <a:pt x="3787" y="1453"/>
                    <a:pt x="3859" y="1334"/>
                    <a:pt x="3954" y="1286"/>
                  </a:cubicBezTo>
                  <a:cubicBezTo>
                    <a:pt x="4002" y="1262"/>
                    <a:pt x="4055" y="1250"/>
                    <a:pt x="4109" y="1250"/>
                  </a:cubicBezTo>
                  <a:close/>
                  <a:moveTo>
                    <a:pt x="311" y="0"/>
                  </a:moveTo>
                  <a:cubicBezTo>
                    <a:pt x="144" y="0"/>
                    <a:pt x="1" y="143"/>
                    <a:pt x="1" y="310"/>
                  </a:cubicBezTo>
                  <a:lnTo>
                    <a:pt x="1" y="6906"/>
                  </a:lnTo>
                  <a:lnTo>
                    <a:pt x="10717" y="6906"/>
                  </a:lnTo>
                  <a:lnTo>
                    <a:pt x="10717" y="310"/>
                  </a:lnTo>
                  <a:cubicBezTo>
                    <a:pt x="10717" y="143"/>
                    <a:pt x="10575" y="0"/>
                    <a:pt x="1040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101"/>
          <p:cNvGrpSpPr/>
          <p:nvPr/>
        </p:nvGrpSpPr>
        <p:grpSpPr>
          <a:xfrm>
            <a:off x="4025192" y="1792863"/>
            <a:ext cx="349566" cy="307430"/>
            <a:chOff x="3370325" y="2380850"/>
            <a:chExt cx="269125" cy="235850"/>
          </a:xfrm>
        </p:grpSpPr>
        <p:sp>
          <p:nvSpPr>
            <p:cNvPr id="8803" name="Google Shape;8803;p101"/>
            <p:cNvSpPr/>
            <p:nvPr/>
          </p:nvSpPr>
          <p:spPr>
            <a:xfrm>
              <a:off x="3370325" y="2443425"/>
              <a:ext cx="268525" cy="126225"/>
            </a:xfrm>
            <a:custGeom>
              <a:rect b="b" l="l" r="r" t="t"/>
              <a:pathLst>
                <a:path extrusionOk="0" h="5049" w="10741">
                  <a:moveTo>
                    <a:pt x="1929" y="0"/>
                  </a:moveTo>
                  <a:cubicBezTo>
                    <a:pt x="1810" y="3048"/>
                    <a:pt x="143" y="4477"/>
                    <a:pt x="143" y="4477"/>
                  </a:cubicBezTo>
                  <a:cubicBezTo>
                    <a:pt x="24" y="4549"/>
                    <a:pt x="0" y="4692"/>
                    <a:pt x="48" y="4811"/>
                  </a:cubicBezTo>
                  <a:cubicBezTo>
                    <a:pt x="95" y="4954"/>
                    <a:pt x="191" y="5025"/>
                    <a:pt x="333" y="5049"/>
                  </a:cubicBezTo>
                  <a:lnTo>
                    <a:pt x="8549" y="5049"/>
                  </a:lnTo>
                  <a:cubicBezTo>
                    <a:pt x="8621" y="5049"/>
                    <a:pt x="8692" y="5001"/>
                    <a:pt x="8740" y="4954"/>
                  </a:cubicBezTo>
                  <a:cubicBezTo>
                    <a:pt x="8835" y="4906"/>
                    <a:pt x="10621" y="3358"/>
                    <a:pt x="1074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101"/>
            <p:cNvSpPr/>
            <p:nvPr/>
          </p:nvSpPr>
          <p:spPr>
            <a:xfrm>
              <a:off x="3417950" y="2380850"/>
              <a:ext cx="221500" cy="47100"/>
            </a:xfrm>
            <a:custGeom>
              <a:rect b="b" l="l" r="r" t="t"/>
              <a:pathLst>
                <a:path extrusionOk="0" h="1884" w="8860">
                  <a:moveTo>
                    <a:pt x="2197" y="0"/>
                  </a:moveTo>
                  <a:cubicBezTo>
                    <a:pt x="2025" y="0"/>
                    <a:pt x="1882" y="136"/>
                    <a:pt x="1882" y="312"/>
                  </a:cubicBezTo>
                  <a:lnTo>
                    <a:pt x="1882" y="622"/>
                  </a:lnTo>
                  <a:lnTo>
                    <a:pt x="310" y="622"/>
                  </a:lnTo>
                  <a:cubicBezTo>
                    <a:pt x="299" y="620"/>
                    <a:pt x="288" y="620"/>
                    <a:pt x="278" y="620"/>
                  </a:cubicBezTo>
                  <a:cubicBezTo>
                    <a:pt x="125" y="620"/>
                    <a:pt x="0" y="775"/>
                    <a:pt x="0" y="931"/>
                  </a:cubicBezTo>
                  <a:lnTo>
                    <a:pt x="0" y="1884"/>
                  </a:lnTo>
                  <a:lnTo>
                    <a:pt x="8859" y="1884"/>
                  </a:lnTo>
                  <a:lnTo>
                    <a:pt x="8859" y="931"/>
                  </a:lnTo>
                  <a:cubicBezTo>
                    <a:pt x="8835" y="765"/>
                    <a:pt x="8692" y="622"/>
                    <a:pt x="8526" y="622"/>
                  </a:cubicBezTo>
                  <a:lnTo>
                    <a:pt x="6954" y="622"/>
                  </a:lnTo>
                  <a:lnTo>
                    <a:pt x="6954" y="336"/>
                  </a:lnTo>
                  <a:cubicBezTo>
                    <a:pt x="6954" y="169"/>
                    <a:pt x="6835" y="26"/>
                    <a:pt x="6668" y="3"/>
                  </a:cubicBezTo>
                  <a:cubicBezTo>
                    <a:pt x="6654" y="1"/>
                    <a:pt x="6640" y="0"/>
                    <a:pt x="6627" y="0"/>
                  </a:cubicBezTo>
                  <a:cubicBezTo>
                    <a:pt x="6454" y="0"/>
                    <a:pt x="6311" y="136"/>
                    <a:pt x="6311" y="312"/>
                  </a:cubicBezTo>
                  <a:lnTo>
                    <a:pt x="6311" y="622"/>
                  </a:lnTo>
                  <a:lnTo>
                    <a:pt x="4739" y="622"/>
                  </a:lnTo>
                  <a:lnTo>
                    <a:pt x="4739" y="336"/>
                  </a:lnTo>
                  <a:cubicBezTo>
                    <a:pt x="4739" y="169"/>
                    <a:pt x="4620" y="26"/>
                    <a:pt x="4453" y="3"/>
                  </a:cubicBezTo>
                  <a:cubicBezTo>
                    <a:pt x="4440" y="1"/>
                    <a:pt x="4426" y="0"/>
                    <a:pt x="4412" y="0"/>
                  </a:cubicBezTo>
                  <a:cubicBezTo>
                    <a:pt x="4239" y="0"/>
                    <a:pt x="4096" y="136"/>
                    <a:pt x="4096" y="312"/>
                  </a:cubicBezTo>
                  <a:lnTo>
                    <a:pt x="4096" y="622"/>
                  </a:lnTo>
                  <a:lnTo>
                    <a:pt x="2525" y="622"/>
                  </a:lnTo>
                  <a:lnTo>
                    <a:pt x="2525" y="336"/>
                  </a:lnTo>
                  <a:cubicBezTo>
                    <a:pt x="2525" y="145"/>
                    <a:pt x="2405" y="26"/>
                    <a:pt x="2239" y="3"/>
                  </a:cubicBezTo>
                  <a:cubicBezTo>
                    <a:pt x="2225" y="1"/>
                    <a:pt x="2211" y="0"/>
                    <a:pt x="219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101"/>
            <p:cNvSpPr/>
            <p:nvPr/>
          </p:nvSpPr>
          <p:spPr>
            <a:xfrm>
              <a:off x="3418525" y="2520800"/>
              <a:ext cx="220925" cy="95900"/>
            </a:xfrm>
            <a:custGeom>
              <a:rect b="b" l="l" r="r" t="t"/>
              <a:pathLst>
                <a:path extrusionOk="0" h="3836" w="8837">
                  <a:moveTo>
                    <a:pt x="8836" y="1"/>
                  </a:moveTo>
                  <a:cubicBezTo>
                    <a:pt x="8479" y="882"/>
                    <a:pt x="7931" y="1692"/>
                    <a:pt x="7241" y="2359"/>
                  </a:cubicBezTo>
                  <a:cubicBezTo>
                    <a:pt x="7050" y="2501"/>
                    <a:pt x="6860" y="2573"/>
                    <a:pt x="6645" y="2573"/>
                  </a:cubicBezTo>
                  <a:lnTo>
                    <a:pt x="1" y="2573"/>
                  </a:lnTo>
                  <a:lnTo>
                    <a:pt x="1" y="3526"/>
                  </a:lnTo>
                  <a:cubicBezTo>
                    <a:pt x="1" y="3692"/>
                    <a:pt x="144" y="3835"/>
                    <a:pt x="311" y="3835"/>
                  </a:cubicBezTo>
                  <a:lnTo>
                    <a:pt x="8503" y="3835"/>
                  </a:lnTo>
                  <a:cubicBezTo>
                    <a:pt x="8693" y="3835"/>
                    <a:pt x="8836" y="3692"/>
                    <a:pt x="8836" y="3526"/>
                  </a:cubicBezTo>
                  <a:lnTo>
                    <a:pt x="883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6" name="Google Shape;8806;p101"/>
          <p:cNvGrpSpPr/>
          <p:nvPr/>
        </p:nvGrpSpPr>
        <p:grpSpPr>
          <a:xfrm>
            <a:off x="4779171" y="1803030"/>
            <a:ext cx="348008" cy="286379"/>
            <a:chOff x="3950800" y="2388650"/>
            <a:chExt cx="267925" cy="219700"/>
          </a:xfrm>
        </p:grpSpPr>
        <p:sp>
          <p:nvSpPr>
            <p:cNvPr id="8807" name="Google Shape;8807;p101"/>
            <p:cNvSpPr/>
            <p:nvPr/>
          </p:nvSpPr>
          <p:spPr>
            <a:xfrm>
              <a:off x="4138925" y="2482700"/>
              <a:ext cx="79800" cy="63150"/>
            </a:xfrm>
            <a:custGeom>
              <a:rect b="b" l="l" r="r" t="t"/>
              <a:pathLst>
                <a:path extrusionOk="0" h="2526" w="3192">
                  <a:moveTo>
                    <a:pt x="1" y="1"/>
                  </a:moveTo>
                  <a:cubicBezTo>
                    <a:pt x="215" y="382"/>
                    <a:pt x="358" y="834"/>
                    <a:pt x="358" y="1263"/>
                  </a:cubicBezTo>
                  <a:cubicBezTo>
                    <a:pt x="358" y="1715"/>
                    <a:pt x="239" y="2144"/>
                    <a:pt x="1" y="2525"/>
                  </a:cubicBezTo>
                  <a:lnTo>
                    <a:pt x="3192" y="2525"/>
                  </a:lnTo>
                  <a:lnTo>
                    <a:pt x="319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101"/>
            <p:cNvSpPr/>
            <p:nvPr/>
          </p:nvSpPr>
          <p:spPr>
            <a:xfrm>
              <a:off x="4037725" y="2467050"/>
              <a:ext cx="110150" cy="94275"/>
            </a:xfrm>
            <a:custGeom>
              <a:rect b="b" l="l" r="r" t="t"/>
              <a:pathLst>
                <a:path extrusionOk="0" h="3771" w="4406">
                  <a:moveTo>
                    <a:pt x="1881" y="627"/>
                  </a:moveTo>
                  <a:cubicBezTo>
                    <a:pt x="3001" y="627"/>
                    <a:pt x="3572" y="1984"/>
                    <a:pt x="2786" y="2794"/>
                  </a:cubicBezTo>
                  <a:cubicBezTo>
                    <a:pt x="2527" y="3045"/>
                    <a:pt x="2212" y="3158"/>
                    <a:pt x="1903" y="3158"/>
                  </a:cubicBezTo>
                  <a:cubicBezTo>
                    <a:pt x="1247" y="3158"/>
                    <a:pt x="619" y="2650"/>
                    <a:pt x="619" y="1889"/>
                  </a:cubicBezTo>
                  <a:cubicBezTo>
                    <a:pt x="619" y="1198"/>
                    <a:pt x="1191" y="627"/>
                    <a:pt x="1881" y="627"/>
                  </a:cubicBezTo>
                  <a:close/>
                  <a:moveTo>
                    <a:pt x="1901" y="1"/>
                  </a:moveTo>
                  <a:cubicBezTo>
                    <a:pt x="930" y="1"/>
                    <a:pt x="0" y="759"/>
                    <a:pt x="0" y="1889"/>
                  </a:cubicBezTo>
                  <a:cubicBezTo>
                    <a:pt x="0" y="2937"/>
                    <a:pt x="834" y="3770"/>
                    <a:pt x="1881" y="3770"/>
                  </a:cubicBezTo>
                  <a:cubicBezTo>
                    <a:pt x="3572" y="3770"/>
                    <a:pt x="4406" y="1746"/>
                    <a:pt x="3215" y="555"/>
                  </a:cubicBezTo>
                  <a:cubicBezTo>
                    <a:pt x="2832" y="172"/>
                    <a:pt x="2362" y="1"/>
                    <a:pt x="19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101"/>
            <p:cNvSpPr/>
            <p:nvPr/>
          </p:nvSpPr>
          <p:spPr>
            <a:xfrm>
              <a:off x="4069275" y="2498775"/>
              <a:ext cx="31575" cy="31000"/>
            </a:xfrm>
            <a:custGeom>
              <a:rect b="b" l="l" r="r" t="t"/>
              <a:pathLst>
                <a:path extrusionOk="0" h="1240" w="1263">
                  <a:moveTo>
                    <a:pt x="619" y="1"/>
                  </a:moveTo>
                  <a:cubicBezTo>
                    <a:pt x="286" y="1"/>
                    <a:pt x="0" y="287"/>
                    <a:pt x="0" y="620"/>
                  </a:cubicBezTo>
                  <a:cubicBezTo>
                    <a:pt x="0" y="977"/>
                    <a:pt x="286" y="1239"/>
                    <a:pt x="619" y="1239"/>
                  </a:cubicBezTo>
                  <a:cubicBezTo>
                    <a:pt x="977" y="1239"/>
                    <a:pt x="1262" y="977"/>
                    <a:pt x="1262" y="620"/>
                  </a:cubicBezTo>
                  <a:cubicBezTo>
                    <a:pt x="1262" y="287"/>
                    <a:pt x="977" y="1"/>
                    <a:pt x="61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101"/>
            <p:cNvSpPr/>
            <p:nvPr/>
          </p:nvSpPr>
          <p:spPr>
            <a:xfrm>
              <a:off x="3950800" y="2482700"/>
              <a:ext cx="79800" cy="63150"/>
            </a:xfrm>
            <a:custGeom>
              <a:rect b="b" l="l" r="r" t="t"/>
              <a:pathLst>
                <a:path extrusionOk="0" h="2526" w="3192">
                  <a:moveTo>
                    <a:pt x="0" y="1"/>
                  </a:moveTo>
                  <a:lnTo>
                    <a:pt x="0" y="2525"/>
                  </a:lnTo>
                  <a:lnTo>
                    <a:pt x="3191" y="2525"/>
                  </a:lnTo>
                  <a:cubicBezTo>
                    <a:pt x="2977" y="2144"/>
                    <a:pt x="2858" y="1715"/>
                    <a:pt x="2858" y="1263"/>
                  </a:cubicBezTo>
                  <a:cubicBezTo>
                    <a:pt x="2858" y="834"/>
                    <a:pt x="2977" y="382"/>
                    <a:pt x="31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101"/>
            <p:cNvSpPr/>
            <p:nvPr/>
          </p:nvSpPr>
          <p:spPr>
            <a:xfrm>
              <a:off x="3950800" y="2388650"/>
              <a:ext cx="267925" cy="78600"/>
            </a:xfrm>
            <a:custGeom>
              <a:rect b="b" l="l" r="r" t="t"/>
              <a:pathLst>
                <a:path extrusionOk="0" h="3144" w="10717">
                  <a:moveTo>
                    <a:pt x="6001" y="1262"/>
                  </a:moveTo>
                  <a:cubicBezTo>
                    <a:pt x="6406" y="1262"/>
                    <a:pt x="6406" y="1882"/>
                    <a:pt x="6001" y="1882"/>
                  </a:cubicBezTo>
                  <a:lnTo>
                    <a:pt x="4739" y="1882"/>
                  </a:lnTo>
                  <a:cubicBezTo>
                    <a:pt x="4311" y="1882"/>
                    <a:pt x="4311" y="1262"/>
                    <a:pt x="4739" y="1262"/>
                  </a:cubicBezTo>
                  <a:close/>
                  <a:moveTo>
                    <a:pt x="3477" y="0"/>
                  </a:moveTo>
                  <a:cubicBezTo>
                    <a:pt x="3358" y="0"/>
                    <a:pt x="3239" y="72"/>
                    <a:pt x="3191" y="167"/>
                  </a:cubicBezTo>
                  <a:lnTo>
                    <a:pt x="2644" y="1262"/>
                  </a:lnTo>
                  <a:lnTo>
                    <a:pt x="1905" y="1262"/>
                  </a:lnTo>
                  <a:lnTo>
                    <a:pt x="1905" y="953"/>
                  </a:lnTo>
                  <a:cubicBezTo>
                    <a:pt x="1905" y="750"/>
                    <a:pt x="1750" y="649"/>
                    <a:pt x="1596" y="649"/>
                  </a:cubicBezTo>
                  <a:cubicBezTo>
                    <a:pt x="1441" y="649"/>
                    <a:pt x="1286" y="750"/>
                    <a:pt x="1286" y="953"/>
                  </a:cubicBezTo>
                  <a:lnTo>
                    <a:pt x="1286" y="1262"/>
                  </a:lnTo>
                  <a:lnTo>
                    <a:pt x="310" y="1262"/>
                  </a:lnTo>
                  <a:cubicBezTo>
                    <a:pt x="143" y="1262"/>
                    <a:pt x="0" y="1405"/>
                    <a:pt x="0" y="1572"/>
                  </a:cubicBezTo>
                  <a:lnTo>
                    <a:pt x="0" y="3144"/>
                  </a:lnTo>
                  <a:lnTo>
                    <a:pt x="3715" y="3144"/>
                  </a:lnTo>
                  <a:cubicBezTo>
                    <a:pt x="4180" y="2727"/>
                    <a:pt x="4769" y="2519"/>
                    <a:pt x="5358" y="2519"/>
                  </a:cubicBezTo>
                  <a:cubicBezTo>
                    <a:pt x="5948" y="2519"/>
                    <a:pt x="6537" y="2727"/>
                    <a:pt x="7002" y="3144"/>
                  </a:cubicBezTo>
                  <a:lnTo>
                    <a:pt x="10717" y="3144"/>
                  </a:lnTo>
                  <a:lnTo>
                    <a:pt x="10717" y="1572"/>
                  </a:lnTo>
                  <a:cubicBezTo>
                    <a:pt x="10717" y="1405"/>
                    <a:pt x="10574" y="1262"/>
                    <a:pt x="10407" y="1262"/>
                  </a:cubicBezTo>
                  <a:lnTo>
                    <a:pt x="8073" y="1262"/>
                  </a:lnTo>
                  <a:lnTo>
                    <a:pt x="7526" y="167"/>
                  </a:lnTo>
                  <a:cubicBezTo>
                    <a:pt x="7478" y="72"/>
                    <a:pt x="7359" y="0"/>
                    <a:pt x="724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101"/>
            <p:cNvSpPr/>
            <p:nvPr/>
          </p:nvSpPr>
          <p:spPr>
            <a:xfrm>
              <a:off x="3950800" y="2561300"/>
              <a:ext cx="267925" cy="47050"/>
            </a:xfrm>
            <a:custGeom>
              <a:rect b="b" l="l" r="r" t="t"/>
              <a:pathLst>
                <a:path extrusionOk="0" h="1882" w="10717">
                  <a:moveTo>
                    <a:pt x="0" y="0"/>
                  </a:moveTo>
                  <a:lnTo>
                    <a:pt x="0" y="1572"/>
                  </a:lnTo>
                  <a:cubicBezTo>
                    <a:pt x="0" y="1739"/>
                    <a:pt x="143" y="1882"/>
                    <a:pt x="310" y="1882"/>
                  </a:cubicBezTo>
                  <a:lnTo>
                    <a:pt x="10407" y="1882"/>
                  </a:lnTo>
                  <a:cubicBezTo>
                    <a:pt x="10574" y="1882"/>
                    <a:pt x="10717" y="1739"/>
                    <a:pt x="10717" y="1572"/>
                  </a:cubicBezTo>
                  <a:lnTo>
                    <a:pt x="10717" y="0"/>
                  </a:lnTo>
                  <a:lnTo>
                    <a:pt x="7002" y="0"/>
                  </a:lnTo>
                  <a:cubicBezTo>
                    <a:pt x="6549" y="405"/>
                    <a:pt x="5978" y="643"/>
                    <a:pt x="5358" y="643"/>
                  </a:cubicBezTo>
                  <a:cubicBezTo>
                    <a:pt x="4763" y="643"/>
                    <a:pt x="4168" y="405"/>
                    <a:pt x="371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3" name="Google Shape;8813;p101"/>
          <p:cNvGrpSpPr/>
          <p:nvPr/>
        </p:nvGrpSpPr>
        <p:grpSpPr>
          <a:xfrm>
            <a:off x="5530812" y="1792928"/>
            <a:ext cx="348820" cy="307365"/>
            <a:chOff x="4529475" y="2380900"/>
            <a:chExt cx="268550" cy="235800"/>
          </a:xfrm>
        </p:grpSpPr>
        <p:sp>
          <p:nvSpPr>
            <p:cNvPr id="8814" name="Google Shape;8814;p101"/>
            <p:cNvSpPr/>
            <p:nvPr/>
          </p:nvSpPr>
          <p:spPr>
            <a:xfrm>
              <a:off x="4529475" y="2380900"/>
              <a:ext cx="268550" cy="62550"/>
            </a:xfrm>
            <a:custGeom>
              <a:rect b="b" l="l" r="r" t="t"/>
              <a:pathLst>
                <a:path extrusionOk="0" h="2502" w="10742">
                  <a:moveTo>
                    <a:pt x="1594" y="938"/>
                  </a:moveTo>
                  <a:cubicBezTo>
                    <a:pt x="1759" y="938"/>
                    <a:pt x="1922" y="1067"/>
                    <a:pt x="1906" y="1263"/>
                  </a:cubicBezTo>
                  <a:cubicBezTo>
                    <a:pt x="1906" y="1429"/>
                    <a:pt x="1763" y="1572"/>
                    <a:pt x="1596" y="1572"/>
                  </a:cubicBezTo>
                  <a:cubicBezTo>
                    <a:pt x="1311" y="1572"/>
                    <a:pt x="1168" y="1215"/>
                    <a:pt x="1382" y="1025"/>
                  </a:cubicBezTo>
                  <a:cubicBezTo>
                    <a:pt x="1442" y="965"/>
                    <a:pt x="1518" y="938"/>
                    <a:pt x="1594" y="938"/>
                  </a:cubicBezTo>
                  <a:close/>
                  <a:moveTo>
                    <a:pt x="2832" y="938"/>
                  </a:moveTo>
                  <a:cubicBezTo>
                    <a:pt x="2998" y="938"/>
                    <a:pt x="3161" y="1067"/>
                    <a:pt x="3144" y="1263"/>
                  </a:cubicBezTo>
                  <a:cubicBezTo>
                    <a:pt x="3144" y="1429"/>
                    <a:pt x="3025" y="1549"/>
                    <a:pt x="2859" y="1572"/>
                  </a:cubicBezTo>
                  <a:cubicBezTo>
                    <a:pt x="2573" y="1572"/>
                    <a:pt x="2406" y="1239"/>
                    <a:pt x="2620" y="1025"/>
                  </a:cubicBezTo>
                  <a:cubicBezTo>
                    <a:pt x="2680" y="965"/>
                    <a:pt x="2756" y="938"/>
                    <a:pt x="2832" y="938"/>
                  </a:cubicBezTo>
                  <a:close/>
                  <a:moveTo>
                    <a:pt x="4162" y="927"/>
                  </a:moveTo>
                  <a:cubicBezTo>
                    <a:pt x="4559" y="927"/>
                    <a:pt x="4559" y="1575"/>
                    <a:pt x="4162" y="1575"/>
                  </a:cubicBezTo>
                  <a:cubicBezTo>
                    <a:pt x="4149" y="1575"/>
                    <a:pt x="4135" y="1574"/>
                    <a:pt x="4121" y="1572"/>
                  </a:cubicBezTo>
                  <a:cubicBezTo>
                    <a:pt x="3740" y="1525"/>
                    <a:pt x="3740" y="977"/>
                    <a:pt x="4121" y="929"/>
                  </a:cubicBezTo>
                  <a:cubicBezTo>
                    <a:pt x="4135" y="928"/>
                    <a:pt x="4149" y="927"/>
                    <a:pt x="4162" y="927"/>
                  </a:cubicBezTo>
                  <a:close/>
                  <a:moveTo>
                    <a:pt x="9187" y="927"/>
                  </a:moveTo>
                  <a:cubicBezTo>
                    <a:pt x="9584" y="927"/>
                    <a:pt x="9584" y="1575"/>
                    <a:pt x="9187" y="1575"/>
                  </a:cubicBezTo>
                  <a:cubicBezTo>
                    <a:pt x="9173" y="1575"/>
                    <a:pt x="9160" y="1574"/>
                    <a:pt x="9146" y="1572"/>
                  </a:cubicBezTo>
                  <a:lnTo>
                    <a:pt x="5359" y="1572"/>
                  </a:lnTo>
                  <a:cubicBezTo>
                    <a:pt x="5002" y="1525"/>
                    <a:pt x="5002" y="977"/>
                    <a:pt x="5359" y="929"/>
                  </a:cubicBezTo>
                  <a:lnTo>
                    <a:pt x="9146" y="929"/>
                  </a:lnTo>
                  <a:cubicBezTo>
                    <a:pt x="9160" y="928"/>
                    <a:pt x="9173" y="927"/>
                    <a:pt x="9187" y="927"/>
                  </a:cubicBezTo>
                  <a:close/>
                  <a:moveTo>
                    <a:pt x="334" y="1"/>
                  </a:moveTo>
                  <a:cubicBezTo>
                    <a:pt x="144" y="1"/>
                    <a:pt x="1" y="120"/>
                    <a:pt x="1" y="286"/>
                  </a:cubicBezTo>
                  <a:lnTo>
                    <a:pt x="1" y="2501"/>
                  </a:lnTo>
                  <a:lnTo>
                    <a:pt x="10717" y="2501"/>
                  </a:lnTo>
                  <a:lnTo>
                    <a:pt x="10717" y="310"/>
                  </a:lnTo>
                  <a:cubicBezTo>
                    <a:pt x="10741" y="143"/>
                    <a:pt x="10598" y="1"/>
                    <a:pt x="104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101"/>
            <p:cNvSpPr/>
            <p:nvPr/>
          </p:nvSpPr>
          <p:spPr>
            <a:xfrm>
              <a:off x="4598550" y="2511875"/>
              <a:ext cx="130400" cy="104825"/>
            </a:xfrm>
            <a:custGeom>
              <a:rect b="b" l="l" r="r" t="t"/>
              <a:pathLst>
                <a:path extrusionOk="0" h="4193" w="5216">
                  <a:moveTo>
                    <a:pt x="2620" y="1"/>
                  </a:moveTo>
                  <a:cubicBezTo>
                    <a:pt x="1191" y="1"/>
                    <a:pt x="48" y="1191"/>
                    <a:pt x="96" y="2620"/>
                  </a:cubicBezTo>
                  <a:cubicBezTo>
                    <a:pt x="96" y="3192"/>
                    <a:pt x="310" y="3740"/>
                    <a:pt x="667" y="4192"/>
                  </a:cubicBezTo>
                  <a:lnTo>
                    <a:pt x="1572" y="4192"/>
                  </a:lnTo>
                  <a:cubicBezTo>
                    <a:pt x="0" y="3144"/>
                    <a:pt x="739" y="715"/>
                    <a:pt x="2620" y="715"/>
                  </a:cubicBezTo>
                  <a:cubicBezTo>
                    <a:pt x="4477" y="715"/>
                    <a:pt x="5216" y="3144"/>
                    <a:pt x="3644" y="4192"/>
                  </a:cubicBezTo>
                  <a:lnTo>
                    <a:pt x="4573" y="4192"/>
                  </a:lnTo>
                  <a:cubicBezTo>
                    <a:pt x="4930" y="3740"/>
                    <a:pt x="5120" y="3192"/>
                    <a:pt x="5120" y="2620"/>
                  </a:cubicBezTo>
                  <a:cubicBezTo>
                    <a:pt x="5168" y="1191"/>
                    <a:pt x="4025" y="1"/>
                    <a:pt x="26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101"/>
            <p:cNvSpPr/>
            <p:nvPr/>
          </p:nvSpPr>
          <p:spPr>
            <a:xfrm>
              <a:off x="4529475" y="2459500"/>
              <a:ext cx="267950" cy="157200"/>
            </a:xfrm>
            <a:custGeom>
              <a:rect b="b" l="l" r="r" t="t"/>
              <a:pathLst>
                <a:path extrusionOk="0" h="6288" w="10718">
                  <a:moveTo>
                    <a:pt x="1" y="0"/>
                  </a:moveTo>
                  <a:lnTo>
                    <a:pt x="1" y="5978"/>
                  </a:lnTo>
                  <a:cubicBezTo>
                    <a:pt x="1" y="6144"/>
                    <a:pt x="144" y="6287"/>
                    <a:pt x="310" y="6287"/>
                  </a:cubicBezTo>
                  <a:lnTo>
                    <a:pt x="2668" y="6287"/>
                  </a:lnTo>
                  <a:cubicBezTo>
                    <a:pt x="2454" y="5906"/>
                    <a:pt x="2311" y="5477"/>
                    <a:pt x="2263" y="5025"/>
                  </a:cubicBezTo>
                  <a:lnTo>
                    <a:pt x="1596" y="5025"/>
                  </a:lnTo>
                  <a:cubicBezTo>
                    <a:pt x="1582" y="5026"/>
                    <a:pt x="1568" y="5027"/>
                    <a:pt x="1554" y="5027"/>
                  </a:cubicBezTo>
                  <a:cubicBezTo>
                    <a:pt x="1158" y="5027"/>
                    <a:pt x="1158" y="4403"/>
                    <a:pt x="1554" y="4403"/>
                  </a:cubicBezTo>
                  <a:cubicBezTo>
                    <a:pt x="1568" y="4403"/>
                    <a:pt x="1582" y="4404"/>
                    <a:pt x="1596" y="4406"/>
                  </a:cubicBezTo>
                  <a:lnTo>
                    <a:pt x="2263" y="4406"/>
                  </a:lnTo>
                  <a:cubicBezTo>
                    <a:pt x="2311" y="3787"/>
                    <a:pt x="2549" y="3215"/>
                    <a:pt x="2954" y="2739"/>
                  </a:cubicBezTo>
                  <a:lnTo>
                    <a:pt x="2501" y="2262"/>
                  </a:lnTo>
                  <a:cubicBezTo>
                    <a:pt x="2358" y="2143"/>
                    <a:pt x="2358" y="1953"/>
                    <a:pt x="2501" y="1810"/>
                  </a:cubicBezTo>
                  <a:cubicBezTo>
                    <a:pt x="2561" y="1750"/>
                    <a:pt x="2638" y="1721"/>
                    <a:pt x="2716" y="1721"/>
                  </a:cubicBezTo>
                  <a:cubicBezTo>
                    <a:pt x="2793" y="1721"/>
                    <a:pt x="2870" y="1750"/>
                    <a:pt x="2930" y="1810"/>
                  </a:cubicBezTo>
                  <a:lnTo>
                    <a:pt x="3382" y="2286"/>
                  </a:lnTo>
                  <a:cubicBezTo>
                    <a:pt x="3859" y="1905"/>
                    <a:pt x="4430" y="1667"/>
                    <a:pt x="5049" y="1596"/>
                  </a:cubicBezTo>
                  <a:lnTo>
                    <a:pt x="5049" y="929"/>
                  </a:lnTo>
                  <a:cubicBezTo>
                    <a:pt x="5026" y="703"/>
                    <a:pt x="5192" y="590"/>
                    <a:pt x="5359" y="590"/>
                  </a:cubicBezTo>
                  <a:cubicBezTo>
                    <a:pt x="5526" y="590"/>
                    <a:pt x="5692" y="703"/>
                    <a:pt x="5669" y="929"/>
                  </a:cubicBezTo>
                  <a:lnTo>
                    <a:pt x="5669" y="1596"/>
                  </a:lnTo>
                  <a:cubicBezTo>
                    <a:pt x="6288" y="1667"/>
                    <a:pt x="6859" y="1905"/>
                    <a:pt x="7336" y="2286"/>
                  </a:cubicBezTo>
                  <a:lnTo>
                    <a:pt x="7812" y="1810"/>
                  </a:lnTo>
                  <a:cubicBezTo>
                    <a:pt x="7871" y="1750"/>
                    <a:pt x="7949" y="1721"/>
                    <a:pt x="8026" y="1721"/>
                  </a:cubicBezTo>
                  <a:cubicBezTo>
                    <a:pt x="8104" y="1721"/>
                    <a:pt x="8181" y="1750"/>
                    <a:pt x="8241" y="1810"/>
                  </a:cubicBezTo>
                  <a:cubicBezTo>
                    <a:pt x="8360" y="1953"/>
                    <a:pt x="8360" y="2143"/>
                    <a:pt x="8241" y="2262"/>
                  </a:cubicBezTo>
                  <a:lnTo>
                    <a:pt x="7788" y="2739"/>
                  </a:lnTo>
                  <a:cubicBezTo>
                    <a:pt x="8169" y="3215"/>
                    <a:pt x="8407" y="3787"/>
                    <a:pt x="8479" y="4406"/>
                  </a:cubicBezTo>
                  <a:lnTo>
                    <a:pt x="9122" y="4406"/>
                  </a:lnTo>
                  <a:cubicBezTo>
                    <a:pt x="9137" y="4404"/>
                    <a:pt x="9152" y="4403"/>
                    <a:pt x="9166" y="4403"/>
                  </a:cubicBezTo>
                  <a:cubicBezTo>
                    <a:pt x="9583" y="4403"/>
                    <a:pt x="9583" y="5027"/>
                    <a:pt x="9166" y="5027"/>
                  </a:cubicBezTo>
                  <a:cubicBezTo>
                    <a:pt x="9152" y="5027"/>
                    <a:pt x="9137" y="5026"/>
                    <a:pt x="9122" y="5025"/>
                  </a:cubicBezTo>
                  <a:lnTo>
                    <a:pt x="8479" y="5025"/>
                  </a:lnTo>
                  <a:cubicBezTo>
                    <a:pt x="8431" y="5477"/>
                    <a:pt x="8288" y="5906"/>
                    <a:pt x="8074" y="6287"/>
                  </a:cubicBezTo>
                  <a:lnTo>
                    <a:pt x="10408" y="6287"/>
                  </a:lnTo>
                  <a:cubicBezTo>
                    <a:pt x="10574" y="6287"/>
                    <a:pt x="10717" y="6144"/>
                    <a:pt x="10717" y="5978"/>
                  </a:cubicBez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101"/>
            <p:cNvSpPr/>
            <p:nvPr/>
          </p:nvSpPr>
          <p:spPr>
            <a:xfrm>
              <a:off x="4632475" y="2545825"/>
              <a:ext cx="62550" cy="62525"/>
            </a:xfrm>
            <a:custGeom>
              <a:rect b="b" l="l" r="r" t="t"/>
              <a:pathLst>
                <a:path extrusionOk="0" h="2501" w="2502">
                  <a:moveTo>
                    <a:pt x="1239" y="0"/>
                  </a:moveTo>
                  <a:cubicBezTo>
                    <a:pt x="548" y="0"/>
                    <a:pt x="1" y="572"/>
                    <a:pt x="1" y="1262"/>
                  </a:cubicBezTo>
                  <a:cubicBezTo>
                    <a:pt x="1" y="1953"/>
                    <a:pt x="548" y="2501"/>
                    <a:pt x="1239" y="2501"/>
                  </a:cubicBezTo>
                  <a:cubicBezTo>
                    <a:pt x="1954" y="2501"/>
                    <a:pt x="2501" y="1953"/>
                    <a:pt x="2501" y="1262"/>
                  </a:cubicBezTo>
                  <a:cubicBezTo>
                    <a:pt x="2501" y="572"/>
                    <a:pt x="1954" y="0"/>
                    <a:pt x="12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8" name="Google Shape;8818;p101"/>
          <p:cNvGrpSpPr/>
          <p:nvPr/>
        </p:nvGrpSpPr>
        <p:grpSpPr>
          <a:xfrm>
            <a:off x="6284044" y="1792928"/>
            <a:ext cx="348008" cy="307365"/>
            <a:chOff x="5109375" y="2380900"/>
            <a:chExt cx="267925" cy="235800"/>
          </a:xfrm>
        </p:grpSpPr>
        <p:sp>
          <p:nvSpPr>
            <p:cNvPr id="8819" name="Google Shape;8819;p101"/>
            <p:cNvSpPr/>
            <p:nvPr/>
          </p:nvSpPr>
          <p:spPr>
            <a:xfrm>
              <a:off x="5109375" y="2380900"/>
              <a:ext cx="267925" cy="62550"/>
            </a:xfrm>
            <a:custGeom>
              <a:rect b="b" l="l" r="r" t="t"/>
              <a:pathLst>
                <a:path extrusionOk="0" h="2502" w="10717">
                  <a:moveTo>
                    <a:pt x="2831" y="938"/>
                  </a:moveTo>
                  <a:cubicBezTo>
                    <a:pt x="2997" y="938"/>
                    <a:pt x="3160" y="1067"/>
                    <a:pt x="3144" y="1263"/>
                  </a:cubicBezTo>
                  <a:cubicBezTo>
                    <a:pt x="3144" y="1429"/>
                    <a:pt x="3001" y="1549"/>
                    <a:pt x="2858" y="1572"/>
                  </a:cubicBezTo>
                  <a:cubicBezTo>
                    <a:pt x="2548" y="1572"/>
                    <a:pt x="2405" y="1239"/>
                    <a:pt x="2620" y="1025"/>
                  </a:cubicBezTo>
                  <a:cubicBezTo>
                    <a:pt x="2680" y="965"/>
                    <a:pt x="2756" y="938"/>
                    <a:pt x="2831" y="938"/>
                  </a:cubicBezTo>
                  <a:close/>
                  <a:moveTo>
                    <a:pt x="1637" y="927"/>
                  </a:moveTo>
                  <a:cubicBezTo>
                    <a:pt x="2034" y="927"/>
                    <a:pt x="2034" y="1575"/>
                    <a:pt x="1637" y="1575"/>
                  </a:cubicBezTo>
                  <a:cubicBezTo>
                    <a:pt x="1624" y="1575"/>
                    <a:pt x="1610" y="1574"/>
                    <a:pt x="1596" y="1572"/>
                  </a:cubicBezTo>
                  <a:cubicBezTo>
                    <a:pt x="1215" y="1525"/>
                    <a:pt x="1215" y="977"/>
                    <a:pt x="1596" y="929"/>
                  </a:cubicBezTo>
                  <a:cubicBezTo>
                    <a:pt x="1610" y="928"/>
                    <a:pt x="1624" y="927"/>
                    <a:pt x="1637" y="927"/>
                  </a:cubicBezTo>
                  <a:close/>
                  <a:moveTo>
                    <a:pt x="4140" y="927"/>
                  </a:moveTo>
                  <a:cubicBezTo>
                    <a:pt x="4558" y="927"/>
                    <a:pt x="4558" y="1575"/>
                    <a:pt x="4140" y="1575"/>
                  </a:cubicBezTo>
                  <a:cubicBezTo>
                    <a:pt x="4126" y="1575"/>
                    <a:pt x="4111" y="1574"/>
                    <a:pt x="4096" y="1572"/>
                  </a:cubicBezTo>
                  <a:cubicBezTo>
                    <a:pt x="3715" y="1525"/>
                    <a:pt x="3715" y="977"/>
                    <a:pt x="4096" y="929"/>
                  </a:cubicBezTo>
                  <a:cubicBezTo>
                    <a:pt x="4111" y="928"/>
                    <a:pt x="4126" y="927"/>
                    <a:pt x="4140" y="927"/>
                  </a:cubicBezTo>
                  <a:close/>
                  <a:moveTo>
                    <a:pt x="9186" y="927"/>
                  </a:moveTo>
                  <a:cubicBezTo>
                    <a:pt x="9584" y="927"/>
                    <a:pt x="9584" y="1575"/>
                    <a:pt x="9186" y="1575"/>
                  </a:cubicBezTo>
                  <a:cubicBezTo>
                    <a:pt x="9173" y="1575"/>
                    <a:pt x="9159" y="1574"/>
                    <a:pt x="9145" y="1572"/>
                  </a:cubicBezTo>
                  <a:lnTo>
                    <a:pt x="5358" y="1572"/>
                  </a:lnTo>
                  <a:cubicBezTo>
                    <a:pt x="4977" y="1525"/>
                    <a:pt x="4977" y="977"/>
                    <a:pt x="5358" y="929"/>
                  </a:cubicBezTo>
                  <a:lnTo>
                    <a:pt x="9145" y="929"/>
                  </a:lnTo>
                  <a:cubicBezTo>
                    <a:pt x="9159" y="928"/>
                    <a:pt x="9173" y="927"/>
                    <a:pt x="9186" y="927"/>
                  </a:cubicBezTo>
                  <a:close/>
                  <a:moveTo>
                    <a:pt x="310" y="1"/>
                  </a:moveTo>
                  <a:cubicBezTo>
                    <a:pt x="143" y="1"/>
                    <a:pt x="0" y="120"/>
                    <a:pt x="0" y="286"/>
                  </a:cubicBezTo>
                  <a:lnTo>
                    <a:pt x="0" y="2501"/>
                  </a:lnTo>
                  <a:lnTo>
                    <a:pt x="10717" y="2501"/>
                  </a:lnTo>
                  <a:lnTo>
                    <a:pt x="10717" y="310"/>
                  </a:lnTo>
                  <a:cubicBezTo>
                    <a:pt x="10717" y="143"/>
                    <a:pt x="10598" y="1"/>
                    <a:pt x="1040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101"/>
            <p:cNvSpPr/>
            <p:nvPr/>
          </p:nvSpPr>
          <p:spPr>
            <a:xfrm>
              <a:off x="5172475" y="2525575"/>
              <a:ext cx="141725" cy="51825"/>
            </a:xfrm>
            <a:custGeom>
              <a:rect b="b" l="l" r="r" t="t"/>
              <a:pathLst>
                <a:path extrusionOk="0" h="2073" w="5669">
                  <a:moveTo>
                    <a:pt x="3787" y="0"/>
                  </a:moveTo>
                  <a:lnTo>
                    <a:pt x="2120" y="1668"/>
                  </a:lnTo>
                  <a:cubicBezTo>
                    <a:pt x="2060" y="1727"/>
                    <a:pt x="1977" y="1757"/>
                    <a:pt x="1894" y="1757"/>
                  </a:cubicBezTo>
                  <a:cubicBezTo>
                    <a:pt x="1810" y="1757"/>
                    <a:pt x="1727" y="1727"/>
                    <a:pt x="1667" y="1668"/>
                  </a:cubicBezTo>
                  <a:lnTo>
                    <a:pt x="953" y="929"/>
                  </a:lnTo>
                  <a:lnTo>
                    <a:pt x="0" y="1882"/>
                  </a:lnTo>
                  <a:lnTo>
                    <a:pt x="0" y="2072"/>
                  </a:lnTo>
                  <a:lnTo>
                    <a:pt x="5668" y="2072"/>
                  </a:lnTo>
                  <a:lnTo>
                    <a:pt x="5668" y="0"/>
                  </a:lnTo>
                  <a:lnTo>
                    <a:pt x="4954" y="715"/>
                  </a:lnTo>
                  <a:cubicBezTo>
                    <a:pt x="4882" y="774"/>
                    <a:pt x="4799" y="804"/>
                    <a:pt x="4719" y="804"/>
                  </a:cubicBezTo>
                  <a:cubicBezTo>
                    <a:pt x="4638" y="804"/>
                    <a:pt x="4561" y="774"/>
                    <a:pt x="4501" y="715"/>
                  </a:cubicBezTo>
                  <a:lnTo>
                    <a:pt x="378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101"/>
            <p:cNvSpPr/>
            <p:nvPr/>
          </p:nvSpPr>
          <p:spPr>
            <a:xfrm>
              <a:off x="5109375" y="2459500"/>
              <a:ext cx="267925" cy="157200"/>
            </a:xfrm>
            <a:custGeom>
              <a:rect b="b" l="l" r="r" t="t"/>
              <a:pathLst>
                <a:path extrusionOk="0" h="6288" w="10717">
                  <a:moveTo>
                    <a:pt x="2262" y="929"/>
                  </a:moveTo>
                  <a:cubicBezTo>
                    <a:pt x="2405" y="953"/>
                    <a:pt x="2524" y="1096"/>
                    <a:pt x="2524" y="1262"/>
                  </a:cubicBezTo>
                  <a:lnTo>
                    <a:pt x="2524" y="3644"/>
                  </a:lnTo>
                  <a:lnTo>
                    <a:pt x="3263" y="2929"/>
                  </a:lnTo>
                  <a:cubicBezTo>
                    <a:pt x="3322" y="2870"/>
                    <a:pt x="3400" y="2840"/>
                    <a:pt x="3477" y="2840"/>
                  </a:cubicBezTo>
                  <a:cubicBezTo>
                    <a:pt x="3554" y="2840"/>
                    <a:pt x="3632" y="2870"/>
                    <a:pt x="3691" y="2929"/>
                  </a:cubicBezTo>
                  <a:lnTo>
                    <a:pt x="4430" y="3644"/>
                  </a:lnTo>
                  <a:lnTo>
                    <a:pt x="6073" y="1977"/>
                  </a:lnTo>
                  <a:cubicBezTo>
                    <a:pt x="6144" y="1917"/>
                    <a:pt x="6228" y="1887"/>
                    <a:pt x="6308" y="1887"/>
                  </a:cubicBezTo>
                  <a:cubicBezTo>
                    <a:pt x="6388" y="1887"/>
                    <a:pt x="6466" y="1917"/>
                    <a:pt x="6525" y="1977"/>
                  </a:cubicBezTo>
                  <a:lnTo>
                    <a:pt x="7240" y="2691"/>
                  </a:lnTo>
                  <a:lnTo>
                    <a:pt x="8288" y="1667"/>
                  </a:lnTo>
                  <a:cubicBezTo>
                    <a:pt x="8351" y="1604"/>
                    <a:pt x="8425" y="1572"/>
                    <a:pt x="8503" y="1572"/>
                  </a:cubicBezTo>
                  <a:cubicBezTo>
                    <a:pt x="8542" y="1572"/>
                    <a:pt x="8581" y="1580"/>
                    <a:pt x="8621" y="1596"/>
                  </a:cubicBezTo>
                  <a:cubicBezTo>
                    <a:pt x="8740" y="1643"/>
                    <a:pt x="8811" y="1762"/>
                    <a:pt x="8811" y="1881"/>
                  </a:cubicBezTo>
                  <a:lnTo>
                    <a:pt x="8811" y="5025"/>
                  </a:lnTo>
                  <a:cubicBezTo>
                    <a:pt x="8811" y="5215"/>
                    <a:pt x="8669" y="5358"/>
                    <a:pt x="8502" y="5358"/>
                  </a:cubicBezTo>
                  <a:lnTo>
                    <a:pt x="2215" y="5358"/>
                  </a:lnTo>
                  <a:cubicBezTo>
                    <a:pt x="2048" y="5358"/>
                    <a:pt x="1905" y="5215"/>
                    <a:pt x="1905" y="5025"/>
                  </a:cubicBezTo>
                  <a:lnTo>
                    <a:pt x="1905" y="1262"/>
                  </a:lnTo>
                  <a:cubicBezTo>
                    <a:pt x="1905" y="1072"/>
                    <a:pt x="2072" y="929"/>
                    <a:pt x="2262" y="929"/>
                  </a:cubicBezTo>
                  <a:close/>
                  <a:moveTo>
                    <a:pt x="0" y="0"/>
                  </a:moveTo>
                  <a:lnTo>
                    <a:pt x="0" y="5978"/>
                  </a:lnTo>
                  <a:cubicBezTo>
                    <a:pt x="0" y="6144"/>
                    <a:pt x="143" y="6287"/>
                    <a:pt x="310" y="6287"/>
                  </a:cubicBezTo>
                  <a:lnTo>
                    <a:pt x="10407" y="6287"/>
                  </a:lnTo>
                  <a:cubicBezTo>
                    <a:pt x="10598" y="6287"/>
                    <a:pt x="10717" y="6144"/>
                    <a:pt x="10717" y="5978"/>
                  </a:cubicBez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2" name="Google Shape;8822;p101"/>
          <p:cNvGrpSpPr/>
          <p:nvPr/>
        </p:nvGrpSpPr>
        <p:grpSpPr>
          <a:xfrm>
            <a:off x="7034906" y="1813100"/>
            <a:ext cx="348040" cy="266989"/>
            <a:chOff x="5687450" y="2396375"/>
            <a:chExt cx="267950" cy="204825"/>
          </a:xfrm>
        </p:grpSpPr>
        <p:sp>
          <p:nvSpPr>
            <p:cNvPr id="8823" name="Google Shape;8823;p101"/>
            <p:cNvSpPr/>
            <p:nvPr/>
          </p:nvSpPr>
          <p:spPr>
            <a:xfrm>
              <a:off x="5872025" y="2494025"/>
              <a:ext cx="24425" cy="24425"/>
            </a:xfrm>
            <a:custGeom>
              <a:rect b="b" l="l" r="r" t="t"/>
              <a:pathLst>
                <a:path extrusionOk="0" h="977" w="977">
                  <a:moveTo>
                    <a:pt x="477" y="0"/>
                  </a:moveTo>
                  <a:lnTo>
                    <a:pt x="0" y="500"/>
                  </a:lnTo>
                  <a:lnTo>
                    <a:pt x="477" y="977"/>
                  </a:lnTo>
                  <a:lnTo>
                    <a:pt x="977" y="500"/>
                  </a:lnTo>
                  <a:lnTo>
                    <a:pt x="47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101"/>
            <p:cNvSpPr/>
            <p:nvPr/>
          </p:nvSpPr>
          <p:spPr>
            <a:xfrm>
              <a:off x="5687450" y="2396375"/>
              <a:ext cx="267950" cy="146500"/>
            </a:xfrm>
            <a:custGeom>
              <a:rect b="b" l="l" r="r" t="t"/>
              <a:pathLst>
                <a:path extrusionOk="0" h="5860" w="10718">
                  <a:moveTo>
                    <a:pt x="5968" y="1248"/>
                  </a:moveTo>
                  <a:cubicBezTo>
                    <a:pt x="6458" y="1248"/>
                    <a:pt x="6931" y="1633"/>
                    <a:pt x="6931" y="2216"/>
                  </a:cubicBezTo>
                  <a:cubicBezTo>
                    <a:pt x="6931" y="2716"/>
                    <a:pt x="6502" y="3144"/>
                    <a:pt x="5978" y="3144"/>
                  </a:cubicBezTo>
                  <a:cubicBezTo>
                    <a:pt x="5145" y="3144"/>
                    <a:pt x="4716" y="2120"/>
                    <a:pt x="5312" y="1525"/>
                  </a:cubicBezTo>
                  <a:cubicBezTo>
                    <a:pt x="5502" y="1334"/>
                    <a:pt x="5737" y="1248"/>
                    <a:pt x="5968" y="1248"/>
                  </a:cubicBezTo>
                  <a:close/>
                  <a:moveTo>
                    <a:pt x="311" y="1"/>
                  </a:moveTo>
                  <a:cubicBezTo>
                    <a:pt x="144" y="1"/>
                    <a:pt x="1" y="144"/>
                    <a:pt x="1" y="310"/>
                  </a:cubicBezTo>
                  <a:lnTo>
                    <a:pt x="1" y="5216"/>
                  </a:lnTo>
                  <a:lnTo>
                    <a:pt x="2621" y="2620"/>
                  </a:lnTo>
                  <a:cubicBezTo>
                    <a:pt x="2680" y="2561"/>
                    <a:pt x="2763" y="2531"/>
                    <a:pt x="2847" y="2531"/>
                  </a:cubicBezTo>
                  <a:cubicBezTo>
                    <a:pt x="2930" y="2531"/>
                    <a:pt x="3014" y="2561"/>
                    <a:pt x="3073" y="2620"/>
                  </a:cubicBezTo>
                  <a:lnTo>
                    <a:pt x="5669" y="5216"/>
                  </a:lnTo>
                  <a:lnTo>
                    <a:pt x="7645" y="3240"/>
                  </a:lnTo>
                  <a:cubicBezTo>
                    <a:pt x="7705" y="3180"/>
                    <a:pt x="7788" y="3150"/>
                    <a:pt x="7872" y="3150"/>
                  </a:cubicBezTo>
                  <a:cubicBezTo>
                    <a:pt x="7955" y="3150"/>
                    <a:pt x="8038" y="3180"/>
                    <a:pt x="8098" y="3240"/>
                  </a:cubicBezTo>
                  <a:lnTo>
                    <a:pt x="10718" y="5859"/>
                  </a:lnTo>
                  <a:lnTo>
                    <a:pt x="10718" y="310"/>
                  </a:lnTo>
                  <a:cubicBezTo>
                    <a:pt x="10718" y="144"/>
                    <a:pt x="10575" y="1"/>
                    <a:pt x="1040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101"/>
            <p:cNvSpPr/>
            <p:nvPr/>
          </p:nvSpPr>
          <p:spPr>
            <a:xfrm>
              <a:off x="5829150" y="2443425"/>
              <a:ext cx="16100" cy="16100"/>
            </a:xfrm>
            <a:custGeom>
              <a:rect b="b" l="l" r="r" t="t"/>
              <a:pathLst>
                <a:path extrusionOk="0" h="644" w="644">
                  <a:moveTo>
                    <a:pt x="310" y="0"/>
                  </a:moveTo>
                  <a:cubicBezTo>
                    <a:pt x="144" y="0"/>
                    <a:pt x="1" y="143"/>
                    <a:pt x="1" y="334"/>
                  </a:cubicBezTo>
                  <a:cubicBezTo>
                    <a:pt x="1" y="500"/>
                    <a:pt x="144" y="643"/>
                    <a:pt x="310" y="643"/>
                  </a:cubicBezTo>
                  <a:cubicBezTo>
                    <a:pt x="501" y="643"/>
                    <a:pt x="644" y="500"/>
                    <a:pt x="644" y="334"/>
                  </a:cubicBezTo>
                  <a:cubicBezTo>
                    <a:pt x="644" y="143"/>
                    <a:pt x="501" y="0"/>
                    <a:pt x="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101"/>
            <p:cNvSpPr/>
            <p:nvPr/>
          </p:nvSpPr>
          <p:spPr>
            <a:xfrm>
              <a:off x="5730325" y="2478550"/>
              <a:ext cx="56575" cy="40500"/>
            </a:xfrm>
            <a:custGeom>
              <a:rect b="b" l="l" r="r" t="t"/>
              <a:pathLst>
                <a:path extrusionOk="0" h="1620" w="2263">
                  <a:moveTo>
                    <a:pt x="1120" y="0"/>
                  </a:moveTo>
                  <a:lnTo>
                    <a:pt x="1" y="1119"/>
                  </a:lnTo>
                  <a:lnTo>
                    <a:pt x="501" y="1596"/>
                  </a:lnTo>
                  <a:lnTo>
                    <a:pt x="906" y="1215"/>
                  </a:lnTo>
                  <a:cubicBezTo>
                    <a:pt x="965" y="1143"/>
                    <a:pt x="1048" y="1108"/>
                    <a:pt x="1132" y="1108"/>
                  </a:cubicBezTo>
                  <a:cubicBezTo>
                    <a:pt x="1215" y="1108"/>
                    <a:pt x="1299" y="1143"/>
                    <a:pt x="1358" y="1215"/>
                  </a:cubicBezTo>
                  <a:lnTo>
                    <a:pt x="1763" y="1620"/>
                  </a:lnTo>
                  <a:lnTo>
                    <a:pt x="2263" y="1119"/>
                  </a:lnTo>
                  <a:lnTo>
                    <a:pt x="112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101"/>
            <p:cNvSpPr/>
            <p:nvPr/>
          </p:nvSpPr>
          <p:spPr>
            <a:xfrm>
              <a:off x="5687450" y="2517825"/>
              <a:ext cx="267950" cy="83375"/>
            </a:xfrm>
            <a:custGeom>
              <a:rect b="b" l="l" r="r" t="t"/>
              <a:pathLst>
                <a:path extrusionOk="0" h="3335" w="10718">
                  <a:moveTo>
                    <a:pt x="1287" y="1"/>
                  </a:moveTo>
                  <a:lnTo>
                    <a:pt x="1" y="1263"/>
                  </a:lnTo>
                  <a:lnTo>
                    <a:pt x="1" y="3025"/>
                  </a:lnTo>
                  <a:cubicBezTo>
                    <a:pt x="1" y="3192"/>
                    <a:pt x="144" y="3335"/>
                    <a:pt x="311" y="3335"/>
                  </a:cubicBezTo>
                  <a:lnTo>
                    <a:pt x="10408" y="3335"/>
                  </a:lnTo>
                  <a:cubicBezTo>
                    <a:pt x="10575" y="3335"/>
                    <a:pt x="10718" y="3192"/>
                    <a:pt x="10718" y="3025"/>
                  </a:cubicBezTo>
                  <a:lnTo>
                    <a:pt x="10718" y="1882"/>
                  </a:lnTo>
                  <a:lnTo>
                    <a:pt x="8812" y="1"/>
                  </a:lnTo>
                  <a:lnTo>
                    <a:pt x="8098" y="739"/>
                  </a:lnTo>
                  <a:cubicBezTo>
                    <a:pt x="8038" y="799"/>
                    <a:pt x="7955" y="828"/>
                    <a:pt x="7872" y="828"/>
                  </a:cubicBezTo>
                  <a:cubicBezTo>
                    <a:pt x="7788" y="828"/>
                    <a:pt x="7705" y="799"/>
                    <a:pt x="7645" y="739"/>
                  </a:cubicBezTo>
                  <a:lnTo>
                    <a:pt x="6931" y="1"/>
                  </a:lnTo>
                  <a:lnTo>
                    <a:pt x="6121" y="811"/>
                  </a:lnTo>
                  <a:lnTo>
                    <a:pt x="6836" y="1549"/>
                  </a:lnTo>
                  <a:cubicBezTo>
                    <a:pt x="6955" y="1668"/>
                    <a:pt x="6955" y="1858"/>
                    <a:pt x="6836" y="1978"/>
                  </a:cubicBezTo>
                  <a:cubicBezTo>
                    <a:pt x="6776" y="2049"/>
                    <a:pt x="6693" y="2085"/>
                    <a:pt x="6610" y="2085"/>
                  </a:cubicBezTo>
                  <a:cubicBezTo>
                    <a:pt x="6526" y="2085"/>
                    <a:pt x="6443" y="2049"/>
                    <a:pt x="6383" y="1978"/>
                  </a:cubicBezTo>
                  <a:lnTo>
                    <a:pt x="4407" y="1"/>
                  </a:lnTo>
                  <a:lnTo>
                    <a:pt x="3692" y="739"/>
                  </a:lnTo>
                  <a:cubicBezTo>
                    <a:pt x="3633" y="799"/>
                    <a:pt x="3555" y="828"/>
                    <a:pt x="3478" y="828"/>
                  </a:cubicBezTo>
                  <a:cubicBezTo>
                    <a:pt x="3401" y="828"/>
                    <a:pt x="3323" y="799"/>
                    <a:pt x="3264" y="739"/>
                  </a:cubicBezTo>
                  <a:lnTo>
                    <a:pt x="2835" y="334"/>
                  </a:lnTo>
                  <a:lnTo>
                    <a:pt x="2430" y="739"/>
                  </a:lnTo>
                  <a:cubicBezTo>
                    <a:pt x="2371" y="799"/>
                    <a:pt x="2293" y="828"/>
                    <a:pt x="2216" y="828"/>
                  </a:cubicBezTo>
                  <a:cubicBezTo>
                    <a:pt x="2138" y="828"/>
                    <a:pt x="2061" y="799"/>
                    <a:pt x="2001" y="739"/>
                  </a:cubicBezTo>
                  <a:lnTo>
                    <a:pt x="128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8" name="Google Shape;8828;p101"/>
          <p:cNvGrpSpPr/>
          <p:nvPr/>
        </p:nvGrpSpPr>
        <p:grpSpPr>
          <a:xfrm>
            <a:off x="7785800" y="1770117"/>
            <a:ext cx="348040" cy="351880"/>
            <a:chOff x="6265550" y="2363400"/>
            <a:chExt cx="267950" cy="269950"/>
          </a:xfrm>
        </p:grpSpPr>
        <p:sp>
          <p:nvSpPr>
            <p:cNvPr id="8829" name="Google Shape;8829;p101"/>
            <p:cNvSpPr/>
            <p:nvPr/>
          </p:nvSpPr>
          <p:spPr>
            <a:xfrm>
              <a:off x="6344750" y="2506525"/>
              <a:ext cx="15500" cy="15500"/>
            </a:xfrm>
            <a:custGeom>
              <a:rect b="b" l="l" r="r" t="t"/>
              <a:pathLst>
                <a:path extrusionOk="0" h="620" w="62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101"/>
            <p:cNvSpPr/>
            <p:nvPr/>
          </p:nvSpPr>
          <p:spPr>
            <a:xfrm>
              <a:off x="6265550" y="2363400"/>
              <a:ext cx="267950" cy="269950"/>
            </a:xfrm>
            <a:custGeom>
              <a:rect b="b" l="l" r="r" t="t"/>
              <a:pathLst>
                <a:path extrusionOk="0" h="10798" w="10718">
                  <a:moveTo>
                    <a:pt x="9188" y="5722"/>
                  </a:moveTo>
                  <a:cubicBezTo>
                    <a:pt x="9336" y="5722"/>
                    <a:pt x="9455" y="5835"/>
                    <a:pt x="9455" y="5987"/>
                  </a:cubicBezTo>
                  <a:cubicBezTo>
                    <a:pt x="9479" y="6178"/>
                    <a:pt x="9336" y="6345"/>
                    <a:pt x="9146" y="6345"/>
                  </a:cubicBezTo>
                  <a:lnTo>
                    <a:pt x="6621" y="6345"/>
                  </a:lnTo>
                  <a:cubicBezTo>
                    <a:pt x="6455" y="6345"/>
                    <a:pt x="6336" y="6226"/>
                    <a:pt x="6312" y="6059"/>
                  </a:cubicBezTo>
                  <a:cubicBezTo>
                    <a:pt x="6267" y="5881"/>
                    <a:pt x="6410" y="5723"/>
                    <a:pt x="6585" y="5723"/>
                  </a:cubicBezTo>
                  <a:cubicBezTo>
                    <a:pt x="6597" y="5723"/>
                    <a:pt x="6609" y="5724"/>
                    <a:pt x="6621" y="5725"/>
                  </a:cubicBezTo>
                  <a:lnTo>
                    <a:pt x="9146" y="5725"/>
                  </a:lnTo>
                  <a:cubicBezTo>
                    <a:pt x="9160" y="5723"/>
                    <a:pt x="9174" y="5722"/>
                    <a:pt x="9188" y="5722"/>
                  </a:cubicBezTo>
                  <a:close/>
                  <a:moveTo>
                    <a:pt x="9146" y="6964"/>
                  </a:moveTo>
                  <a:cubicBezTo>
                    <a:pt x="9312" y="6964"/>
                    <a:pt x="9455" y="7083"/>
                    <a:pt x="9455" y="7250"/>
                  </a:cubicBezTo>
                  <a:cubicBezTo>
                    <a:pt x="9479" y="7440"/>
                    <a:pt x="9336" y="7607"/>
                    <a:pt x="9146" y="7607"/>
                  </a:cubicBezTo>
                  <a:lnTo>
                    <a:pt x="6621" y="7607"/>
                  </a:lnTo>
                  <a:cubicBezTo>
                    <a:pt x="6455" y="7607"/>
                    <a:pt x="6336" y="7488"/>
                    <a:pt x="6312" y="7321"/>
                  </a:cubicBezTo>
                  <a:cubicBezTo>
                    <a:pt x="6288" y="7130"/>
                    <a:pt x="6431" y="6988"/>
                    <a:pt x="6621" y="6988"/>
                  </a:cubicBezTo>
                  <a:lnTo>
                    <a:pt x="6621" y="6964"/>
                  </a:lnTo>
                  <a:close/>
                  <a:moveTo>
                    <a:pt x="9146" y="8226"/>
                  </a:moveTo>
                  <a:cubicBezTo>
                    <a:pt x="9312" y="8226"/>
                    <a:pt x="9455" y="8345"/>
                    <a:pt x="9455" y="8512"/>
                  </a:cubicBezTo>
                  <a:cubicBezTo>
                    <a:pt x="9479" y="8702"/>
                    <a:pt x="9336" y="8845"/>
                    <a:pt x="9146" y="8869"/>
                  </a:cubicBezTo>
                  <a:lnTo>
                    <a:pt x="6621" y="8869"/>
                  </a:lnTo>
                  <a:cubicBezTo>
                    <a:pt x="6455" y="8869"/>
                    <a:pt x="6336" y="8750"/>
                    <a:pt x="6312" y="8583"/>
                  </a:cubicBezTo>
                  <a:cubicBezTo>
                    <a:pt x="6288" y="8393"/>
                    <a:pt x="6431" y="8250"/>
                    <a:pt x="6621" y="8250"/>
                  </a:cubicBezTo>
                  <a:lnTo>
                    <a:pt x="6621" y="8226"/>
                  </a:lnTo>
                  <a:close/>
                  <a:moveTo>
                    <a:pt x="3481" y="5086"/>
                  </a:moveTo>
                  <a:cubicBezTo>
                    <a:pt x="3966" y="5086"/>
                    <a:pt x="4430" y="5458"/>
                    <a:pt x="4430" y="6035"/>
                  </a:cubicBezTo>
                  <a:cubicBezTo>
                    <a:pt x="4430" y="6559"/>
                    <a:pt x="4002" y="6964"/>
                    <a:pt x="3478" y="6964"/>
                  </a:cubicBezTo>
                  <a:cubicBezTo>
                    <a:pt x="4335" y="6964"/>
                    <a:pt x="5050" y="7678"/>
                    <a:pt x="5050" y="8536"/>
                  </a:cubicBezTo>
                  <a:cubicBezTo>
                    <a:pt x="5073" y="8774"/>
                    <a:pt x="4907" y="8893"/>
                    <a:pt x="4740" y="8893"/>
                  </a:cubicBezTo>
                  <a:cubicBezTo>
                    <a:pt x="4573" y="8893"/>
                    <a:pt x="4407" y="8774"/>
                    <a:pt x="4430" y="8536"/>
                  </a:cubicBezTo>
                  <a:cubicBezTo>
                    <a:pt x="4430" y="7904"/>
                    <a:pt x="3954" y="7589"/>
                    <a:pt x="3478" y="7589"/>
                  </a:cubicBezTo>
                  <a:cubicBezTo>
                    <a:pt x="3001" y="7589"/>
                    <a:pt x="2525" y="7904"/>
                    <a:pt x="2525" y="8536"/>
                  </a:cubicBezTo>
                  <a:cubicBezTo>
                    <a:pt x="2549" y="8774"/>
                    <a:pt x="2382" y="8893"/>
                    <a:pt x="2216" y="8893"/>
                  </a:cubicBezTo>
                  <a:cubicBezTo>
                    <a:pt x="2049" y="8893"/>
                    <a:pt x="1882" y="8774"/>
                    <a:pt x="1906" y="8536"/>
                  </a:cubicBezTo>
                  <a:cubicBezTo>
                    <a:pt x="1906" y="7678"/>
                    <a:pt x="2620" y="6988"/>
                    <a:pt x="3478" y="6988"/>
                  </a:cubicBezTo>
                  <a:lnTo>
                    <a:pt x="3478" y="6964"/>
                  </a:lnTo>
                  <a:cubicBezTo>
                    <a:pt x="2644" y="6964"/>
                    <a:pt x="2216" y="5964"/>
                    <a:pt x="2811" y="5368"/>
                  </a:cubicBezTo>
                  <a:cubicBezTo>
                    <a:pt x="3006" y="5174"/>
                    <a:pt x="3246" y="5086"/>
                    <a:pt x="3481" y="5086"/>
                  </a:cubicBezTo>
                  <a:close/>
                  <a:moveTo>
                    <a:pt x="7254" y="1"/>
                  </a:moveTo>
                  <a:cubicBezTo>
                    <a:pt x="7140" y="1"/>
                    <a:pt x="7029" y="66"/>
                    <a:pt x="6978" y="224"/>
                  </a:cubicBezTo>
                  <a:lnTo>
                    <a:pt x="5407" y="3439"/>
                  </a:lnTo>
                  <a:lnTo>
                    <a:pt x="3764" y="201"/>
                  </a:lnTo>
                  <a:cubicBezTo>
                    <a:pt x="3702" y="86"/>
                    <a:pt x="3601" y="37"/>
                    <a:pt x="3499" y="37"/>
                  </a:cubicBezTo>
                  <a:cubicBezTo>
                    <a:pt x="3284" y="37"/>
                    <a:pt x="3063" y="252"/>
                    <a:pt x="3192" y="510"/>
                  </a:cubicBezTo>
                  <a:lnTo>
                    <a:pt x="4907" y="3844"/>
                  </a:lnTo>
                  <a:lnTo>
                    <a:pt x="930" y="3844"/>
                  </a:lnTo>
                  <a:cubicBezTo>
                    <a:pt x="406" y="3844"/>
                    <a:pt x="1" y="4249"/>
                    <a:pt x="1" y="4773"/>
                  </a:cubicBezTo>
                  <a:lnTo>
                    <a:pt x="1" y="9845"/>
                  </a:lnTo>
                  <a:cubicBezTo>
                    <a:pt x="1" y="10369"/>
                    <a:pt x="430" y="10774"/>
                    <a:pt x="930" y="10798"/>
                  </a:cubicBezTo>
                  <a:lnTo>
                    <a:pt x="930" y="10774"/>
                  </a:lnTo>
                  <a:lnTo>
                    <a:pt x="9789" y="10774"/>
                  </a:lnTo>
                  <a:cubicBezTo>
                    <a:pt x="10313" y="10774"/>
                    <a:pt x="10717" y="10345"/>
                    <a:pt x="10717" y="9822"/>
                  </a:cubicBezTo>
                  <a:lnTo>
                    <a:pt x="10717" y="4773"/>
                  </a:lnTo>
                  <a:cubicBezTo>
                    <a:pt x="10717" y="4249"/>
                    <a:pt x="10313" y="3820"/>
                    <a:pt x="9789" y="3820"/>
                  </a:cubicBezTo>
                  <a:lnTo>
                    <a:pt x="5907" y="3820"/>
                  </a:lnTo>
                  <a:lnTo>
                    <a:pt x="7526" y="486"/>
                  </a:lnTo>
                  <a:cubicBezTo>
                    <a:pt x="7681" y="223"/>
                    <a:pt x="7464" y="1"/>
                    <a:pt x="725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1" name="Google Shape;8831;p101"/>
          <p:cNvSpPr/>
          <p:nvPr/>
        </p:nvSpPr>
        <p:spPr>
          <a:xfrm>
            <a:off x="7726824" y="2329015"/>
            <a:ext cx="406815" cy="349729"/>
          </a:xfrm>
          <a:custGeom>
            <a:rect b="b" l="l" r="r" t="t"/>
            <a:pathLst>
              <a:path extrusionOk="0" h="10732" w="12528">
                <a:moveTo>
                  <a:pt x="7169" y="1239"/>
                </a:moveTo>
                <a:cubicBezTo>
                  <a:pt x="7336" y="1239"/>
                  <a:pt x="7503" y="1358"/>
                  <a:pt x="7479" y="1596"/>
                </a:cubicBezTo>
                <a:lnTo>
                  <a:pt x="7479" y="2215"/>
                </a:lnTo>
                <a:cubicBezTo>
                  <a:pt x="7503" y="2453"/>
                  <a:pt x="7336" y="2572"/>
                  <a:pt x="7169" y="2572"/>
                </a:cubicBezTo>
                <a:cubicBezTo>
                  <a:pt x="7002" y="2572"/>
                  <a:pt x="6836" y="2453"/>
                  <a:pt x="6860" y="2215"/>
                </a:cubicBezTo>
                <a:lnTo>
                  <a:pt x="6860" y="1596"/>
                </a:lnTo>
                <a:cubicBezTo>
                  <a:pt x="6836" y="1358"/>
                  <a:pt x="7002" y="1239"/>
                  <a:pt x="7169" y="1239"/>
                </a:cubicBezTo>
                <a:close/>
                <a:moveTo>
                  <a:pt x="9829" y="2390"/>
                </a:moveTo>
                <a:cubicBezTo>
                  <a:pt x="9989" y="2390"/>
                  <a:pt x="10146" y="2519"/>
                  <a:pt x="10146" y="2715"/>
                </a:cubicBezTo>
                <a:cubicBezTo>
                  <a:pt x="10146" y="2894"/>
                  <a:pt x="9991" y="3017"/>
                  <a:pt x="9832" y="3017"/>
                </a:cubicBezTo>
                <a:cubicBezTo>
                  <a:pt x="9758" y="3017"/>
                  <a:pt x="9683" y="2990"/>
                  <a:pt x="9622" y="2929"/>
                </a:cubicBezTo>
                <a:cubicBezTo>
                  <a:pt x="9503" y="2810"/>
                  <a:pt x="9503" y="2596"/>
                  <a:pt x="9622" y="2477"/>
                </a:cubicBezTo>
                <a:cubicBezTo>
                  <a:pt x="9682" y="2417"/>
                  <a:pt x="9756" y="2390"/>
                  <a:pt x="9829" y="2390"/>
                </a:cubicBezTo>
                <a:close/>
                <a:moveTo>
                  <a:pt x="4502" y="2388"/>
                </a:moveTo>
                <a:cubicBezTo>
                  <a:pt x="4579" y="2388"/>
                  <a:pt x="4657" y="2417"/>
                  <a:pt x="4716" y="2477"/>
                </a:cubicBezTo>
                <a:cubicBezTo>
                  <a:pt x="4859" y="2596"/>
                  <a:pt x="4859" y="2810"/>
                  <a:pt x="4716" y="2929"/>
                </a:cubicBezTo>
                <a:cubicBezTo>
                  <a:pt x="4657" y="2989"/>
                  <a:pt x="4579" y="3019"/>
                  <a:pt x="4502" y="3019"/>
                </a:cubicBezTo>
                <a:cubicBezTo>
                  <a:pt x="4424" y="3019"/>
                  <a:pt x="4347" y="2989"/>
                  <a:pt x="4288" y="2929"/>
                </a:cubicBezTo>
                <a:cubicBezTo>
                  <a:pt x="4168" y="2787"/>
                  <a:pt x="4168" y="2596"/>
                  <a:pt x="4288" y="2477"/>
                </a:cubicBezTo>
                <a:cubicBezTo>
                  <a:pt x="4347" y="2417"/>
                  <a:pt x="4424" y="2388"/>
                  <a:pt x="4502" y="2388"/>
                </a:cubicBezTo>
                <a:close/>
                <a:moveTo>
                  <a:pt x="4026" y="5049"/>
                </a:moveTo>
                <a:cubicBezTo>
                  <a:pt x="4407" y="5073"/>
                  <a:pt x="4407" y="5644"/>
                  <a:pt x="4026" y="5668"/>
                </a:cubicBezTo>
                <a:lnTo>
                  <a:pt x="3406" y="5668"/>
                </a:lnTo>
                <a:cubicBezTo>
                  <a:pt x="3025" y="5644"/>
                  <a:pt x="3025" y="5073"/>
                  <a:pt x="3406" y="5049"/>
                </a:cubicBezTo>
                <a:close/>
                <a:moveTo>
                  <a:pt x="10269" y="5047"/>
                </a:moveTo>
                <a:cubicBezTo>
                  <a:pt x="10283" y="5047"/>
                  <a:pt x="10298" y="5047"/>
                  <a:pt x="10313" y="5049"/>
                </a:cubicBezTo>
                <a:lnTo>
                  <a:pt x="10932" y="5049"/>
                </a:lnTo>
                <a:cubicBezTo>
                  <a:pt x="11122" y="5049"/>
                  <a:pt x="11265" y="5192"/>
                  <a:pt x="11265" y="5382"/>
                </a:cubicBezTo>
                <a:lnTo>
                  <a:pt x="11241" y="5382"/>
                </a:lnTo>
                <a:cubicBezTo>
                  <a:pt x="11241" y="5549"/>
                  <a:pt x="11098" y="5692"/>
                  <a:pt x="10932" y="5692"/>
                </a:cubicBezTo>
                <a:lnTo>
                  <a:pt x="10313" y="5692"/>
                </a:lnTo>
                <a:cubicBezTo>
                  <a:pt x="10298" y="5693"/>
                  <a:pt x="10283" y="5694"/>
                  <a:pt x="10269" y="5694"/>
                </a:cubicBezTo>
                <a:cubicBezTo>
                  <a:pt x="9851" y="5694"/>
                  <a:pt x="9851" y="5047"/>
                  <a:pt x="10269" y="5047"/>
                </a:cubicBezTo>
                <a:close/>
                <a:moveTo>
                  <a:pt x="7169" y="3191"/>
                </a:moveTo>
                <a:cubicBezTo>
                  <a:pt x="7318" y="3191"/>
                  <a:pt x="7467" y="3287"/>
                  <a:pt x="7479" y="3477"/>
                </a:cubicBezTo>
                <a:lnTo>
                  <a:pt x="7479" y="5239"/>
                </a:lnTo>
                <a:lnTo>
                  <a:pt x="9265" y="7026"/>
                </a:lnTo>
                <a:cubicBezTo>
                  <a:pt x="9408" y="7145"/>
                  <a:pt x="9408" y="7359"/>
                  <a:pt x="9289" y="7478"/>
                </a:cubicBezTo>
                <a:cubicBezTo>
                  <a:pt x="9217" y="7538"/>
                  <a:pt x="9134" y="7567"/>
                  <a:pt x="9053" y="7567"/>
                </a:cubicBezTo>
                <a:cubicBezTo>
                  <a:pt x="8973" y="7567"/>
                  <a:pt x="8896" y="7538"/>
                  <a:pt x="8836" y="7478"/>
                </a:cubicBezTo>
                <a:lnTo>
                  <a:pt x="6955" y="5597"/>
                </a:lnTo>
                <a:cubicBezTo>
                  <a:pt x="6883" y="5525"/>
                  <a:pt x="6860" y="5454"/>
                  <a:pt x="6860" y="5382"/>
                </a:cubicBezTo>
                <a:lnTo>
                  <a:pt x="6860" y="3477"/>
                </a:lnTo>
                <a:cubicBezTo>
                  <a:pt x="6871" y="3287"/>
                  <a:pt x="7020" y="3191"/>
                  <a:pt x="7169" y="3191"/>
                </a:cubicBezTo>
                <a:close/>
                <a:moveTo>
                  <a:pt x="4502" y="7716"/>
                </a:moveTo>
                <a:cubicBezTo>
                  <a:pt x="4788" y="7716"/>
                  <a:pt x="4931" y="8050"/>
                  <a:pt x="4716" y="8240"/>
                </a:cubicBezTo>
                <a:cubicBezTo>
                  <a:pt x="4657" y="8312"/>
                  <a:pt x="4579" y="8347"/>
                  <a:pt x="4502" y="8347"/>
                </a:cubicBezTo>
                <a:cubicBezTo>
                  <a:pt x="4424" y="8347"/>
                  <a:pt x="4347" y="8312"/>
                  <a:pt x="4288" y="8240"/>
                </a:cubicBezTo>
                <a:cubicBezTo>
                  <a:pt x="4097" y="8050"/>
                  <a:pt x="4216" y="7716"/>
                  <a:pt x="4502" y="7716"/>
                </a:cubicBezTo>
                <a:close/>
                <a:moveTo>
                  <a:pt x="9836" y="7722"/>
                </a:moveTo>
                <a:cubicBezTo>
                  <a:pt x="9914" y="7722"/>
                  <a:pt x="9991" y="7752"/>
                  <a:pt x="10051" y="7811"/>
                </a:cubicBezTo>
                <a:cubicBezTo>
                  <a:pt x="10170" y="7931"/>
                  <a:pt x="10170" y="8145"/>
                  <a:pt x="10051" y="8264"/>
                </a:cubicBezTo>
                <a:cubicBezTo>
                  <a:pt x="9986" y="8323"/>
                  <a:pt x="9916" y="8348"/>
                  <a:pt x="9848" y="8348"/>
                </a:cubicBezTo>
                <a:cubicBezTo>
                  <a:pt x="9616" y="8348"/>
                  <a:pt x="9419" y="8051"/>
                  <a:pt x="9622" y="7811"/>
                </a:cubicBezTo>
                <a:cubicBezTo>
                  <a:pt x="9682" y="7752"/>
                  <a:pt x="9759" y="7722"/>
                  <a:pt x="9836" y="7722"/>
                </a:cubicBezTo>
                <a:close/>
                <a:moveTo>
                  <a:pt x="7172" y="8169"/>
                </a:moveTo>
                <a:cubicBezTo>
                  <a:pt x="7342" y="8169"/>
                  <a:pt x="7514" y="8288"/>
                  <a:pt x="7503" y="8526"/>
                </a:cubicBezTo>
                <a:lnTo>
                  <a:pt x="7503" y="9145"/>
                </a:lnTo>
                <a:cubicBezTo>
                  <a:pt x="7479" y="9336"/>
                  <a:pt x="7330" y="9431"/>
                  <a:pt x="7181" y="9431"/>
                </a:cubicBezTo>
                <a:cubicBezTo>
                  <a:pt x="7032" y="9431"/>
                  <a:pt x="6883" y="9336"/>
                  <a:pt x="6860" y="9145"/>
                </a:cubicBezTo>
                <a:lnTo>
                  <a:pt x="6860" y="8526"/>
                </a:lnTo>
                <a:cubicBezTo>
                  <a:pt x="6836" y="8288"/>
                  <a:pt x="7002" y="8169"/>
                  <a:pt x="7172" y="8169"/>
                </a:cubicBezTo>
                <a:close/>
                <a:moveTo>
                  <a:pt x="7169" y="0"/>
                </a:moveTo>
                <a:cubicBezTo>
                  <a:pt x="2406" y="0"/>
                  <a:pt x="1" y="5787"/>
                  <a:pt x="3383" y="9145"/>
                </a:cubicBezTo>
                <a:cubicBezTo>
                  <a:pt x="4478" y="10241"/>
                  <a:pt x="5824" y="10731"/>
                  <a:pt x="7142" y="10731"/>
                </a:cubicBezTo>
                <a:cubicBezTo>
                  <a:pt x="9893" y="10731"/>
                  <a:pt x="12527" y="8595"/>
                  <a:pt x="12527" y="5359"/>
                </a:cubicBezTo>
                <a:cubicBezTo>
                  <a:pt x="12504" y="2406"/>
                  <a:pt x="10122" y="24"/>
                  <a:pt x="716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2" name="Google Shape;8832;p101"/>
          <p:cNvGrpSpPr/>
          <p:nvPr/>
        </p:nvGrpSpPr>
        <p:grpSpPr>
          <a:xfrm>
            <a:off x="7034906" y="2329188"/>
            <a:ext cx="348040" cy="350022"/>
            <a:chOff x="5687450" y="2792300"/>
            <a:chExt cx="267950" cy="268525"/>
          </a:xfrm>
        </p:grpSpPr>
        <p:sp>
          <p:nvSpPr>
            <p:cNvPr id="8833" name="Google Shape;8833;p101"/>
            <p:cNvSpPr/>
            <p:nvPr/>
          </p:nvSpPr>
          <p:spPr>
            <a:xfrm>
              <a:off x="5747600" y="2871475"/>
              <a:ext cx="128625" cy="110275"/>
            </a:xfrm>
            <a:custGeom>
              <a:rect b="b" l="l" r="r" t="t"/>
              <a:pathLst>
                <a:path extrusionOk="0" h="4411" w="5145">
                  <a:moveTo>
                    <a:pt x="2060" y="989"/>
                  </a:moveTo>
                  <a:cubicBezTo>
                    <a:pt x="2144" y="989"/>
                    <a:pt x="2227" y="1025"/>
                    <a:pt x="2286" y="1096"/>
                  </a:cubicBezTo>
                  <a:lnTo>
                    <a:pt x="2548" y="1358"/>
                  </a:lnTo>
                  <a:cubicBezTo>
                    <a:pt x="2679" y="1299"/>
                    <a:pt x="2816" y="1269"/>
                    <a:pt x="2953" y="1269"/>
                  </a:cubicBezTo>
                  <a:cubicBezTo>
                    <a:pt x="3090" y="1269"/>
                    <a:pt x="3227" y="1299"/>
                    <a:pt x="3358" y="1358"/>
                  </a:cubicBezTo>
                  <a:lnTo>
                    <a:pt x="3620" y="1096"/>
                  </a:lnTo>
                  <a:cubicBezTo>
                    <a:pt x="3686" y="1030"/>
                    <a:pt x="3761" y="1002"/>
                    <a:pt x="3834" y="1002"/>
                  </a:cubicBezTo>
                  <a:cubicBezTo>
                    <a:pt x="4076" y="1002"/>
                    <a:pt x="4292" y="1311"/>
                    <a:pt x="4073" y="1549"/>
                  </a:cubicBezTo>
                  <a:lnTo>
                    <a:pt x="3811" y="1811"/>
                  </a:lnTo>
                  <a:cubicBezTo>
                    <a:pt x="3858" y="1930"/>
                    <a:pt x="3906" y="2072"/>
                    <a:pt x="3906" y="2215"/>
                  </a:cubicBezTo>
                  <a:cubicBezTo>
                    <a:pt x="3906" y="2358"/>
                    <a:pt x="3858" y="2477"/>
                    <a:pt x="3811" y="2620"/>
                  </a:cubicBezTo>
                  <a:lnTo>
                    <a:pt x="4073" y="2882"/>
                  </a:lnTo>
                  <a:cubicBezTo>
                    <a:pt x="4192" y="3001"/>
                    <a:pt x="4192" y="3192"/>
                    <a:pt x="4073" y="3311"/>
                  </a:cubicBezTo>
                  <a:cubicBezTo>
                    <a:pt x="4001" y="3370"/>
                    <a:pt x="3918" y="3400"/>
                    <a:pt x="3837" y="3400"/>
                  </a:cubicBezTo>
                  <a:cubicBezTo>
                    <a:pt x="3757" y="3400"/>
                    <a:pt x="3680" y="3370"/>
                    <a:pt x="3620" y="3311"/>
                  </a:cubicBezTo>
                  <a:lnTo>
                    <a:pt x="3358" y="3049"/>
                  </a:lnTo>
                  <a:cubicBezTo>
                    <a:pt x="3227" y="3120"/>
                    <a:pt x="3090" y="3156"/>
                    <a:pt x="2953" y="3156"/>
                  </a:cubicBezTo>
                  <a:cubicBezTo>
                    <a:pt x="2816" y="3156"/>
                    <a:pt x="2679" y="3120"/>
                    <a:pt x="2548" y="3049"/>
                  </a:cubicBezTo>
                  <a:lnTo>
                    <a:pt x="2286" y="3311"/>
                  </a:lnTo>
                  <a:cubicBezTo>
                    <a:pt x="2219" y="3384"/>
                    <a:pt x="2141" y="3415"/>
                    <a:pt x="2067" y="3415"/>
                  </a:cubicBezTo>
                  <a:cubicBezTo>
                    <a:pt x="1827" y="3415"/>
                    <a:pt x="1616" y="3100"/>
                    <a:pt x="1834" y="2882"/>
                  </a:cubicBezTo>
                  <a:lnTo>
                    <a:pt x="2096" y="2620"/>
                  </a:lnTo>
                  <a:cubicBezTo>
                    <a:pt x="2048" y="2477"/>
                    <a:pt x="2001" y="2358"/>
                    <a:pt x="2001" y="2215"/>
                  </a:cubicBezTo>
                  <a:cubicBezTo>
                    <a:pt x="2001" y="2072"/>
                    <a:pt x="2048" y="1930"/>
                    <a:pt x="2096" y="1811"/>
                  </a:cubicBezTo>
                  <a:lnTo>
                    <a:pt x="1834" y="1549"/>
                  </a:lnTo>
                  <a:cubicBezTo>
                    <a:pt x="1715" y="1406"/>
                    <a:pt x="1715" y="1215"/>
                    <a:pt x="1834" y="1096"/>
                  </a:cubicBezTo>
                  <a:cubicBezTo>
                    <a:pt x="1893" y="1025"/>
                    <a:pt x="1977" y="989"/>
                    <a:pt x="2060" y="989"/>
                  </a:cubicBezTo>
                  <a:close/>
                  <a:moveTo>
                    <a:pt x="2953" y="1"/>
                  </a:moveTo>
                  <a:cubicBezTo>
                    <a:pt x="1000" y="1"/>
                    <a:pt x="0" y="2382"/>
                    <a:pt x="1405" y="3763"/>
                  </a:cubicBezTo>
                  <a:cubicBezTo>
                    <a:pt x="1852" y="4210"/>
                    <a:pt x="2402" y="4410"/>
                    <a:pt x="2940" y="4410"/>
                  </a:cubicBezTo>
                  <a:cubicBezTo>
                    <a:pt x="4066" y="4410"/>
                    <a:pt x="5144" y="3536"/>
                    <a:pt x="5144" y="2215"/>
                  </a:cubicBezTo>
                  <a:cubicBezTo>
                    <a:pt x="5144" y="1001"/>
                    <a:pt x="4168" y="1"/>
                    <a:pt x="29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101"/>
            <p:cNvSpPr/>
            <p:nvPr/>
          </p:nvSpPr>
          <p:spPr>
            <a:xfrm>
              <a:off x="5813675" y="2918500"/>
              <a:ext cx="15500" cy="16100"/>
            </a:xfrm>
            <a:custGeom>
              <a:rect b="b" l="l" r="r" t="t"/>
              <a:pathLst>
                <a:path extrusionOk="0" h="644" w="62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101"/>
            <p:cNvSpPr/>
            <p:nvPr/>
          </p:nvSpPr>
          <p:spPr>
            <a:xfrm>
              <a:off x="5726750" y="2839925"/>
              <a:ext cx="181025" cy="173275"/>
            </a:xfrm>
            <a:custGeom>
              <a:rect b="b" l="l" r="r" t="t"/>
              <a:pathLst>
                <a:path extrusionOk="0" h="6931" w="7241">
                  <a:moveTo>
                    <a:pt x="3772" y="640"/>
                  </a:moveTo>
                  <a:cubicBezTo>
                    <a:pt x="5227" y="640"/>
                    <a:pt x="6621" y="1770"/>
                    <a:pt x="6621" y="3477"/>
                  </a:cubicBezTo>
                  <a:cubicBezTo>
                    <a:pt x="6621" y="5025"/>
                    <a:pt x="5359" y="6287"/>
                    <a:pt x="3787" y="6311"/>
                  </a:cubicBezTo>
                  <a:cubicBezTo>
                    <a:pt x="1263" y="6311"/>
                    <a:pt x="1" y="3263"/>
                    <a:pt x="1787" y="1477"/>
                  </a:cubicBezTo>
                  <a:cubicBezTo>
                    <a:pt x="2365" y="899"/>
                    <a:pt x="3075" y="640"/>
                    <a:pt x="3772" y="640"/>
                  </a:cubicBezTo>
                  <a:close/>
                  <a:moveTo>
                    <a:pt x="334" y="0"/>
                  </a:moveTo>
                  <a:lnTo>
                    <a:pt x="334" y="6930"/>
                  </a:lnTo>
                  <a:lnTo>
                    <a:pt x="7240" y="6930"/>
                  </a:lnTo>
                  <a:lnTo>
                    <a:pt x="724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101"/>
            <p:cNvSpPr/>
            <p:nvPr/>
          </p:nvSpPr>
          <p:spPr>
            <a:xfrm>
              <a:off x="5687450" y="2792300"/>
              <a:ext cx="267950" cy="268525"/>
            </a:xfrm>
            <a:custGeom>
              <a:rect b="b" l="l" r="r" t="t"/>
              <a:pathLst>
                <a:path extrusionOk="0" h="10741" w="10718">
                  <a:moveTo>
                    <a:pt x="311" y="0"/>
                  </a:moveTo>
                  <a:cubicBezTo>
                    <a:pt x="144" y="0"/>
                    <a:pt x="1" y="143"/>
                    <a:pt x="1" y="334"/>
                  </a:cubicBezTo>
                  <a:lnTo>
                    <a:pt x="1" y="2548"/>
                  </a:lnTo>
                  <a:lnTo>
                    <a:pt x="1287" y="2548"/>
                  </a:lnTo>
                  <a:lnTo>
                    <a:pt x="1287" y="1596"/>
                  </a:lnTo>
                  <a:cubicBezTo>
                    <a:pt x="1263" y="1429"/>
                    <a:pt x="1406" y="1286"/>
                    <a:pt x="1597" y="1286"/>
                  </a:cubicBezTo>
                  <a:lnTo>
                    <a:pt x="9122" y="1286"/>
                  </a:lnTo>
                  <a:cubicBezTo>
                    <a:pt x="9312" y="1286"/>
                    <a:pt x="9455" y="1429"/>
                    <a:pt x="9455" y="1596"/>
                  </a:cubicBezTo>
                  <a:lnTo>
                    <a:pt x="9455" y="9145"/>
                  </a:lnTo>
                  <a:cubicBezTo>
                    <a:pt x="9432" y="9312"/>
                    <a:pt x="9289" y="9455"/>
                    <a:pt x="9122" y="9455"/>
                  </a:cubicBezTo>
                  <a:lnTo>
                    <a:pt x="1597" y="9455"/>
                  </a:lnTo>
                  <a:cubicBezTo>
                    <a:pt x="1406" y="9455"/>
                    <a:pt x="1263" y="9312"/>
                    <a:pt x="1287" y="9145"/>
                  </a:cubicBezTo>
                  <a:lnTo>
                    <a:pt x="1287" y="8216"/>
                  </a:lnTo>
                  <a:lnTo>
                    <a:pt x="1" y="8216"/>
                  </a:lnTo>
                  <a:lnTo>
                    <a:pt x="1" y="10431"/>
                  </a:lnTo>
                  <a:cubicBezTo>
                    <a:pt x="1" y="10598"/>
                    <a:pt x="144" y="10741"/>
                    <a:pt x="311" y="10741"/>
                  </a:cubicBezTo>
                  <a:lnTo>
                    <a:pt x="10408" y="10741"/>
                  </a:lnTo>
                  <a:cubicBezTo>
                    <a:pt x="10575" y="10741"/>
                    <a:pt x="10718" y="10598"/>
                    <a:pt x="10718" y="10431"/>
                  </a:cubicBezTo>
                  <a:lnTo>
                    <a:pt x="10718" y="334"/>
                  </a:lnTo>
                  <a:cubicBezTo>
                    <a:pt x="10718" y="143"/>
                    <a:pt x="10575" y="0"/>
                    <a:pt x="1040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101"/>
            <p:cNvSpPr/>
            <p:nvPr/>
          </p:nvSpPr>
          <p:spPr>
            <a:xfrm>
              <a:off x="5687450" y="2871475"/>
              <a:ext cx="32175" cy="110175"/>
            </a:xfrm>
            <a:custGeom>
              <a:rect b="b" l="l" r="r" t="t"/>
              <a:pathLst>
                <a:path extrusionOk="0" h="4407" w="1287">
                  <a:moveTo>
                    <a:pt x="1" y="1"/>
                  </a:moveTo>
                  <a:lnTo>
                    <a:pt x="1" y="4406"/>
                  </a:lnTo>
                  <a:lnTo>
                    <a:pt x="1287" y="4406"/>
                  </a:lnTo>
                  <a:lnTo>
                    <a:pt x="128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8" name="Google Shape;8838;p101"/>
          <p:cNvGrpSpPr/>
          <p:nvPr/>
        </p:nvGrpSpPr>
        <p:grpSpPr>
          <a:xfrm>
            <a:off x="6345904" y="2333848"/>
            <a:ext cx="225067" cy="345949"/>
            <a:chOff x="5157000" y="2795875"/>
            <a:chExt cx="173275" cy="265400"/>
          </a:xfrm>
        </p:grpSpPr>
        <p:sp>
          <p:nvSpPr>
            <p:cNvPr id="8839" name="Google Shape;8839;p101"/>
            <p:cNvSpPr/>
            <p:nvPr/>
          </p:nvSpPr>
          <p:spPr>
            <a:xfrm>
              <a:off x="5157000" y="2903025"/>
              <a:ext cx="173275" cy="158250"/>
            </a:xfrm>
            <a:custGeom>
              <a:rect b="b" l="l" r="r" t="t"/>
              <a:pathLst>
                <a:path extrusionOk="0" h="6330" w="6931">
                  <a:moveTo>
                    <a:pt x="4096" y="1882"/>
                  </a:moveTo>
                  <a:cubicBezTo>
                    <a:pt x="4477" y="1930"/>
                    <a:pt x="4477" y="2477"/>
                    <a:pt x="4096" y="2525"/>
                  </a:cubicBezTo>
                  <a:lnTo>
                    <a:pt x="3787" y="2525"/>
                  </a:lnTo>
                  <a:lnTo>
                    <a:pt x="3787" y="4097"/>
                  </a:lnTo>
                  <a:cubicBezTo>
                    <a:pt x="3763" y="4287"/>
                    <a:pt x="3614" y="4383"/>
                    <a:pt x="3468" y="4383"/>
                  </a:cubicBezTo>
                  <a:cubicBezTo>
                    <a:pt x="3322" y="4383"/>
                    <a:pt x="3180" y="4287"/>
                    <a:pt x="3168" y="4097"/>
                  </a:cubicBezTo>
                  <a:lnTo>
                    <a:pt x="3168" y="2525"/>
                  </a:lnTo>
                  <a:lnTo>
                    <a:pt x="2834" y="2525"/>
                  </a:lnTo>
                  <a:cubicBezTo>
                    <a:pt x="2453" y="2477"/>
                    <a:pt x="2453" y="1930"/>
                    <a:pt x="2834" y="1882"/>
                  </a:cubicBezTo>
                  <a:close/>
                  <a:moveTo>
                    <a:pt x="310" y="1"/>
                  </a:moveTo>
                  <a:cubicBezTo>
                    <a:pt x="143" y="1"/>
                    <a:pt x="0" y="144"/>
                    <a:pt x="24" y="310"/>
                  </a:cubicBezTo>
                  <a:lnTo>
                    <a:pt x="24" y="5383"/>
                  </a:lnTo>
                  <a:cubicBezTo>
                    <a:pt x="24" y="5502"/>
                    <a:pt x="72" y="5597"/>
                    <a:pt x="191" y="5669"/>
                  </a:cubicBezTo>
                  <a:cubicBezTo>
                    <a:pt x="1239" y="6109"/>
                    <a:pt x="2352" y="6329"/>
                    <a:pt x="3468" y="6329"/>
                  </a:cubicBezTo>
                  <a:cubicBezTo>
                    <a:pt x="4585" y="6329"/>
                    <a:pt x="5704" y="6109"/>
                    <a:pt x="6764" y="5669"/>
                  </a:cubicBezTo>
                  <a:cubicBezTo>
                    <a:pt x="6859" y="5597"/>
                    <a:pt x="6930" y="5502"/>
                    <a:pt x="6930" y="5383"/>
                  </a:cubicBezTo>
                  <a:lnTo>
                    <a:pt x="6930" y="310"/>
                  </a:lnTo>
                  <a:cubicBezTo>
                    <a:pt x="6930" y="144"/>
                    <a:pt x="6787" y="1"/>
                    <a:pt x="662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101"/>
            <p:cNvSpPr/>
            <p:nvPr/>
          </p:nvSpPr>
          <p:spPr>
            <a:xfrm>
              <a:off x="5173075" y="2795875"/>
              <a:ext cx="141125" cy="91700"/>
            </a:xfrm>
            <a:custGeom>
              <a:rect b="b" l="l" r="r" t="t"/>
              <a:pathLst>
                <a:path extrusionOk="0" h="3668" w="5645">
                  <a:moveTo>
                    <a:pt x="2810" y="0"/>
                  </a:moveTo>
                  <a:cubicBezTo>
                    <a:pt x="1310" y="0"/>
                    <a:pt x="48" y="1191"/>
                    <a:pt x="0" y="2715"/>
                  </a:cubicBezTo>
                  <a:lnTo>
                    <a:pt x="0" y="3668"/>
                  </a:lnTo>
                  <a:lnTo>
                    <a:pt x="1239" y="3668"/>
                  </a:lnTo>
                  <a:lnTo>
                    <a:pt x="1239" y="2715"/>
                  </a:lnTo>
                  <a:cubicBezTo>
                    <a:pt x="1215" y="1810"/>
                    <a:pt x="1929" y="1072"/>
                    <a:pt x="2810" y="1072"/>
                  </a:cubicBezTo>
                  <a:cubicBezTo>
                    <a:pt x="3715" y="1072"/>
                    <a:pt x="4430" y="1810"/>
                    <a:pt x="4382" y="2715"/>
                  </a:cubicBezTo>
                  <a:lnTo>
                    <a:pt x="4382" y="3668"/>
                  </a:lnTo>
                  <a:lnTo>
                    <a:pt x="5644" y="3668"/>
                  </a:lnTo>
                  <a:lnTo>
                    <a:pt x="5644" y="2715"/>
                  </a:lnTo>
                  <a:cubicBezTo>
                    <a:pt x="5573" y="1191"/>
                    <a:pt x="4335" y="0"/>
                    <a:pt x="28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1" name="Google Shape;8841;p101"/>
          <p:cNvGrpSpPr/>
          <p:nvPr/>
        </p:nvGrpSpPr>
        <p:grpSpPr>
          <a:xfrm>
            <a:off x="5526526" y="2402119"/>
            <a:ext cx="354632" cy="204910"/>
            <a:chOff x="4526175" y="2848250"/>
            <a:chExt cx="273025" cy="157200"/>
          </a:xfrm>
        </p:grpSpPr>
        <p:sp>
          <p:nvSpPr>
            <p:cNvPr id="8842" name="Google Shape;8842;p101"/>
            <p:cNvSpPr/>
            <p:nvPr/>
          </p:nvSpPr>
          <p:spPr>
            <a:xfrm>
              <a:off x="4655700" y="2910775"/>
              <a:ext cx="16100" cy="16100"/>
            </a:xfrm>
            <a:custGeom>
              <a:rect b="b" l="l" r="r" t="t"/>
              <a:pathLst>
                <a:path extrusionOk="0" h="644" w="644">
                  <a:moveTo>
                    <a:pt x="334" y="0"/>
                  </a:moveTo>
                  <a:cubicBezTo>
                    <a:pt x="143" y="0"/>
                    <a:pt x="0" y="143"/>
                    <a:pt x="0" y="310"/>
                  </a:cubicBezTo>
                  <a:cubicBezTo>
                    <a:pt x="0" y="500"/>
                    <a:pt x="143" y="643"/>
                    <a:pt x="334" y="643"/>
                  </a:cubicBezTo>
                  <a:cubicBezTo>
                    <a:pt x="501" y="643"/>
                    <a:pt x="643" y="500"/>
                    <a:pt x="643" y="310"/>
                  </a:cubicBezTo>
                  <a:cubicBezTo>
                    <a:pt x="643" y="143"/>
                    <a:pt x="501" y="0"/>
                    <a:pt x="3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101"/>
            <p:cNvSpPr/>
            <p:nvPr/>
          </p:nvSpPr>
          <p:spPr>
            <a:xfrm>
              <a:off x="4555075" y="2892325"/>
              <a:ext cx="217350" cy="113125"/>
            </a:xfrm>
            <a:custGeom>
              <a:rect b="b" l="l" r="r" t="t"/>
              <a:pathLst>
                <a:path extrusionOk="0" h="4525" w="8694">
                  <a:moveTo>
                    <a:pt x="2430" y="0"/>
                  </a:moveTo>
                  <a:cubicBezTo>
                    <a:pt x="1501" y="548"/>
                    <a:pt x="715" y="1286"/>
                    <a:pt x="96" y="2167"/>
                  </a:cubicBezTo>
                  <a:cubicBezTo>
                    <a:pt x="72" y="2215"/>
                    <a:pt x="48" y="2263"/>
                    <a:pt x="1" y="2310"/>
                  </a:cubicBezTo>
                  <a:cubicBezTo>
                    <a:pt x="1192" y="3525"/>
                    <a:pt x="2549" y="4525"/>
                    <a:pt x="4359" y="4525"/>
                  </a:cubicBezTo>
                  <a:cubicBezTo>
                    <a:pt x="6145" y="4525"/>
                    <a:pt x="7526" y="3525"/>
                    <a:pt x="8693" y="2310"/>
                  </a:cubicBezTo>
                  <a:cubicBezTo>
                    <a:pt x="8645" y="2263"/>
                    <a:pt x="8622" y="2215"/>
                    <a:pt x="8598" y="2167"/>
                  </a:cubicBezTo>
                  <a:cubicBezTo>
                    <a:pt x="7979" y="1286"/>
                    <a:pt x="7193" y="548"/>
                    <a:pt x="6264" y="0"/>
                  </a:cubicBezTo>
                  <a:lnTo>
                    <a:pt x="6264" y="0"/>
                  </a:lnTo>
                  <a:cubicBezTo>
                    <a:pt x="7098" y="1477"/>
                    <a:pt x="6026" y="3287"/>
                    <a:pt x="4359" y="3287"/>
                  </a:cubicBezTo>
                  <a:cubicBezTo>
                    <a:pt x="2668" y="3287"/>
                    <a:pt x="1596" y="1477"/>
                    <a:pt x="243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101"/>
            <p:cNvSpPr/>
            <p:nvPr/>
          </p:nvSpPr>
          <p:spPr>
            <a:xfrm>
              <a:off x="4624750" y="2879425"/>
              <a:ext cx="91700" cy="78400"/>
            </a:xfrm>
            <a:custGeom>
              <a:rect b="b" l="l" r="r" t="t"/>
              <a:pathLst>
                <a:path extrusionOk="0" h="3136" w="3668">
                  <a:moveTo>
                    <a:pt x="1572" y="635"/>
                  </a:moveTo>
                  <a:cubicBezTo>
                    <a:pt x="2405" y="635"/>
                    <a:pt x="2834" y="1659"/>
                    <a:pt x="2239" y="2255"/>
                  </a:cubicBezTo>
                  <a:cubicBezTo>
                    <a:pt x="2048" y="2445"/>
                    <a:pt x="1813" y="2531"/>
                    <a:pt x="1582" y="2531"/>
                  </a:cubicBezTo>
                  <a:cubicBezTo>
                    <a:pt x="1092" y="2531"/>
                    <a:pt x="619" y="2146"/>
                    <a:pt x="619" y="1564"/>
                  </a:cubicBezTo>
                  <a:cubicBezTo>
                    <a:pt x="619" y="1064"/>
                    <a:pt x="1048" y="635"/>
                    <a:pt x="1572" y="635"/>
                  </a:cubicBezTo>
                  <a:close/>
                  <a:moveTo>
                    <a:pt x="1576" y="1"/>
                  </a:moveTo>
                  <a:cubicBezTo>
                    <a:pt x="774" y="1"/>
                    <a:pt x="0" y="630"/>
                    <a:pt x="0" y="1564"/>
                  </a:cubicBezTo>
                  <a:cubicBezTo>
                    <a:pt x="0" y="2445"/>
                    <a:pt x="691" y="3136"/>
                    <a:pt x="1572" y="3136"/>
                  </a:cubicBezTo>
                  <a:cubicBezTo>
                    <a:pt x="2953" y="3136"/>
                    <a:pt x="3668" y="1445"/>
                    <a:pt x="2667" y="469"/>
                  </a:cubicBezTo>
                  <a:cubicBezTo>
                    <a:pt x="2351" y="145"/>
                    <a:pt x="1960" y="1"/>
                    <a:pt x="157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101"/>
            <p:cNvSpPr/>
            <p:nvPr/>
          </p:nvSpPr>
          <p:spPr>
            <a:xfrm>
              <a:off x="4526175" y="2848250"/>
              <a:ext cx="273025" cy="95000"/>
            </a:xfrm>
            <a:custGeom>
              <a:rect b="b" l="l" r="r" t="t"/>
              <a:pathLst>
                <a:path extrusionOk="0" h="3800" w="10921">
                  <a:moveTo>
                    <a:pt x="5515" y="1"/>
                  </a:moveTo>
                  <a:cubicBezTo>
                    <a:pt x="2228" y="1"/>
                    <a:pt x="276" y="3144"/>
                    <a:pt x="180" y="3287"/>
                  </a:cubicBezTo>
                  <a:cubicBezTo>
                    <a:pt x="1" y="3549"/>
                    <a:pt x="225" y="3799"/>
                    <a:pt x="453" y="3799"/>
                  </a:cubicBezTo>
                  <a:cubicBezTo>
                    <a:pt x="557" y="3799"/>
                    <a:pt x="661" y="3747"/>
                    <a:pt x="728" y="3621"/>
                  </a:cubicBezTo>
                  <a:cubicBezTo>
                    <a:pt x="752" y="3573"/>
                    <a:pt x="2586" y="644"/>
                    <a:pt x="5515" y="644"/>
                  </a:cubicBezTo>
                  <a:cubicBezTo>
                    <a:pt x="8444" y="644"/>
                    <a:pt x="10278" y="3597"/>
                    <a:pt x="10278" y="3621"/>
                  </a:cubicBezTo>
                  <a:cubicBezTo>
                    <a:pt x="10324" y="3713"/>
                    <a:pt x="10420" y="3765"/>
                    <a:pt x="10527" y="3765"/>
                  </a:cubicBezTo>
                  <a:cubicBezTo>
                    <a:pt x="10585" y="3765"/>
                    <a:pt x="10647" y="3750"/>
                    <a:pt x="10706" y="3716"/>
                  </a:cubicBezTo>
                  <a:cubicBezTo>
                    <a:pt x="10873" y="3621"/>
                    <a:pt x="10921" y="3430"/>
                    <a:pt x="10826" y="3287"/>
                  </a:cubicBezTo>
                  <a:cubicBezTo>
                    <a:pt x="10754" y="3144"/>
                    <a:pt x="8777" y="1"/>
                    <a:pt x="55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6" name="Google Shape;8846;p101"/>
          <p:cNvGrpSpPr/>
          <p:nvPr/>
        </p:nvGrpSpPr>
        <p:grpSpPr>
          <a:xfrm>
            <a:off x="4825574" y="2329644"/>
            <a:ext cx="255981" cy="349566"/>
            <a:chOff x="3986525" y="2792650"/>
            <a:chExt cx="197075" cy="268175"/>
          </a:xfrm>
        </p:grpSpPr>
        <p:sp>
          <p:nvSpPr>
            <p:cNvPr id="8847" name="Google Shape;8847;p101"/>
            <p:cNvSpPr/>
            <p:nvPr/>
          </p:nvSpPr>
          <p:spPr>
            <a:xfrm>
              <a:off x="4028775" y="2982725"/>
              <a:ext cx="111325" cy="15600"/>
            </a:xfrm>
            <a:custGeom>
              <a:rect b="b" l="l" r="r" t="t"/>
              <a:pathLst>
                <a:path extrusionOk="0" h="624" w="4453">
                  <a:moveTo>
                    <a:pt x="316" y="1"/>
                  </a:moveTo>
                  <a:cubicBezTo>
                    <a:pt x="172" y="1"/>
                    <a:pt x="70" y="113"/>
                    <a:pt x="48" y="266"/>
                  </a:cubicBezTo>
                  <a:cubicBezTo>
                    <a:pt x="1" y="456"/>
                    <a:pt x="144" y="623"/>
                    <a:pt x="334" y="623"/>
                  </a:cubicBezTo>
                  <a:lnTo>
                    <a:pt x="4121" y="623"/>
                  </a:lnTo>
                  <a:cubicBezTo>
                    <a:pt x="4287" y="623"/>
                    <a:pt x="4430" y="504"/>
                    <a:pt x="4430" y="337"/>
                  </a:cubicBezTo>
                  <a:cubicBezTo>
                    <a:pt x="4453" y="159"/>
                    <a:pt x="4329" y="2"/>
                    <a:pt x="4157" y="2"/>
                  </a:cubicBezTo>
                  <a:cubicBezTo>
                    <a:pt x="4145" y="2"/>
                    <a:pt x="4133" y="2"/>
                    <a:pt x="4121" y="4"/>
                  </a:cubicBezTo>
                  <a:lnTo>
                    <a:pt x="358" y="4"/>
                  </a:lnTo>
                  <a:cubicBezTo>
                    <a:pt x="344" y="2"/>
                    <a:pt x="330" y="1"/>
                    <a:pt x="31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101"/>
            <p:cNvSpPr/>
            <p:nvPr/>
          </p:nvSpPr>
          <p:spPr>
            <a:xfrm>
              <a:off x="4029375" y="3013700"/>
              <a:ext cx="113375" cy="47125"/>
            </a:xfrm>
            <a:custGeom>
              <a:rect b="b" l="l" r="r" t="t"/>
              <a:pathLst>
                <a:path extrusionOk="0" h="1885" w="4535">
                  <a:moveTo>
                    <a:pt x="4118" y="1"/>
                  </a:moveTo>
                  <a:cubicBezTo>
                    <a:pt x="4103" y="1"/>
                    <a:pt x="4088" y="2"/>
                    <a:pt x="4073" y="3"/>
                  </a:cubicBezTo>
                  <a:lnTo>
                    <a:pt x="334" y="3"/>
                  </a:lnTo>
                  <a:cubicBezTo>
                    <a:pt x="167" y="3"/>
                    <a:pt x="48" y="122"/>
                    <a:pt x="24" y="265"/>
                  </a:cubicBezTo>
                  <a:cubicBezTo>
                    <a:pt x="1" y="456"/>
                    <a:pt x="144" y="622"/>
                    <a:pt x="310" y="622"/>
                  </a:cubicBezTo>
                  <a:lnTo>
                    <a:pt x="667" y="622"/>
                  </a:lnTo>
                  <a:cubicBezTo>
                    <a:pt x="810" y="1337"/>
                    <a:pt x="1430" y="1861"/>
                    <a:pt x="2168" y="1885"/>
                  </a:cubicBezTo>
                  <a:cubicBezTo>
                    <a:pt x="2620" y="1885"/>
                    <a:pt x="3049" y="1718"/>
                    <a:pt x="3358" y="1361"/>
                  </a:cubicBezTo>
                  <a:cubicBezTo>
                    <a:pt x="3525" y="1146"/>
                    <a:pt x="3668" y="908"/>
                    <a:pt x="3740" y="622"/>
                  </a:cubicBezTo>
                  <a:lnTo>
                    <a:pt x="4073" y="622"/>
                  </a:lnTo>
                  <a:cubicBezTo>
                    <a:pt x="4088" y="624"/>
                    <a:pt x="4103" y="625"/>
                    <a:pt x="4118" y="625"/>
                  </a:cubicBezTo>
                  <a:cubicBezTo>
                    <a:pt x="4534" y="625"/>
                    <a:pt x="4534" y="1"/>
                    <a:pt x="411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101"/>
            <p:cNvSpPr/>
            <p:nvPr/>
          </p:nvSpPr>
          <p:spPr>
            <a:xfrm>
              <a:off x="3986525" y="2792650"/>
              <a:ext cx="197075" cy="174100"/>
            </a:xfrm>
            <a:custGeom>
              <a:rect b="b" l="l" r="r" t="t"/>
              <a:pathLst>
                <a:path extrusionOk="0" h="6964" w="7883">
                  <a:moveTo>
                    <a:pt x="5197" y="3764"/>
                  </a:moveTo>
                  <a:cubicBezTo>
                    <a:pt x="5435" y="3764"/>
                    <a:pt x="5642" y="4079"/>
                    <a:pt x="5406" y="4297"/>
                  </a:cubicBezTo>
                  <a:lnTo>
                    <a:pt x="4787" y="4940"/>
                  </a:lnTo>
                  <a:cubicBezTo>
                    <a:pt x="4727" y="4999"/>
                    <a:pt x="4644" y="5029"/>
                    <a:pt x="4560" y="5029"/>
                  </a:cubicBezTo>
                  <a:cubicBezTo>
                    <a:pt x="4477" y="5029"/>
                    <a:pt x="4394" y="4999"/>
                    <a:pt x="4334" y="4940"/>
                  </a:cubicBezTo>
                  <a:lnTo>
                    <a:pt x="3929" y="4535"/>
                  </a:lnTo>
                  <a:lnTo>
                    <a:pt x="3525" y="4940"/>
                  </a:lnTo>
                  <a:cubicBezTo>
                    <a:pt x="3465" y="4999"/>
                    <a:pt x="3388" y="5029"/>
                    <a:pt x="3307" y="5029"/>
                  </a:cubicBezTo>
                  <a:cubicBezTo>
                    <a:pt x="3227" y="5029"/>
                    <a:pt x="3144" y="4999"/>
                    <a:pt x="3072" y="4940"/>
                  </a:cubicBezTo>
                  <a:lnTo>
                    <a:pt x="2453" y="4297"/>
                  </a:lnTo>
                  <a:cubicBezTo>
                    <a:pt x="2235" y="4079"/>
                    <a:pt x="2432" y="3764"/>
                    <a:pt x="2676" y="3764"/>
                  </a:cubicBezTo>
                  <a:cubicBezTo>
                    <a:pt x="2752" y="3764"/>
                    <a:pt x="2832" y="3795"/>
                    <a:pt x="2905" y="3868"/>
                  </a:cubicBezTo>
                  <a:lnTo>
                    <a:pt x="3310" y="4273"/>
                  </a:lnTo>
                  <a:lnTo>
                    <a:pt x="3715" y="3868"/>
                  </a:lnTo>
                  <a:cubicBezTo>
                    <a:pt x="3775" y="3809"/>
                    <a:pt x="3852" y="3779"/>
                    <a:pt x="3932" y="3779"/>
                  </a:cubicBezTo>
                  <a:cubicBezTo>
                    <a:pt x="4013" y="3779"/>
                    <a:pt x="4096" y="3809"/>
                    <a:pt x="4168" y="3868"/>
                  </a:cubicBezTo>
                  <a:lnTo>
                    <a:pt x="4572" y="4273"/>
                  </a:lnTo>
                  <a:lnTo>
                    <a:pt x="4977" y="3868"/>
                  </a:lnTo>
                  <a:cubicBezTo>
                    <a:pt x="5045" y="3795"/>
                    <a:pt x="5122" y="3764"/>
                    <a:pt x="5197" y="3764"/>
                  </a:cubicBezTo>
                  <a:close/>
                  <a:moveTo>
                    <a:pt x="3935" y="1"/>
                  </a:moveTo>
                  <a:cubicBezTo>
                    <a:pt x="2954" y="1"/>
                    <a:pt x="1977" y="419"/>
                    <a:pt x="1286" y="1248"/>
                  </a:cubicBezTo>
                  <a:cubicBezTo>
                    <a:pt x="0" y="2796"/>
                    <a:pt x="286" y="5106"/>
                    <a:pt x="1953" y="6273"/>
                  </a:cubicBezTo>
                  <a:cubicBezTo>
                    <a:pt x="2167" y="6440"/>
                    <a:pt x="2334" y="6678"/>
                    <a:pt x="2358" y="6964"/>
                  </a:cubicBezTo>
                  <a:lnTo>
                    <a:pt x="5501" y="6964"/>
                  </a:lnTo>
                  <a:cubicBezTo>
                    <a:pt x="5549" y="6678"/>
                    <a:pt x="5715" y="6416"/>
                    <a:pt x="5930" y="6273"/>
                  </a:cubicBezTo>
                  <a:cubicBezTo>
                    <a:pt x="7668" y="5035"/>
                    <a:pt x="7883" y="2511"/>
                    <a:pt x="6382" y="1010"/>
                  </a:cubicBezTo>
                  <a:cubicBezTo>
                    <a:pt x="5696" y="336"/>
                    <a:pt x="4814" y="1"/>
                    <a:pt x="393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0" name="Google Shape;8850;p101"/>
          <p:cNvGrpSpPr/>
          <p:nvPr/>
        </p:nvGrpSpPr>
        <p:grpSpPr>
          <a:xfrm>
            <a:off x="4025939" y="2329970"/>
            <a:ext cx="348820" cy="349240"/>
            <a:chOff x="3370900" y="2792900"/>
            <a:chExt cx="268550" cy="267925"/>
          </a:xfrm>
        </p:grpSpPr>
        <p:sp>
          <p:nvSpPr>
            <p:cNvPr id="8851" name="Google Shape;8851;p101"/>
            <p:cNvSpPr/>
            <p:nvPr/>
          </p:nvSpPr>
          <p:spPr>
            <a:xfrm>
              <a:off x="3418525" y="2792900"/>
              <a:ext cx="172700" cy="267925"/>
            </a:xfrm>
            <a:custGeom>
              <a:rect b="b" l="l" r="r" t="t"/>
              <a:pathLst>
                <a:path extrusionOk="0" h="10717" w="6908">
                  <a:moveTo>
                    <a:pt x="3454" y="0"/>
                  </a:moveTo>
                  <a:cubicBezTo>
                    <a:pt x="1549" y="0"/>
                    <a:pt x="1" y="1548"/>
                    <a:pt x="1" y="3453"/>
                  </a:cubicBezTo>
                  <a:lnTo>
                    <a:pt x="1" y="7883"/>
                  </a:lnTo>
                  <a:cubicBezTo>
                    <a:pt x="1" y="8049"/>
                    <a:pt x="144" y="8192"/>
                    <a:pt x="311" y="8192"/>
                  </a:cubicBezTo>
                  <a:lnTo>
                    <a:pt x="954" y="8192"/>
                  </a:lnTo>
                  <a:cubicBezTo>
                    <a:pt x="1120" y="8192"/>
                    <a:pt x="1263" y="8049"/>
                    <a:pt x="1263" y="7883"/>
                  </a:cubicBezTo>
                  <a:lnTo>
                    <a:pt x="1263" y="4096"/>
                  </a:lnTo>
                  <a:cubicBezTo>
                    <a:pt x="1263" y="3930"/>
                    <a:pt x="1120" y="3787"/>
                    <a:pt x="954" y="3787"/>
                  </a:cubicBezTo>
                  <a:lnTo>
                    <a:pt x="644" y="3787"/>
                  </a:lnTo>
                  <a:lnTo>
                    <a:pt x="644" y="3453"/>
                  </a:lnTo>
                  <a:cubicBezTo>
                    <a:pt x="644" y="1905"/>
                    <a:pt x="1906" y="643"/>
                    <a:pt x="3478" y="643"/>
                  </a:cubicBezTo>
                  <a:cubicBezTo>
                    <a:pt x="5026" y="643"/>
                    <a:pt x="6312" y="1905"/>
                    <a:pt x="6312" y="3453"/>
                  </a:cubicBezTo>
                  <a:lnTo>
                    <a:pt x="6312" y="3787"/>
                  </a:lnTo>
                  <a:lnTo>
                    <a:pt x="6002" y="3787"/>
                  </a:lnTo>
                  <a:cubicBezTo>
                    <a:pt x="5812" y="3787"/>
                    <a:pt x="5669" y="3930"/>
                    <a:pt x="5669" y="4096"/>
                  </a:cubicBezTo>
                  <a:lnTo>
                    <a:pt x="5669" y="7883"/>
                  </a:lnTo>
                  <a:cubicBezTo>
                    <a:pt x="5669" y="8049"/>
                    <a:pt x="5812" y="8192"/>
                    <a:pt x="6002" y="8192"/>
                  </a:cubicBezTo>
                  <a:lnTo>
                    <a:pt x="6312" y="8192"/>
                  </a:lnTo>
                  <a:lnTo>
                    <a:pt x="6312" y="8526"/>
                  </a:lnTo>
                  <a:cubicBezTo>
                    <a:pt x="6312" y="9026"/>
                    <a:pt x="5883" y="9454"/>
                    <a:pt x="5359" y="9454"/>
                  </a:cubicBezTo>
                  <a:lnTo>
                    <a:pt x="4978" y="9454"/>
                  </a:lnTo>
                  <a:cubicBezTo>
                    <a:pt x="4864" y="9089"/>
                    <a:pt x="4532" y="8834"/>
                    <a:pt x="4148" y="8834"/>
                  </a:cubicBezTo>
                  <a:cubicBezTo>
                    <a:pt x="4131" y="8834"/>
                    <a:pt x="4114" y="8834"/>
                    <a:pt x="4097" y="8835"/>
                  </a:cubicBezTo>
                  <a:lnTo>
                    <a:pt x="3478" y="8835"/>
                  </a:lnTo>
                  <a:cubicBezTo>
                    <a:pt x="2216" y="8835"/>
                    <a:pt x="2216" y="10717"/>
                    <a:pt x="3478" y="10717"/>
                  </a:cubicBezTo>
                  <a:lnTo>
                    <a:pt x="4097" y="10717"/>
                  </a:lnTo>
                  <a:cubicBezTo>
                    <a:pt x="4502" y="10717"/>
                    <a:pt x="4859" y="10455"/>
                    <a:pt x="4978" y="10074"/>
                  </a:cubicBezTo>
                  <a:lnTo>
                    <a:pt x="5359" y="10074"/>
                  </a:lnTo>
                  <a:cubicBezTo>
                    <a:pt x="6217" y="10074"/>
                    <a:pt x="6907" y="9383"/>
                    <a:pt x="6907" y="8526"/>
                  </a:cubicBezTo>
                  <a:lnTo>
                    <a:pt x="6907" y="3453"/>
                  </a:lnTo>
                  <a:cubicBezTo>
                    <a:pt x="6907" y="1548"/>
                    <a:pt x="5359" y="0"/>
                    <a:pt x="34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101"/>
            <p:cNvSpPr/>
            <p:nvPr/>
          </p:nvSpPr>
          <p:spPr>
            <a:xfrm>
              <a:off x="3607275" y="2900650"/>
              <a:ext cx="32175" cy="83975"/>
            </a:xfrm>
            <a:custGeom>
              <a:rect b="b" l="l" r="r" t="t"/>
              <a:pathLst>
                <a:path extrusionOk="0" h="3359" w="1287">
                  <a:moveTo>
                    <a:pt x="119" y="1"/>
                  </a:moveTo>
                  <a:cubicBezTo>
                    <a:pt x="72" y="1"/>
                    <a:pt x="48" y="1"/>
                    <a:pt x="0" y="24"/>
                  </a:cubicBezTo>
                  <a:lnTo>
                    <a:pt x="0" y="3358"/>
                  </a:lnTo>
                  <a:lnTo>
                    <a:pt x="119" y="3358"/>
                  </a:lnTo>
                  <a:cubicBezTo>
                    <a:pt x="977" y="3358"/>
                    <a:pt x="1286" y="2525"/>
                    <a:pt x="1286" y="1668"/>
                  </a:cubicBezTo>
                  <a:cubicBezTo>
                    <a:pt x="1286" y="786"/>
                    <a:pt x="977" y="1"/>
                    <a:pt x="11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101"/>
            <p:cNvSpPr/>
            <p:nvPr/>
          </p:nvSpPr>
          <p:spPr>
            <a:xfrm>
              <a:off x="3370900" y="2900050"/>
              <a:ext cx="32175" cy="84575"/>
            </a:xfrm>
            <a:custGeom>
              <a:rect b="b" l="l" r="r" t="t"/>
              <a:pathLst>
                <a:path extrusionOk="0" h="3383" w="1287">
                  <a:moveTo>
                    <a:pt x="1144" y="1"/>
                  </a:moveTo>
                  <a:cubicBezTo>
                    <a:pt x="310" y="1"/>
                    <a:pt x="1" y="834"/>
                    <a:pt x="1" y="1692"/>
                  </a:cubicBezTo>
                  <a:cubicBezTo>
                    <a:pt x="1" y="2549"/>
                    <a:pt x="310" y="3382"/>
                    <a:pt x="1144" y="3382"/>
                  </a:cubicBezTo>
                  <a:cubicBezTo>
                    <a:pt x="1215" y="3382"/>
                    <a:pt x="1239" y="3382"/>
                    <a:pt x="1287" y="3359"/>
                  </a:cubicBezTo>
                  <a:lnTo>
                    <a:pt x="1287" y="25"/>
                  </a:lnTo>
                  <a:cubicBezTo>
                    <a:pt x="1239" y="25"/>
                    <a:pt x="1192" y="1"/>
                    <a:pt x="11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4" name="Google Shape;8854;p101"/>
          <p:cNvGrpSpPr/>
          <p:nvPr/>
        </p:nvGrpSpPr>
        <p:grpSpPr>
          <a:xfrm>
            <a:off x="3239487" y="2329188"/>
            <a:ext cx="371226" cy="349794"/>
            <a:chOff x="2765425" y="2792300"/>
            <a:chExt cx="285800" cy="268350"/>
          </a:xfrm>
        </p:grpSpPr>
        <p:sp>
          <p:nvSpPr>
            <p:cNvPr id="8855" name="Google Shape;8855;p101"/>
            <p:cNvSpPr/>
            <p:nvPr/>
          </p:nvSpPr>
          <p:spPr>
            <a:xfrm>
              <a:off x="2945225" y="2792300"/>
              <a:ext cx="106000" cy="110800"/>
            </a:xfrm>
            <a:custGeom>
              <a:rect b="b" l="l" r="r" t="t"/>
              <a:pathLst>
                <a:path extrusionOk="0" h="4432" w="4240">
                  <a:moveTo>
                    <a:pt x="334" y="0"/>
                  </a:moveTo>
                  <a:cubicBezTo>
                    <a:pt x="143" y="0"/>
                    <a:pt x="0" y="143"/>
                    <a:pt x="0" y="334"/>
                  </a:cubicBezTo>
                  <a:lnTo>
                    <a:pt x="0" y="4120"/>
                  </a:lnTo>
                  <a:cubicBezTo>
                    <a:pt x="0" y="4215"/>
                    <a:pt x="48" y="4311"/>
                    <a:pt x="143" y="4382"/>
                  </a:cubicBezTo>
                  <a:cubicBezTo>
                    <a:pt x="188" y="4412"/>
                    <a:pt x="250" y="4432"/>
                    <a:pt x="314" y="4432"/>
                  </a:cubicBezTo>
                  <a:cubicBezTo>
                    <a:pt x="353" y="4432"/>
                    <a:pt x="393" y="4424"/>
                    <a:pt x="429" y="4406"/>
                  </a:cubicBezTo>
                  <a:lnTo>
                    <a:pt x="4001" y="3120"/>
                  </a:lnTo>
                  <a:cubicBezTo>
                    <a:pt x="4168" y="3072"/>
                    <a:pt x="4239" y="2882"/>
                    <a:pt x="4168" y="2715"/>
                  </a:cubicBezTo>
                  <a:cubicBezTo>
                    <a:pt x="3573" y="1096"/>
                    <a:pt x="2049" y="24"/>
                    <a:pt x="3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101"/>
            <p:cNvSpPr/>
            <p:nvPr/>
          </p:nvSpPr>
          <p:spPr>
            <a:xfrm>
              <a:off x="2765425" y="2855400"/>
              <a:ext cx="263000" cy="205250"/>
            </a:xfrm>
            <a:custGeom>
              <a:rect b="b" l="l" r="r" t="t"/>
              <a:pathLst>
                <a:path extrusionOk="0" h="8210" w="10520">
                  <a:moveTo>
                    <a:pt x="5621" y="1"/>
                  </a:moveTo>
                  <a:lnTo>
                    <a:pt x="5621" y="24"/>
                  </a:lnTo>
                  <a:cubicBezTo>
                    <a:pt x="1620" y="24"/>
                    <a:pt x="0" y="5168"/>
                    <a:pt x="3287" y="7455"/>
                  </a:cubicBezTo>
                  <a:cubicBezTo>
                    <a:pt x="4035" y="7979"/>
                    <a:pt x="4837" y="8210"/>
                    <a:pt x="5612" y="8210"/>
                  </a:cubicBezTo>
                  <a:cubicBezTo>
                    <a:pt x="8217" y="8210"/>
                    <a:pt x="10519" y="5597"/>
                    <a:pt x="9455" y="2715"/>
                  </a:cubicBezTo>
                  <a:cubicBezTo>
                    <a:pt x="9400" y="2587"/>
                    <a:pt x="9288" y="2501"/>
                    <a:pt x="9164" y="2501"/>
                  </a:cubicBezTo>
                  <a:cubicBezTo>
                    <a:pt x="9126" y="2501"/>
                    <a:pt x="9088" y="2509"/>
                    <a:pt x="9050" y="2525"/>
                  </a:cubicBezTo>
                  <a:lnTo>
                    <a:pt x="5930" y="3644"/>
                  </a:lnTo>
                  <a:lnTo>
                    <a:pt x="5930" y="334"/>
                  </a:lnTo>
                  <a:cubicBezTo>
                    <a:pt x="5930" y="144"/>
                    <a:pt x="5787" y="1"/>
                    <a:pt x="562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7" name="Google Shape;8857;p101"/>
          <p:cNvGrpSpPr/>
          <p:nvPr/>
        </p:nvGrpSpPr>
        <p:grpSpPr>
          <a:xfrm>
            <a:off x="2552791" y="2329123"/>
            <a:ext cx="323816" cy="350088"/>
            <a:chOff x="2236750" y="2792250"/>
            <a:chExt cx="249300" cy="268575"/>
          </a:xfrm>
        </p:grpSpPr>
        <p:sp>
          <p:nvSpPr>
            <p:cNvPr id="8858" name="Google Shape;8858;p101"/>
            <p:cNvSpPr/>
            <p:nvPr/>
          </p:nvSpPr>
          <p:spPr>
            <a:xfrm>
              <a:off x="2246275" y="2792250"/>
              <a:ext cx="239775" cy="205475"/>
            </a:xfrm>
            <a:custGeom>
              <a:rect b="b" l="l" r="r" t="t"/>
              <a:pathLst>
                <a:path extrusionOk="0" h="8219" w="9591">
                  <a:moveTo>
                    <a:pt x="4087" y="1937"/>
                  </a:moveTo>
                  <a:cubicBezTo>
                    <a:pt x="4198" y="1937"/>
                    <a:pt x="4311" y="1991"/>
                    <a:pt x="4382" y="2098"/>
                  </a:cubicBezTo>
                  <a:lnTo>
                    <a:pt x="4858" y="3074"/>
                  </a:lnTo>
                  <a:lnTo>
                    <a:pt x="5930" y="3217"/>
                  </a:lnTo>
                  <a:cubicBezTo>
                    <a:pt x="6192" y="3265"/>
                    <a:pt x="6287" y="3574"/>
                    <a:pt x="6121" y="3765"/>
                  </a:cubicBezTo>
                  <a:lnTo>
                    <a:pt x="5335" y="4527"/>
                  </a:lnTo>
                  <a:lnTo>
                    <a:pt x="5525" y="5599"/>
                  </a:lnTo>
                  <a:cubicBezTo>
                    <a:pt x="5525" y="5694"/>
                    <a:pt x="5478" y="5813"/>
                    <a:pt x="5382" y="5884"/>
                  </a:cubicBezTo>
                  <a:cubicBezTo>
                    <a:pt x="5330" y="5924"/>
                    <a:pt x="5270" y="5941"/>
                    <a:pt x="5207" y="5941"/>
                  </a:cubicBezTo>
                  <a:cubicBezTo>
                    <a:pt x="5156" y="5941"/>
                    <a:pt x="5102" y="5930"/>
                    <a:pt x="5049" y="5908"/>
                  </a:cubicBezTo>
                  <a:lnTo>
                    <a:pt x="4096" y="5408"/>
                  </a:lnTo>
                  <a:lnTo>
                    <a:pt x="3120" y="5908"/>
                  </a:lnTo>
                  <a:cubicBezTo>
                    <a:pt x="3077" y="5930"/>
                    <a:pt x="3030" y="5941"/>
                    <a:pt x="2981" y="5941"/>
                  </a:cubicBezTo>
                  <a:cubicBezTo>
                    <a:pt x="2922" y="5941"/>
                    <a:pt x="2863" y="5924"/>
                    <a:pt x="2810" y="5884"/>
                  </a:cubicBezTo>
                  <a:cubicBezTo>
                    <a:pt x="2715" y="5813"/>
                    <a:pt x="2667" y="5694"/>
                    <a:pt x="2667" y="5599"/>
                  </a:cubicBezTo>
                  <a:lnTo>
                    <a:pt x="2858" y="4527"/>
                  </a:lnTo>
                  <a:lnTo>
                    <a:pt x="2072" y="3765"/>
                  </a:lnTo>
                  <a:cubicBezTo>
                    <a:pt x="2001" y="3670"/>
                    <a:pt x="1953" y="3551"/>
                    <a:pt x="2001" y="3432"/>
                  </a:cubicBezTo>
                  <a:cubicBezTo>
                    <a:pt x="2048" y="3313"/>
                    <a:pt x="2144" y="3241"/>
                    <a:pt x="2263" y="3217"/>
                  </a:cubicBezTo>
                  <a:lnTo>
                    <a:pt x="3334" y="3074"/>
                  </a:lnTo>
                  <a:lnTo>
                    <a:pt x="3811" y="2098"/>
                  </a:lnTo>
                  <a:cubicBezTo>
                    <a:pt x="3870" y="1991"/>
                    <a:pt x="3977" y="1937"/>
                    <a:pt x="4087" y="1937"/>
                  </a:cubicBezTo>
                  <a:close/>
                  <a:moveTo>
                    <a:pt x="4141" y="0"/>
                  </a:moveTo>
                  <a:cubicBezTo>
                    <a:pt x="2026" y="0"/>
                    <a:pt x="0" y="1642"/>
                    <a:pt x="0" y="4122"/>
                  </a:cubicBezTo>
                  <a:cubicBezTo>
                    <a:pt x="0" y="6385"/>
                    <a:pt x="1834" y="8218"/>
                    <a:pt x="4096" y="8218"/>
                  </a:cubicBezTo>
                  <a:cubicBezTo>
                    <a:pt x="4106" y="8218"/>
                    <a:pt x="4116" y="8218"/>
                    <a:pt x="4126" y="8218"/>
                  </a:cubicBezTo>
                  <a:cubicBezTo>
                    <a:pt x="7774" y="8218"/>
                    <a:pt x="9591" y="3806"/>
                    <a:pt x="7026" y="1217"/>
                  </a:cubicBezTo>
                  <a:cubicBezTo>
                    <a:pt x="6185" y="377"/>
                    <a:pt x="5153" y="0"/>
                    <a:pt x="414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101"/>
            <p:cNvSpPr/>
            <p:nvPr/>
          </p:nvSpPr>
          <p:spPr>
            <a:xfrm>
              <a:off x="2320700" y="2866125"/>
              <a:ext cx="55975" cy="52400"/>
            </a:xfrm>
            <a:custGeom>
              <a:rect b="b" l="l" r="r" t="t"/>
              <a:pathLst>
                <a:path extrusionOk="0" h="2096" w="2239">
                  <a:moveTo>
                    <a:pt x="1119" y="0"/>
                  </a:moveTo>
                  <a:lnTo>
                    <a:pt x="834" y="548"/>
                  </a:lnTo>
                  <a:cubicBezTo>
                    <a:pt x="786" y="643"/>
                    <a:pt x="715" y="691"/>
                    <a:pt x="595" y="715"/>
                  </a:cubicBezTo>
                  <a:lnTo>
                    <a:pt x="0" y="810"/>
                  </a:lnTo>
                  <a:lnTo>
                    <a:pt x="453" y="1239"/>
                  </a:lnTo>
                  <a:cubicBezTo>
                    <a:pt x="524" y="1310"/>
                    <a:pt x="548" y="1405"/>
                    <a:pt x="548" y="1501"/>
                  </a:cubicBezTo>
                  <a:lnTo>
                    <a:pt x="524" y="1501"/>
                  </a:lnTo>
                  <a:lnTo>
                    <a:pt x="429" y="2096"/>
                  </a:lnTo>
                  <a:lnTo>
                    <a:pt x="976" y="1810"/>
                  </a:lnTo>
                  <a:cubicBezTo>
                    <a:pt x="1000" y="1786"/>
                    <a:pt x="1048" y="1763"/>
                    <a:pt x="1119" y="1763"/>
                  </a:cubicBezTo>
                  <a:cubicBezTo>
                    <a:pt x="1167" y="1763"/>
                    <a:pt x="1215" y="1786"/>
                    <a:pt x="1262" y="1810"/>
                  </a:cubicBezTo>
                  <a:lnTo>
                    <a:pt x="1810" y="2096"/>
                  </a:lnTo>
                  <a:lnTo>
                    <a:pt x="1691" y="1501"/>
                  </a:lnTo>
                  <a:cubicBezTo>
                    <a:pt x="1691" y="1405"/>
                    <a:pt x="1715" y="1310"/>
                    <a:pt x="1786" y="1239"/>
                  </a:cubicBezTo>
                  <a:lnTo>
                    <a:pt x="2239" y="810"/>
                  </a:lnTo>
                  <a:lnTo>
                    <a:pt x="1619" y="715"/>
                  </a:lnTo>
                  <a:cubicBezTo>
                    <a:pt x="1524" y="691"/>
                    <a:pt x="1429" y="643"/>
                    <a:pt x="1381" y="548"/>
                  </a:cubicBezTo>
                  <a:lnTo>
                    <a:pt x="111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101"/>
            <p:cNvSpPr/>
            <p:nvPr/>
          </p:nvSpPr>
          <p:spPr>
            <a:xfrm>
              <a:off x="2236750" y="2973275"/>
              <a:ext cx="92900" cy="87550"/>
            </a:xfrm>
            <a:custGeom>
              <a:rect b="b" l="l" r="r" t="t"/>
              <a:pathLst>
                <a:path extrusionOk="0" h="3502" w="3716">
                  <a:moveTo>
                    <a:pt x="953" y="1"/>
                  </a:moveTo>
                  <a:lnTo>
                    <a:pt x="72" y="2025"/>
                  </a:lnTo>
                  <a:cubicBezTo>
                    <a:pt x="0" y="2144"/>
                    <a:pt x="24" y="2287"/>
                    <a:pt x="119" y="2359"/>
                  </a:cubicBezTo>
                  <a:lnTo>
                    <a:pt x="95" y="2382"/>
                  </a:lnTo>
                  <a:cubicBezTo>
                    <a:pt x="164" y="2434"/>
                    <a:pt x="245" y="2473"/>
                    <a:pt x="330" y="2473"/>
                  </a:cubicBezTo>
                  <a:cubicBezTo>
                    <a:pt x="362" y="2473"/>
                    <a:pt x="396" y="2467"/>
                    <a:pt x="429" y="2454"/>
                  </a:cubicBezTo>
                  <a:lnTo>
                    <a:pt x="1786" y="2001"/>
                  </a:lnTo>
                  <a:lnTo>
                    <a:pt x="2334" y="3311"/>
                  </a:lnTo>
                  <a:cubicBezTo>
                    <a:pt x="2405" y="3406"/>
                    <a:pt x="2501" y="3478"/>
                    <a:pt x="2644" y="3502"/>
                  </a:cubicBezTo>
                  <a:cubicBezTo>
                    <a:pt x="2763" y="3502"/>
                    <a:pt x="2882" y="3430"/>
                    <a:pt x="2929" y="3311"/>
                  </a:cubicBezTo>
                  <a:lnTo>
                    <a:pt x="3715" y="1549"/>
                  </a:lnTo>
                  <a:cubicBezTo>
                    <a:pt x="2644" y="1358"/>
                    <a:pt x="1667" y="811"/>
                    <a:pt x="9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101"/>
            <p:cNvSpPr/>
            <p:nvPr/>
          </p:nvSpPr>
          <p:spPr>
            <a:xfrm>
              <a:off x="2368325" y="2973875"/>
              <a:ext cx="92900" cy="86950"/>
            </a:xfrm>
            <a:custGeom>
              <a:rect b="b" l="l" r="r" t="t"/>
              <a:pathLst>
                <a:path extrusionOk="0" h="3478" w="3716">
                  <a:moveTo>
                    <a:pt x="2763" y="1"/>
                  </a:moveTo>
                  <a:cubicBezTo>
                    <a:pt x="2048" y="810"/>
                    <a:pt x="1072" y="1334"/>
                    <a:pt x="0" y="1525"/>
                  </a:cubicBezTo>
                  <a:lnTo>
                    <a:pt x="762" y="3287"/>
                  </a:lnTo>
                  <a:cubicBezTo>
                    <a:pt x="810" y="3406"/>
                    <a:pt x="929" y="3478"/>
                    <a:pt x="1048" y="3478"/>
                  </a:cubicBezTo>
                  <a:cubicBezTo>
                    <a:pt x="1167" y="3454"/>
                    <a:pt x="1286" y="3382"/>
                    <a:pt x="1358" y="3287"/>
                  </a:cubicBezTo>
                  <a:lnTo>
                    <a:pt x="1905" y="1977"/>
                  </a:lnTo>
                  <a:lnTo>
                    <a:pt x="3263" y="2430"/>
                  </a:lnTo>
                  <a:cubicBezTo>
                    <a:pt x="3296" y="2443"/>
                    <a:pt x="3329" y="2449"/>
                    <a:pt x="3362" y="2449"/>
                  </a:cubicBezTo>
                  <a:cubicBezTo>
                    <a:pt x="3447" y="2449"/>
                    <a:pt x="3528" y="2410"/>
                    <a:pt x="3596" y="2358"/>
                  </a:cubicBezTo>
                  <a:cubicBezTo>
                    <a:pt x="3691" y="2263"/>
                    <a:pt x="3715" y="2120"/>
                    <a:pt x="3644" y="2001"/>
                  </a:cubicBezTo>
                  <a:lnTo>
                    <a:pt x="276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2" name="Google Shape;8862;p101"/>
          <p:cNvGrpSpPr/>
          <p:nvPr/>
        </p:nvGrpSpPr>
        <p:grpSpPr>
          <a:xfrm>
            <a:off x="1771730" y="2329188"/>
            <a:ext cx="348040" cy="350022"/>
            <a:chOff x="1635425" y="2792300"/>
            <a:chExt cx="267950" cy="268525"/>
          </a:xfrm>
        </p:grpSpPr>
        <p:sp>
          <p:nvSpPr>
            <p:cNvPr id="8863" name="Google Shape;8863;p101"/>
            <p:cNvSpPr/>
            <p:nvPr/>
          </p:nvSpPr>
          <p:spPr>
            <a:xfrm>
              <a:off x="1761650" y="2831600"/>
              <a:ext cx="16100" cy="16100"/>
            </a:xfrm>
            <a:custGeom>
              <a:rect b="b" l="l" r="r" t="t"/>
              <a:pathLst>
                <a:path extrusionOk="0" h="644" w="644">
                  <a:moveTo>
                    <a:pt x="334" y="0"/>
                  </a:moveTo>
                  <a:cubicBezTo>
                    <a:pt x="143" y="0"/>
                    <a:pt x="0" y="143"/>
                    <a:pt x="0" y="310"/>
                  </a:cubicBezTo>
                  <a:cubicBezTo>
                    <a:pt x="0" y="500"/>
                    <a:pt x="143" y="643"/>
                    <a:pt x="334" y="643"/>
                  </a:cubicBezTo>
                  <a:cubicBezTo>
                    <a:pt x="500" y="643"/>
                    <a:pt x="643" y="500"/>
                    <a:pt x="643" y="310"/>
                  </a:cubicBezTo>
                  <a:cubicBezTo>
                    <a:pt x="643" y="143"/>
                    <a:pt x="500" y="0"/>
                    <a:pt x="3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101"/>
            <p:cNvSpPr/>
            <p:nvPr/>
          </p:nvSpPr>
          <p:spPr>
            <a:xfrm>
              <a:off x="1635425" y="2792300"/>
              <a:ext cx="267950" cy="268525"/>
            </a:xfrm>
            <a:custGeom>
              <a:rect b="b" l="l" r="r" t="t"/>
              <a:pathLst>
                <a:path extrusionOk="0" h="10741" w="10718">
                  <a:moveTo>
                    <a:pt x="5376" y="955"/>
                  </a:moveTo>
                  <a:cubicBezTo>
                    <a:pt x="5612" y="955"/>
                    <a:pt x="5854" y="1043"/>
                    <a:pt x="6049" y="1239"/>
                  </a:cubicBezTo>
                  <a:cubicBezTo>
                    <a:pt x="6621" y="1834"/>
                    <a:pt x="6216" y="2834"/>
                    <a:pt x="5383" y="2858"/>
                  </a:cubicBezTo>
                  <a:cubicBezTo>
                    <a:pt x="4835" y="2858"/>
                    <a:pt x="4430" y="2429"/>
                    <a:pt x="4430" y="1882"/>
                  </a:cubicBezTo>
                  <a:cubicBezTo>
                    <a:pt x="4430" y="1322"/>
                    <a:pt x="4892" y="955"/>
                    <a:pt x="5376" y="955"/>
                  </a:cubicBezTo>
                  <a:close/>
                  <a:moveTo>
                    <a:pt x="5335" y="0"/>
                  </a:moveTo>
                  <a:cubicBezTo>
                    <a:pt x="3216" y="0"/>
                    <a:pt x="2692" y="2953"/>
                    <a:pt x="4716" y="3668"/>
                  </a:cubicBezTo>
                  <a:lnTo>
                    <a:pt x="4716" y="8216"/>
                  </a:lnTo>
                  <a:cubicBezTo>
                    <a:pt x="3620" y="8002"/>
                    <a:pt x="2287" y="7478"/>
                    <a:pt x="1930" y="6287"/>
                  </a:cubicBezTo>
                  <a:lnTo>
                    <a:pt x="2168" y="6287"/>
                  </a:lnTo>
                  <a:cubicBezTo>
                    <a:pt x="2188" y="6291"/>
                    <a:pt x="2208" y="6293"/>
                    <a:pt x="2227" y="6293"/>
                  </a:cubicBezTo>
                  <a:cubicBezTo>
                    <a:pt x="2318" y="6293"/>
                    <a:pt x="2390" y="6247"/>
                    <a:pt x="2430" y="6168"/>
                  </a:cubicBezTo>
                  <a:cubicBezTo>
                    <a:pt x="2501" y="6073"/>
                    <a:pt x="2501" y="5954"/>
                    <a:pt x="2430" y="5859"/>
                  </a:cubicBezTo>
                  <a:lnTo>
                    <a:pt x="1572" y="3977"/>
                  </a:lnTo>
                  <a:cubicBezTo>
                    <a:pt x="1501" y="3870"/>
                    <a:pt x="1388" y="3817"/>
                    <a:pt x="1278" y="3817"/>
                  </a:cubicBezTo>
                  <a:cubicBezTo>
                    <a:pt x="1168" y="3817"/>
                    <a:pt x="1060" y="3870"/>
                    <a:pt x="1001" y="3977"/>
                  </a:cubicBezTo>
                  <a:lnTo>
                    <a:pt x="48" y="5859"/>
                  </a:lnTo>
                  <a:cubicBezTo>
                    <a:pt x="1" y="5954"/>
                    <a:pt x="1" y="6073"/>
                    <a:pt x="72" y="6168"/>
                  </a:cubicBezTo>
                  <a:lnTo>
                    <a:pt x="48" y="6168"/>
                  </a:lnTo>
                  <a:cubicBezTo>
                    <a:pt x="88" y="6247"/>
                    <a:pt x="176" y="6293"/>
                    <a:pt x="260" y="6293"/>
                  </a:cubicBezTo>
                  <a:cubicBezTo>
                    <a:pt x="277" y="6293"/>
                    <a:pt x="294" y="6291"/>
                    <a:pt x="310" y="6287"/>
                  </a:cubicBezTo>
                  <a:lnTo>
                    <a:pt x="667" y="6287"/>
                  </a:lnTo>
                  <a:cubicBezTo>
                    <a:pt x="1001" y="8478"/>
                    <a:pt x="2763" y="9240"/>
                    <a:pt x="4287" y="9883"/>
                  </a:cubicBezTo>
                  <a:cubicBezTo>
                    <a:pt x="4549" y="10050"/>
                    <a:pt x="4811" y="10217"/>
                    <a:pt x="5049" y="10407"/>
                  </a:cubicBezTo>
                  <a:cubicBezTo>
                    <a:pt x="5049" y="10574"/>
                    <a:pt x="5168" y="10717"/>
                    <a:pt x="5335" y="10741"/>
                  </a:cubicBezTo>
                  <a:cubicBezTo>
                    <a:pt x="5502" y="10741"/>
                    <a:pt x="5621" y="10669"/>
                    <a:pt x="5668" y="10431"/>
                  </a:cubicBezTo>
                  <a:cubicBezTo>
                    <a:pt x="5692" y="10217"/>
                    <a:pt x="6335" y="9931"/>
                    <a:pt x="6526" y="9836"/>
                  </a:cubicBezTo>
                  <a:cubicBezTo>
                    <a:pt x="8217" y="8978"/>
                    <a:pt x="9717" y="8478"/>
                    <a:pt x="10050" y="6311"/>
                  </a:cubicBezTo>
                  <a:lnTo>
                    <a:pt x="10408" y="6311"/>
                  </a:lnTo>
                  <a:cubicBezTo>
                    <a:pt x="10420" y="6314"/>
                    <a:pt x="10433" y="6316"/>
                    <a:pt x="10446" y="6316"/>
                  </a:cubicBezTo>
                  <a:cubicBezTo>
                    <a:pt x="10533" y="6316"/>
                    <a:pt x="10628" y="6251"/>
                    <a:pt x="10669" y="6168"/>
                  </a:cubicBezTo>
                  <a:cubicBezTo>
                    <a:pt x="10717" y="6097"/>
                    <a:pt x="10717" y="5978"/>
                    <a:pt x="10669" y="5882"/>
                  </a:cubicBezTo>
                  <a:lnTo>
                    <a:pt x="9717" y="4001"/>
                  </a:lnTo>
                  <a:cubicBezTo>
                    <a:pt x="9657" y="3894"/>
                    <a:pt x="9550" y="3840"/>
                    <a:pt x="9443" y="3840"/>
                  </a:cubicBezTo>
                  <a:cubicBezTo>
                    <a:pt x="9336" y="3840"/>
                    <a:pt x="9229" y="3894"/>
                    <a:pt x="9169" y="4001"/>
                  </a:cubicBezTo>
                  <a:lnTo>
                    <a:pt x="8217" y="5882"/>
                  </a:lnTo>
                  <a:cubicBezTo>
                    <a:pt x="8169" y="5978"/>
                    <a:pt x="8169" y="6097"/>
                    <a:pt x="8240" y="6168"/>
                  </a:cubicBezTo>
                  <a:cubicBezTo>
                    <a:pt x="8288" y="6264"/>
                    <a:pt x="8383" y="6335"/>
                    <a:pt x="8502" y="6335"/>
                  </a:cubicBezTo>
                  <a:lnTo>
                    <a:pt x="8741" y="6335"/>
                  </a:lnTo>
                  <a:cubicBezTo>
                    <a:pt x="8479" y="7526"/>
                    <a:pt x="7264" y="7954"/>
                    <a:pt x="5954" y="8216"/>
                  </a:cubicBezTo>
                  <a:lnTo>
                    <a:pt x="5954" y="3668"/>
                  </a:lnTo>
                  <a:cubicBezTo>
                    <a:pt x="7955" y="2953"/>
                    <a:pt x="7455" y="0"/>
                    <a:pt x="533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5" name="Google Shape;8865;p101"/>
          <p:cNvSpPr/>
          <p:nvPr/>
        </p:nvSpPr>
        <p:spPr>
          <a:xfrm>
            <a:off x="1006125" y="2329145"/>
            <a:ext cx="362718" cy="350642"/>
          </a:xfrm>
          <a:custGeom>
            <a:rect b="b" l="l" r="r" t="t"/>
            <a:pathLst>
              <a:path extrusionOk="0" h="10760" w="11170">
                <a:moveTo>
                  <a:pt x="9070" y="1"/>
                </a:moveTo>
                <a:cubicBezTo>
                  <a:pt x="8985" y="1"/>
                  <a:pt x="8904" y="40"/>
                  <a:pt x="8835" y="92"/>
                </a:cubicBezTo>
                <a:lnTo>
                  <a:pt x="7359" y="1592"/>
                </a:lnTo>
                <a:cubicBezTo>
                  <a:pt x="7287" y="1663"/>
                  <a:pt x="7264" y="1735"/>
                  <a:pt x="7264" y="1830"/>
                </a:cubicBezTo>
                <a:lnTo>
                  <a:pt x="7383" y="3330"/>
                </a:lnTo>
                <a:lnTo>
                  <a:pt x="7168" y="3545"/>
                </a:lnTo>
                <a:cubicBezTo>
                  <a:pt x="6399" y="2877"/>
                  <a:pt x="5446" y="2548"/>
                  <a:pt x="4494" y="2548"/>
                </a:cubicBezTo>
                <a:cubicBezTo>
                  <a:pt x="3444" y="2548"/>
                  <a:pt x="2395" y="2948"/>
                  <a:pt x="1596" y="3735"/>
                </a:cubicBezTo>
                <a:cubicBezTo>
                  <a:pt x="96" y="5259"/>
                  <a:pt x="0" y="7688"/>
                  <a:pt x="1381" y="9308"/>
                </a:cubicBezTo>
                <a:cubicBezTo>
                  <a:pt x="2199" y="10263"/>
                  <a:pt x="3354" y="10760"/>
                  <a:pt x="4515" y="10760"/>
                </a:cubicBezTo>
                <a:cubicBezTo>
                  <a:pt x="5350" y="10760"/>
                  <a:pt x="6189" y="10503"/>
                  <a:pt x="6906" y="9975"/>
                </a:cubicBezTo>
                <a:cubicBezTo>
                  <a:pt x="8645" y="8712"/>
                  <a:pt x="9121" y="6331"/>
                  <a:pt x="8002" y="4497"/>
                </a:cubicBezTo>
                <a:lnTo>
                  <a:pt x="8002" y="4497"/>
                </a:lnTo>
                <a:lnTo>
                  <a:pt x="7073" y="5426"/>
                </a:lnTo>
                <a:cubicBezTo>
                  <a:pt x="7692" y="6736"/>
                  <a:pt x="7240" y="8284"/>
                  <a:pt x="6025" y="9046"/>
                </a:cubicBezTo>
                <a:cubicBezTo>
                  <a:pt x="5550" y="9338"/>
                  <a:pt x="5021" y="9480"/>
                  <a:pt x="4500" y="9480"/>
                </a:cubicBezTo>
                <a:cubicBezTo>
                  <a:pt x="3663" y="9480"/>
                  <a:pt x="2844" y="9116"/>
                  <a:pt x="2286" y="8427"/>
                </a:cubicBezTo>
                <a:cubicBezTo>
                  <a:pt x="642" y="6353"/>
                  <a:pt x="2414" y="3780"/>
                  <a:pt x="4530" y="3780"/>
                </a:cubicBezTo>
                <a:cubicBezTo>
                  <a:pt x="5111" y="3780"/>
                  <a:pt x="5718" y="3974"/>
                  <a:pt x="6287" y="4426"/>
                </a:cubicBezTo>
                <a:lnTo>
                  <a:pt x="5835" y="4878"/>
                </a:lnTo>
                <a:cubicBezTo>
                  <a:pt x="5416" y="4567"/>
                  <a:pt x="4967" y="4431"/>
                  <a:pt x="4535" y="4431"/>
                </a:cubicBezTo>
                <a:cubicBezTo>
                  <a:pt x="3049" y="4431"/>
                  <a:pt x="1761" y="6036"/>
                  <a:pt x="2572" y="7641"/>
                </a:cubicBezTo>
                <a:cubicBezTo>
                  <a:pt x="2994" y="8474"/>
                  <a:pt x="3750" y="8849"/>
                  <a:pt x="4505" y="8849"/>
                </a:cubicBezTo>
                <a:cubicBezTo>
                  <a:pt x="5625" y="8849"/>
                  <a:pt x="6740" y="8021"/>
                  <a:pt x="6740" y="6641"/>
                </a:cubicBezTo>
                <a:cubicBezTo>
                  <a:pt x="6716" y="6379"/>
                  <a:pt x="6692" y="6140"/>
                  <a:pt x="6597" y="5902"/>
                </a:cubicBezTo>
                <a:lnTo>
                  <a:pt x="6049" y="6426"/>
                </a:lnTo>
                <a:cubicBezTo>
                  <a:pt x="6073" y="6498"/>
                  <a:pt x="6073" y="6569"/>
                  <a:pt x="6073" y="6641"/>
                </a:cubicBezTo>
                <a:cubicBezTo>
                  <a:pt x="6073" y="7628"/>
                  <a:pt x="5282" y="8220"/>
                  <a:pt x="4485" y="8220"/>
                </a:cubicBezTo>
                <a:cubicBezTo>
                  <a:pt x="3956" y="8220"/>
                  <a:pt x="3424" y="7959"/>
                  <a:pt x="3120" y="7379"/>
                </a:cubicBezTo>
                <a:cubicBezTo>
                  <a:pt x="2498" y="6249"/>
                  <a:pt x="3412" y="5059"/>
                  <a:pt x="4492" y="5059"/>
                </a:cubicBezTo>
                <a:cubicBezTo>
                  <a:pt x="4778" y="5059"/>
                  <a:pt x="5075" y="5142"/>
                  <a:pt x="5359" y="5331"/>
                </a:cubicBezTo>
                <a:lnTo>
                  <a:pt x="4906" y="5783"/>
                </a:lnTo>
                <a:cubicBezTo>
                  <a:pt x="4787" y="5736"/>
                  <a:pt x="4644" y="5688"/>
                  <a:pt x="4501" y="5688"/>
                </a:cubicBezTo>
                <a:cubicBezTo>
                  <a:pt x="3668" y="5688"/>
                  <a:pt x="3239" y="6712"/>
                  <a:pt x="3834" y="7307"/>
                </a:cubicBezTo>
                <a:cubicBezTo>
                  <a:pt x="4026" y="7499"/>
                  <a:pt x="4262" y="7585"/>
                  <a:pt x="4494" y="7585"/>
                </a:cubicBezTo>
                <a:cubicBezTo>
                  <a:pt x="4983" y="7585"/>
                  <a:pt x="5454" y="7206"/>
                  <a:pt x="5454" y="6641"/>
                </a:cubicBezTo>
                <a:cubicBezTo>
                  <a:pt x="5454" y="6498"/>
                  <a:pt x="5406" y="6355"/>
                  <a:pt x="5359" y="6236"/>
                </a:cubicBezTo>
                <a:lnTo>
                  <a:pt x="5811" y="5759"/>
                </a:lnTo>
                <a:lnTo>
                  <a:pt x="7811" y="3759"/>
                </a:lnTo>
                <a:lnTo>
                  <a:pt x="9336" y="3902"/>
                </a:lnTo>
                <a:cubicBezTo>
                  <a:pt x="9431" y="3902"/>
                  <a:pt x="9502" y="3854"/>
                  <a:pt x="9550" y="3807"/>
                </a:cubicBezTo>
                <a:lnTo>
                  <a:pt x="11050" y="2306"/>
                </a:lnTo>
                <a:cubicBezTo>
                  <a:pt x="11145" y="2235"/>
                  <a:pt x="11169" y="2092"/>
                  <a:pt x="11122" y="1997"/>
                </a:cubicBezTo>
                <a:cubicBezTo>
                  <a:pt x="11098" y="1878"/>
                  <a:pt x="10979" y="1782"/>
                  <a:pt x="10860" y="1782"/>
                </a:cubicBezTo>
                <a:lnTo>
                  <a:pt x="9907" y="1687"/>
                </a:lnTo>
                <a:lnTo>
                  <a:pt x="10550" y="1068"/>
                </a:lnTo>
                <a:cubicBezTo>
                  <a:pt x="10669" y="925"/>
                  <a:pt x="10669" y="735"/>
                  <a:pt x="10550" y="616"/>
                </a:cubicBezTo>
                <a:cubicBezTo>
                  <a:pt x="10491" y="556"/>
                  <a:pt x="10407" y="526"/>
                  <a:pt x="10324" y="526"/>
                </a:cubicBezTo>
                <a:cubicBezTo>
                  <a:pt x="10240" y="526"/>
                  <a:pt x="10157" y="556"/>
                  <a:pt x="10098" y="616"/>
                </a:cubicBezTo>
                <a:lnTo>
                  <a:pt x="9455" y="1258"/>
                </a:lnTo>
                <a:lnTo>
                  <a:pt x="9383" y="282"/>
                </a:lnTo>
                <a:cubicBezTo>
                  <a:pt x="9359" y="163"/>
                  <a:pt x="9288" y="68"/>
                  <a:pt x="9169" y="20"/>
                </a:cubicBezTo>
                <a:cubicBezTo>
                  <a:pt x="9136" y="7"/>
                  <a:pt x="9102" y="1"/>
                  <a:pt x="907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6" name="Google Shape;8866;p101"/>
          <p:cNvGrpSpPr/>
          <p:nvPr/>
        </p:nvGrpSpPr>
        <p:grpSpPr>
          <a:xfrm>
            <a:off x="1102050" y="2887086"/>
            <a:ext cx="195712" cy="350120"/>
            <a:chOff x="1119850" y="3220300"/>
            <a:chExt cx="150675" cy="268600"/>
          </a:xfrm>
        </p:grpSpPr>
        <p:sp>
          <p:nvSpPr>
            <p:cNvPr id="8867" name="Google Shape;8867;p101"/>
            <p:cNvSpPr/>
            <p:nvPr/>
          </p:nvSpPr>
          <p:spPr>
            <a:xfrm>
              <a:off x="1119850" y="3220300"/>
              <a:ext cx="150675" cy="125700"/>
            </a:xfrm>
            <a:custGeom>
              <a:rect b="b" l="l" r="r" t="t"/>
              <a:pathLst>
                <a:path extrusionOk="0" h="5028" w="6027">
                  <a:moveTo>
                    <a:pt x="1531" y="1"/>
                  </a:moveTo>
                  <a:cubicBezTo>
                    <a:pt x="1133" y="1"/>
                    <a:pt x="1133" y="648"/>
                    <a:pt x="1531" y="648"/>
                  </a:cubicBezTo>
                  <a:cubicBezTo>
                    <a:pt x="1544" y="648"/>
                    <a:pt x="1558" y="647"/>
                    <a:pt x="1572" y="646"/>
                  </a:cubicBezTo>
                  <a:lnTo>
                    <a:pt x="4716" y="646"/>
                  </a:lnTo>
                  <a:cubicBezTo>
                    <a:pt x="4730" y="644"/>
                    <a:pt x="4744" y="644"/>
                    <a:pt x="4758" y="644"/>
                  </a:cubicBezTo>
                  <a:cubicBezTo>
                    <a:pt x="5154" y="644"/>
                    <a:pt x="5154" y="1267"/>
                    <a:pt x="4758" y="1267"/>
                  </a:cubicBezTo>
                  <a:cubicBezTo>
                    <a:pt x="4744" y="1267"/>
                    <a:pt x="4730" y="1267"/>
                    <a:pt x="4716" y="1265"/>
                  </a:cubicBezTo>
                  <a:lnTo>
                    <a:pt x="3453" y="1265"/>
                  </a:lnTo>
                  <a:cubicBezTo>
                    <a:pt x="2929" y="1265"/>
                    <a:pt x="2501" y="1694"/>
                    <a:pt x="2525" y="2218"/>
                  </a:cubicBezTo>
                  <a:lnTo>
                    <a:pt x="2525" y="2527"/>
                  </a:lnTo>
                  <a:lnTo>
                    <a:pt x="1572" y="2527"/>
                  </a:lnTo>
                  <a:cubicBezTo>
                    <a:pt x="715" y="2527"/>
                    <a:pt x="0" y="3218"/>
                    <a:pt x="0" y="4099"/>
                  </a:cubicBezTo>
                  <a:lnTo>
                    <a:pt x="0" y="5028"/>
                  </a:lnTo>
                  <a:lnTo>
                    <a:pt x="2525" y="5028"/>
                  </a:lnTo>
                  <a:lnTo>
                    <a:pt x="2525" y="4099"/>
                  </a:lnTo>
                  <a:cubicBezTo>
                    <a:pt x="2536" y="3908"/>
                    <a:pt x="2679" y="3813"/>
                    <a:pt x="2825" y="3813"/>
                  </a:cubicBezTo>
                  <a:cubicBezTo>
                    <a:pt x="2971" y="3813"/>
                    <a:pt x="3120" y="3908"/>
                    <a:pt x="3144" y="4099"/>
                  </a:cubicBezTo>
                  <a:lnTo>
                    <a:pt x="3144" y="5028"/>
                  </a:lnTo>
                  <a:lnTo>
                    <a:pt x="5644" y="5028"/>
                  </a:lnTo>
                  <a:lnTo>
                    <a:pt x="5644" y="4099"/>
                  </a:lnTo>
                  <a:cubicBezTo>
                    <a:pt x="5644" y="3218"/>
                    <a:pt x="4954" y="2527"/>
                    <a:pt x="4073" y="2527"/>
                  </a:cubicBezTo>
                  <a:lnTo>
                    <a:pt x="3144" y="2527"/>
                  </a:lnTo>
                  <a:lnTo>
                    <a:pt x="3144" y="2218"/>
                  </a:lnTo>
                  <a:cubicBezTo>
                    <a:pt x="3120" y="2027"/>
                    <a:pt x="3287" y="1884"/>
                    <a:pt x="3453" y="1884"/>
                  </a:cubicBezTo>
                  <a:lnTo>
                    <a:pt x="4716" y="1884"/>
                  </a:lnTo>
                  <a:cubicBezTo>
                    <a:pt x="4746" y="1886"/>
                    <a:pt x="4775" y="1887"/>
                    <a:pt x="4804" y="1887"/>
                  </a:cubicBezTo>
                  <a:cubicBezTo>
                    <a:pt x="6027" y="1887"/>
                    <a:pt x="6019" y="1"/>
                    <a:pt x="4783" y="1"/>
                  </a:cubicBezTo>
                  <a:cubicBezTo>
                    <a:pt x="4761" y="1"/>
                    <a:pt x="4738" y="2"/>
                    <a:pt x="4716" y="3"/>
                  </a:cubicBezTo>
                  <a:lnTo>
                    <a:pt x="1572" y="3"/>
                  </a:lnTo>
                  <a:cubicBezTo>
                    <a:pt x="1558" y="1"/>
                    <a:pt x="1544" y="1"/>
                    <a:pt x="153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101"/>
            <p:cNvSpPr/>
            <p:nvPr/>
          </p:nvSpPr>
          <p:spPr>
            <a:xfrm>
              <a:off x="1119850" y="3362050"/>
              <a:ext cx="141725" cy="126850"/>
            </a:xfrm>
            <a:custGeom>
              <a:rect b="b" l="l" r="r" t="t"/>
              <a:pathLst>
                <a:path extrusionOk="0" h="5074" w="5669">
                  <a:moveTo>
                    <a:pt x="0" y="1"/>
                  </a:moveTo>
                  <a:lnTo>
                    <a:pt x="0" y="2239"/>
                  </a:lnTo>
                  <a:cubicBezTo>
                    <a:pt x="0" y="3787"/>
                    <a:pt x="1262" y="5073"/>
                    <a:pt x="2834" y="5073"/>
                  </a:cubicBezTo>
                  <a:cubicBezTo>
                    <a:pt x="4382" y="5073"/>
                    <a:pt x="5668" y="3787"/>
                    <a:pt x="5668" y="2239"/>
                  </a:cubicBezTo>
                  <a:lnTo>
                    <a:pt x="566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9" name="Google Shape;8869;p101"/>
          <p:cNvGrpSpPr/>
          <p:nvPr/>
        </p:nvGrpSpPr>
        <p:grpSpPr>
          <a:xfrm>
            <a:off x="1772510" y="2887119"/>
            <a:ext cx="348008" cy="350088"/>
            <a:chOff x="1636025" y="3220325"/>
            <a:chExt cx="267925" cy="268575"/>
          </a:xfrm>
        </p:grpSpPr>
        <p:sp>
          <p:nvSpPr>
            <p:cNvPr id="8870" name="Google Shape;8870;p101"/>
            <p:cNvSpPr/>
            <p:nvPr/>
          </p:nvSpPr>
          <p:spPr>
            <a:xfrm>
              <a:off x="1636025" y="3220325"/>
              <a:ext cx="267925" cy="268575"/>
            </a:xfrm>
            <a:custGeom>
              <a:rect b="b" l="l" r="r" t="t"/>
              <a:pathLst>
                <a:path extrusionOk="0" h="10743" w="10717">
                  <a:moveTo>
                    <a:pt x="1234" y="5058"/>
                  </a:moveTo>
                  <a:cubicBezTo>
                    <a:pt x="1393" y="5058"/>
                    <a:pt x="1548" y="5182"/>
                    <a:pt x="1548" y="5360"/>
                  </a:cubicBezTo>
                  <a:cubicBezTo>
                    <a:pt x="1548" y="5551"/>
                    <a:pt x="1405" y="5693"/>
                    <a:pt x="1239" y="5693"/>
                  </a:cubicBezTo>
                  <a:cubicBezTo>
                    <a:pt x="953" y="5693"/>
                    <a:pt x="810" y="5336"/>
                    <a:pt x="1024" y="5146"/>
                  </a:cubicBezTo>
                  <a:cubicBezTo>
                    <a:pt x="1085" y="5085"/>
                    <a:pt x="1160" y="5058"/>
                    <a:pt x="1234" y="5058"/>
                  </a:cubicBezTo>
                  <a:close/>
                  <a:moveTo>
                    <a:pt x="1281" y="6310"/>
                  </a:moveTo>
                  <a:cubicBezTo>
                    <a:pt x="1677" y="6310"/>
                    <a:pt x="1677" y="6934"/>
                    <a:pt x="1281" y="6934"/>
                  </a:cubicBezTo>
                  <a:cubicBezTo>
                    <a:pt x="1268" y="6934"/>
                    <a:pt x="1253" y="6933"/>
                    <a:pt x="1239" y="6932"/>
                  </a:cubicBezTo>
                  <a:cubicBezTo>
                    <a:pt x="858" y="6908"/>
                    <a:pt x="858" y="6360"/>
                    <a:pt x="1239" y="6313"/>
                  </a:cubicBezTo>
                  <a:cubicBezTo>
                    <a:pt x="1253" y="6311"/>
                    <a:pt x="1268" y="6310"/>
                    <a:pt x="1281" y="6310"/>
                  </a:cubicBezTo>
                  <a:close/>
                  <a:moveTo>
                    <a:pt x="1245" y="7567"/>
                  </a:moveTo>
                  <a:cubicBezTo>
                    <a:pt x="1400" y="7567"/>
                    <a:pt x="1548" y="7694"/>
                    <a:pt x="1548" y="7884"/>
                  </a:cubicBezTo>
                  <a:cubicBezTo>
                    <a:pt x="1548" y="8051"/>
                    <a:pt x="1405" y="8194"/>
                    <a:pt x="1239" y="8194"/>
                  </a:cubicBezTo>
                  <a:cubicBezTo>
                    <a:pt x="953" y="8194"/>
                    <a:pt x="810" y="7861"/>
                    <a:pt x="1024" y="7670"/>
                  </a:cubicBezTo>
                  <a:cubicBezTo>
                    <a:pt x="1088" y="7599"/>
                    <a:pt x="1167" y="7567"/>
                    <a:pt x="1245" y="7567"/>
                  </a:cubicBezTo>
                  <a:close/>
                  <a:moveTo>
                    <a:pt x="9182" y="3810"/>
                  </a:moveTo>
                  <a:cubicBezTo>
                    <a:pt x="9332" y="3810"/>
                    <a:pt x="9455" y="3944"/>
                    <a:pt x="9455" y="4098"/>
                  </a:cubicBezTo>
                  <a:lnTo>
                    <a:pt x="9455" y="9170"/>
                  </a:lnTo>
                  <a:cubicBezTo>
                    <a:pt x="9455" y="9337"/>
                    <a:pt x="9312" y="9480"/>
                    <a:pt x="9145" y="9480"/>
                  </a:cubicBezTo>
                  <a:lnTo>
                    <a:pt x="2811" y="9480"/>
                  </a:lnTo>
                  <a:cubicBezTo>
                    <a:pt x="2644" y="9480"/>
                    <a:pt x="2501" y="9337"/>
                    <a:pt x="2501" y="9170"/>
                  </a:cubicBezTo>
                  <a:lnTo>
                    <a:pt x="2501" y="4098"/>
                  </a:lnTo>
                  <a:cubicBezTo>
                    <a:pt x="2501" y="3931"/>
                    <a:pt x="2644" y="3812"/>
                    <a:pt x="2811" y="3812"/>
                  </a:cubicBezTo>
                  <a:lnTo>
                    <a:pt x="9145" y="3812"/>
                  </a:lnTo>
                  <a:cubicBezTo>
                    <a:pt x="9157" y="3810"/>
                    <a:pt x="9170" y="3810"/>
                    <a:pt x="9182" y="3810"/>
                  </a:cubicBezTo>
                  <a:close/>
                  <a:moveTo>
                    <a:pt x="7306" y="0"/>
                  </a:moveTo>
                  <a:cubicBezTo>
                    <a:pt x="7285" y="0"/>
                    <a:pt x="7262" y="1"/>
                    <a:pt x="7240" y="2"/>
                  </a:cubicBezTo>
                  <a:lnTo>
                    <a:pt x="4097" y="2"/>
                  </a:lnTo>
                  <a:cubicBezTo>
                    <a:pt x="3715" y="49"/>
                    <a:pt x="3715" y="597"/>
                    <a:pt x="4097" y="645"/>
                  </a:cubicBezTo>
                  <a:lnTo>
                    <a:pt x="7240" y="645"/>
                  </a:lnTo>
                  <a:cubicBezTo>
                    <a:pt x="7255" y="643"/>
                    <a:pt x="7269" y="643"/>
                    <a:pt x="7282" y="643"/>
                  </a:cubicBezTo>
                  <a:cubicBezTo>
                    <a:pt x="7678" y="643"/>
                    <a:pt x="7678" y="1266"/>
                    <a:pt x="7282" y="1266"/>
                  </a:cubicBezTo>
                  <a:cubicBezTo>
                    <a:pt x="7269" y="1266"/>
                    <a:pt x="7255" y="1266"/>
                    <a:pt x="7240" y="1264"/>
                  </a:cubicBezTo>
                  <a:lnTo>
                    <a:pt x="5978" y="1264"/>
                  </a:lnTo>
                  <a:cubicBezTo>
                    <a:pt x="5454" y="1264"/>
                    <a:pt x="5025" y="1693"/>
                    <a:pt x="5025" y="2217"/>
                  </a:cubicBezTo>
                  <a:lnTo>
                    <a:pt x="5025" y="2526"/>
                  </a:lnTo>
                  <a:lnTo>
                    <a:pt x="953" y="2526"/>
                  </a:lnTo>
                  <a:cubicBezTo>
                    <a:pt x="429" y="2526"/>
                    <a:pt x="0" y="2931"/>
                    <a:pt x="0" y="3455"/>
                  </a:cubicBezTo>
                  <a:lnTo>
                    <a:pt x="0" y="9790"/>
                  </a:lnTo>
                  <a:cubicBezTo>
                    <a:pt x="0" y="10313"/>
                    <a:pt x="429" y="10742"/>
                    <a:pt x="953" y="10742"/>
                  </a:cubicBezTo>
                  <a:lnTo>
                    <a:pt x="9788" y="10742"/>
                  </a:lnTo>
                  <a:cubicBezTo>
                    <a:pt x="10312" y="10718"/>
                    <a:pt x="10717" y="10313"/>
                    <a:pt x="10717" y="9790"/>
                  </a:cubicBezTo>
                  <a:lnTo>
                    <a:pt x="10717" y="3455"/>
                  </a:lnTo>
                  <a:cubicBezTo>
                    <a:pt x="10717" y="2945"/>
                    <a:pt x="10311" y="2525"/>
                    <a:pt x="9806" y="2525"/>
                  </a:cubicBezTo>
                  <a:cubicBezTo>
                    <a:pt x="9792" y="2525"/>
                    <a:pt x="9778" y="2526"/>
                    <a:pt x="9764" y="2526"/>
                  </a:cubicBezTo>
                  <a:lnTo>
                    <a:pt x="5668" y="2526"/>
                  </a:lnTo>
                  <a:lnTo>
                    <a:pt x="5668" y="2217"/>
                  </a:lnTo>
                  <a:cubicBezTo>
                    <a:pt x="5668" y="2026"/>
                    <a:pt x="5811" y="1883"/>
                    <a:pt x="5978" y="1883"/>
                  </a:cubicBezTo>
                  <a:lnTo>
                    <a:pt x="7240" y="1883"/>
                  </a:lnTo>
                  <a:cubicBezTo>
                    <a:pt x="7270" y="1885"/>
                    <a:pt x="7299" y="1886"/>
                    <a:pt x="7327" y="1886"/>
                  </a:cubicBezTo>
                  <a:cubicBezTo>
                    <a:pt x="8528" y="1886"/>
                    <a:pt x="8521" y="0"/>
                    <a:pt x="730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101"/>
            <p:cNvSpPr/>
            <p:nvPr/>
          </p:nvSpPr>
          <p:spPr>
            <a:xfrm>
              <a:off x="1714025" y="3331100"/>
              <a:ext cx="142900" cy="110750"/>
            </a:xfrm>
            <a:custGeom>
              <a:rect b="b" l="l" r="r" t="t"/>
              <a:pathLst>
                <a:path extrusionOk="0" h="4430" w="5716">
                  <a:moveTo>
                    <a:pt x="0" y="0"/>
                  </a:moveTo>
                  <a:lnTo>
                    <a:pt x="0" y="4430"/>
                  </a:lnTo>
                  <a:lnTo>
                    <a:pt x="5716" y="4430"/>
                  </a:lnTo>
                  <a:lnTo>
                    <a:pt x="571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2" name="Google Shape;8872;p101"/>
          <p:cNvGrpSpPr/>
          <p:nvPr/>
        </p:nvGrpSpPr>
        <p:grpSpPr>
          <a:xfrm>
            <a:off x="2523404" y="2929059"/>
            <a:ext cx="350346" cy="266989"/>
            <a:chOff x="2214125" y="3252500"/>
            <a:chExt cx="269725" cy="204825"/>
          </a:xfrm>
        </p:grpSpPr>
        <p:sp>
          <p:nvSpPr>
            <p:cNvPr id="8873" name="Google Shape;8873;p101"/>
            <p:cNvSpPr/>
            <p:nvPr/>
          </p:nvSpPr>
          <p:spPr>
            <a:xfrm>
              <a:off x="2293300" y="3291800"/>
              <a:ext cx="110775" cy="15500"/>
            </a:xfrm>
            <a:custGeom>
              <a:rect b="b" l="l" r="r" t="t"/>
              <a:pathLst>
                <a:path extrusionOk="0" h="620" w="4431">
                  <a:moveTo>
                    <a:pt x="1" y="1"/>
                  </a:moveTo>
                  <a:lnTo>
                    <a:pt x="1" y="620"/>
                  </a:lnTo>
                  <a:lnTo>
                    <a:pt x="4430" y="620"/>
                  </a:lnTo>
                  <a:lnTo>
                    <a:pt x="443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101"/>
            <p:cNvSpPr/>
            <p:nvPr/>
          </p:nvSpPr>
          <p:spPr>
            <a:xfrm>
              <a:off x="2293300" y="3354900"/>
              <a:ext cx="31575" cy="15525"/>
            </a:xfrm>
            <a:custGeom>
              <a:rect b="b" l="l" r="r" t="t"/>
              <a:pathLst>
                <a:path extrusionOk="0" h="621" w="1263">
                  <a:moveTo>
                    <a:pt x="1" y="1"/>
                  </a:moveTo>
                  <a:lnTo>
                    <a:pt x="1" y="620"/>
                  </a:lnTo>
                  <a:lnTo>
                    <a:pt x="1263" y="620"/>
                  </a:lnTo>
                  <a:lnTo>
                    <a:pt x="126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101"/>
            <p:cNvSpPr/>
            <p:nvPr/>
          </p:nvSpPr>
          <p:spPr>
            <a:xfrm>
              <a:off x="2230200" y="3252500"/>
              <a:ext cx="236975" cy="157200"/>
            </a:xfrm>
            <a:custGeom>
              <a:rect b="b" l="l" r="r" t="t"/>
              <a:pathLst>
                <a:path extrusionOk="0" h="6288" w="9479">
                  <a:moveTo>
                    <a:pt x="7276" y="951"/>
                  </a:moveTo>
                  <a:cubicBezTo>
                    <a:pt x="7427" y="951"/>
                    <a:pt x="7549" y="1086"/>
                    <a:pt x="7549" y="1263"/>
                  </a:cubicBezTo>
                  <a:lnTo>
                    <a:pt x="7549" y="2525"/>
                  </a:lnTo>
                  <a:cubicBezTo>
                    <a:pt x="7549" y="2692"/>
                    <a:pt x="7407" y="2811"/>
                    <a:pt x="7240" y="2811"/>
                  </a:cubicBezTo>
                  <a:lnTo>
                    <a:pt x="2215" y="2811"/>
                  </a:lnTo>
                  <a:cubicBezTo>
                    <a:pt x="2048" y="2811"/>
                    <a:pt x="1905" y="2692"/>
                    <a:pt x="1905" y="2525"/>
                  </a:cubicBezTo>
                  <a:lnTo>
                    <a:pt x="1905" y="1263"/>
                  </a:lnTo>
                  <a:cubicBezTo>
                    <a:pt x="1905" y="1086"/>
                    <a:pt x="2028" y="951"/>
                    <a:pt x="2179" y="951"/>
                  </a:cubicBezTo>
                  <a:cubicBezTo>
                    <a:pt x="2191" y="951"/>
                    <a:pt x="2203" y="952"/>
                    <a:pt x="2215" y="953"/>
                  </a:cubicBezTo>
                  <a:lnTo>
                    <a:pt x="7240" y="953"/>
                  </a:lnTo>
                  <a:cubicBezTo>
                    <a:pt x="7252" y="952"/>
                    <a:pt x="7264" y="951"/>
                    <a:pt x="7276" y="951"/>
                  </a:cubicBezTo>
                  <a:close/>
                  <a:moveTo>
                    <a:pt x="7282" y="3452"/>
                  </a:moveTo>
                  <a:cubicBezTo>
                    <a:pt x="7678" y="3452"/>
                    <a:pt x="7678" y="4075"/>
                    <a:pt x="7282" y="4075"/>
                  </a:cubicBezTo>
                  <a:cubicBezTo>
                    <a:pt x="7269" y="4075"/>
                    <a:pt x="7254" y="4075"/>
                    <a:pt x="7240" y="4073"/>
                  </a:cubicBezTo>
                  <a:lnTo>
                    <a:pt x="5359" y="4073"/>
                  </a:lnTo>
                  <a:cubicBezTo>
                    <a:pt x="5343" y="4075"/>
                    <a:pt x="5328" y="4075"/>
                    <a:pt x="5314" y="4075"/>
                  </a:cubicBezTo>
                  <a:cubicBezTo>
                    <a:pt x="4897" y="4075"/>
                    <a:pt x="4897" y="3452"/>
                    <a:pt x="5314" y="3452"/>
                  </a:cubicBezTo>
                  <a:cubicBezTo>
                    <a:pt x="5328" y="3452"/>
                    <a:pt x="5343" y="3452"/>
                    <a:pt x="5359" y="3454"/>
                  </a:cubicBezTo>
                  <a:lnTo>
                    <a:pt x="7240" y="3454"/>
                  </a:lnTo>
                  <a:cubicBezTo>
                    <a:pt x="7254" y="3452"/>
                    <a:pt x="7269" y="3452"/>
                    <a:pt x="7282" y="3452"/>
                  </a:cubicBezTo>
                  <a:close/>
                  <a:moveTo>
                    <a:pt x="4096" y="3454"/>
                  </a:moveTo>
                  <a:cubicBezTo>
                    <a:pt x="4263" y="3454"/>
                    <a:pt x="4406" y="3597"/>
                    <a:pt x="4406" y="3764"/>
                  </a:cubicBezTo>
                  <a:lnTo>
                    <a:pt x="4406" y="5026"/>
                  </a:lnTo>
                  <a:cubicBezTo>
                    <a:pt x="4406" y="5192"/>
                    <a:pt x="4263" y="5335"/>
                    <a:pt x="4096" y="5335"/>
                  </a:cubicBezTo>
                  <a:lnTo>
                    <a:pt x="2215" y="5335"/>
                  </a:lnTo>
                  <a:cubicBezTo>
                    <a:pt x="2048" y="5335"/>
                    <a:pt x="1905" y="5192"/>
                    <a:pt x="1905" y="5026"/>
                  </a:cubicBezTo>
                  <a:lnTo>
                    <a:pt x="1905" y="3764"/>
                  </a:lnTo>
                  <a:cubicBezTo>
                    <a:pt x="1905" y="3597"/>
                    <a:pt x="2048" y="3454"/>
                    <a:pt x="2215" y="3454"/>
                  </a:cubicBezTo>
                  <a:close/>
                  <a:moveTo>
                    <a:pt x="7282" y="4714"/>
                  </a:moveTo>
                  <a:cubicBezTo>
                    <a:pt x="7678" y="4714"/>
                    <a:pt x="7678" y="5338"/>
                    <a:pt x="7282" y="5338"/>
                  </a:cubicBezTo>
                  <a:cubicBezTo>
                    <a:pt x="7269" y="5338"/>
                    <a:pt x="7254" y="5337"/>
                    <a:pt x="7240" y="5335"/>
                  </a:cubicBezTo>
                  <a:lnTo>
                    <a:pt x="5359" y="5335"/>
                  </a:lnTo>
                  <a:cubicBezTo>
                    <a:pt x="5343" y="5337"/>
                    <a:pt x="5328" y="5338"/>
                    <a:pt x="5314" y="5338"/>
                  </a:cubicBezTo>
                  <a:cubicBezTo>
                    <a:pt x="4897" y="5338"/>
                    <a:pt x="4897" y="4714"/>
                    <a:pt x="5314" y="4714"/>
                  </a:cubicBezTo>
                  <a:cubicBezTo>
                    <a:pt x="5328" y="4714"/>
                    <a:pt x="5343" y="4715"/>
                    <a:pt x="5359" y="4716"/>
                  </a:cubicBezTo>
                  <a:lnTo>
                    <a:pt x="7240" y="4716"/>
                  </a:lnTo>
                  <a:cubicBezTo>
                    <a:pt x="7254" y="4715"/>
                    <a:pt x="7269" y="4714"/>
                    <a:pt x="7282" y="4714"/>
                  </a:cubicBezTo>
                  <a:close/>
                  <a:moveTo>
                    <a:pt x="929" y="1"/>
                  </a:moveTo>
                  <a:cubicBezTo>
                    <a:pt x="429" y="1"/>
                    <a:pt x="0" y="429"/>
                    <a:pt x="0" y="953"/>
                  </a:cubicBezTo>
                  <a:lnTo>
                    <a:pt x="0" y="6288"/>
                  </a:lnTo>
                  <a:lnTo>
                    <a:pt x="9478" y="6288"/>
                  </a:lnTo>
                  <a:lnTo>
                    <a:pt x="9478" y="953"/>
                  </a:lnTo>
                  <a:cubicBezTo>
                    <a:pt x="9455" y="429"/>
                    <a:pt x="9050" y="1"/>
                    <a:pt x="852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101"/>
            <p:cNvSpPr/>
            <p:nvPr/>
          </p:nvSpPr>
          <p:spPr>
            <a:xfrm>
              <a:off x="2214125" y="3425750"/>
              <a:ext cx="269725" cy="31575"/>
            </a:xfrm>
            <a:custGeom>
              <a:rect b="b" l="l" r="r" t="t"/>
              <a:pathLst>
                <a:path extrusionOk="0" h="1263" w="10789">
                  <a:moveTo>
                    <a:pt x="334" y="1"/>
                  </a:moveTo>
                  <a:cubicBezTo>
                    <a:pt x="215" y="1"/>
                    <a:pt x="119" y="48"/>
                    <a:pt x="72" y="144"/>
                  </a:cubicBezTo>
                  <a:cubicBezTo>
                    <a:pt x="0" y="215"/>
                    <a:pt x="0" y="334"/>
                    <a:pt x="24" y="429"/>
                  </a:cubicBezTo>
                  <a:cubicBezTo>
                    <a:pt x="143" y="691"/>
                    <a:pt x="286" y="930"/>
                    <a:pt x="477" y="1144"/>
                  </a:cubicBezTo>
                  <a:cubicBezTo>
                    <a:pt x="548" y="1215"/>
                    <a:pt x="619" y="1263"/>
                    <a:pt x="715" y="1263"/>
                  </a:cubicBezTo>
                  <a:lnTo>
                    <a:pt x="10026" y="1263"/>
                  </a:lnTo>
                  <a:cubicBezTo>
                    <a:pt x="10121" y="1263"/>
                    <a:pt x="10217" y="1215"/>
                    <a:pt x="10264" y="1144"/>
                  </a:cubicBezTo>
                  <a:cubicBezTo>
                    <a:pt x="10455" y="930"/>
                    <a:pt x="10622" y="691"/>
                    <a:pt x="10717" y="429"/>
                  </a:cubicBezTo>
                  <a:cubicBezTo>
                    <a:pt x="10788" y="215"/>
                    <a:pt x="10645" y="1"/>
                    <a:pt x="1043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101"/>
          <p:cNvGrpSpPr/>
          <p:nvPr/>
        </p:nvGrpSpPr>
        <p:grpSpPr>
          <a:xfrm>
            <a:off x="3275045" y="2898036"/>
            <a:ext cx="348040" cy="328352"/>
            <a:chOff x="2792800" y="3228700"/>
            <a:chExt cx="267950" cy="251900"/>
          </a:xfrm>
        </p:grpSpPr>
        <p:sp>
          <p:nvSpPr>
            <p:cNvPr id="8878" name="Google Shape;8878;p101"/>
            <p:cNvSpPr/>
            <p:nvPr/>
          </p:nvSpPr>
          <p:spPr>
            <a:xfrm>
              <a:off x="2852950" y="3276325"/>
              <a:ext cx="128625" cy="109675"/>
            </a:xfrm>
            <a:custGeom>
              <a:rect b="b" l="l" r="r" t="t"/>
              <a:pathLst>
                <a:path extrusionOk="0" h="4387" w="5145">
                  <a:moveTo>
                    <a:pt x="2953" y="2501"/>
                  </a:moveTo>
                  <a:cubicBezTo>
                    <a:pt x="2928" y="2501"/>
                    <a:pt x="2904" y="2501"/>
                    <a:pt x="2879" y="2502"/>
                  </a:cubicBezTo>
                  <a:lnTo>
                    <a:pt x="2879" y="2502"/>
                  </a:lnTo>
                  <a:cubicBezTo>
                    <a:pt x="2906" y="2504"/>
                    <a:pt x="2933" y="2506"/>
                    <a:pt x="2961" y="2506"/>
                  </a:cubicBezTo>
                  <a:cubicBezTo>
                    <a:pt x="2986" y="2506"/>
                    <a:pt x="3012" y="2505"/>
                    <a:pt x="3038" y="2503"/>
                  </a:cubicBezTo>
                  <a:lnTo>
                    <a:pt x="3038" y="2503"/>
                  </a:lnTo>
                  <a:cubicBezTo>
                    <a:pt x="3010" y="2501"/>
                    <a:pt x="2981" y="2501"/>
                    <a:pt x="2953" y="2501"/>
                  </a:cubicBezTo>
                  <a:close/>
                  <a:moveTo>
                    <a:pt x="2953" y="620"/>
                  </a:moveTo>
                  <a:cubicBezTo>
                    <a:pt x="3787" y="620"/>
                    <a:pt x="4215" y="1644"/>
                    <a:pt x="3620" y="2239"/>
                  </a:cubicBezTo>
                  <a:cubicBezTo>
                    <a:pt x="3450" y="2402"/>
                    <a:pt x="3244" y="2486"/>
                    <a:pt x="3038" y="2503"/>
                  </a:cubicBezTo>
                  <a:lnTo>
                    <a:pt x="3038" y="2503"/>
                  </a:lnTo>
                  <a:cubicBezTo>
                    <a:pt x="3379" y="2516"/>
                    <a:pt x="3717" y="2611"/>
                    <a:pt x="4025" y="2787"/>
                  </a:cubicBezTo>
                  <a:cubicBezTo>
                    <a:pt x="4168" y="2858"/>
                    <a:pt x="4215" y="3049"/>
                    <a:pt x="4144" y="3215"/>
                  </a:cubicBezTo>
                  <a:cubicBezTo>
                    <a:pt x="4078" y="3314"/>
                    <a:pt x="3967" y="3367"/>
                    <a:pt x="3857" y="3367"/>
                  </a:cubicBezTo>
                  <a:cubicBezTo>
                    <a:pt x="3808" y="3367"/>
                    <a:pt x="3760" y="3357"/>
                    <a:pt x="3715" y="3334"/>
                  </a:cubicBezTo>
                  <a:cubicBezTo>
                    <a:pt x="3477" y="3203"/>
                    <a:pt x="3215" y="3138"/>
                    <a:pt x="2953" y="3138"/>
                  </a:cubicBezTo>
                  <a:cubicBezTo>
                    <a:pt x="2691" y="3138"/>
                    <a:pt x="2429" y="3203"/>
                    <a:pt x="2191" y="3334"/>
                  </a:cubicBezTo>
                  <a:cubicBezTo>
                    <a:pt x="2146" y="3364"/>
                    <a:pt x="2097" y="3378"/>
                    <a:pt x="2047" y="3378"/>
                  </a:cubicBezTo>
                  <a:cubicBezTo>
                    <a:pt x="1938" y="3378"/>
                    <a:pt x="1828" y="3313"/>
                    <a:pt x="1762" y="3215"/>
                  </a:cubicBezTo>
                  <a:cubicBezTo>
                    <a:pt x="1691" y="3049"/>
                    <a:pt x="1739" y="2858"/>
                    <a:pt x="1882" y="2787"/>
                  </a:cubicBezTo>
                  <a:cubicBezTo>
                    <a:pt x="2193" y="2609"/>
                    <a:pt x="2535" y="2514"/>
                    <a:pt x="2879" y="2502"/>
                  </a:cubicBezTo>
                  <a:lnTo>
                    <a:pt x="2879" y="2502"/>
                  </a:lnTo>
                  <a:cubicBezTo>
                    <a:pt x="2420" y="2464"/>
                    <a:pt x="2001" y="2106"/>
                    <a:pt x="2001" y="1572"/>
                  </a:cubicBezTo>
                  <a:cubicBezTo>
                    <a:pt x="2001" y="1048"/>
                    <a:pt x="2429" y="620"/>
                    <a:pt x="2953" y="620"/>
                  </a:cubicBezTo>
                  <a:close/>
                  <a:moveTo>
                    <a:pt x="2953" y="0"/>
                  </a:moveTo>
                  <a:cubicBezTo>
                    <a:pt x="1000" y="0"/>
                    <a:pt x="0" y="2358"/>
                    <a:pt x="1405" y="3739"/>
                  </a:cubicBezTo>
                  <a:cubicBezTo>
                    <a:pt x="1852" y="4186"/>
                    <a:pt x="2401" y="4386"/>
                    <a:pt x="2940" y="4386"/>
                  </a:cubicBezTo>
                  <a:cubicBezTo>
                    <a:pt x="4066" y="4386"/>
                    <a:pt x="5144" y="3512"/>
                    <a:pt x="5144" y="2191"/>
                  </a:cubicBezTo>
                  <a:cubicBezTo>
                    <a:pt x="5144" y="977"/>
                    <a:pt x="4168" y="0"/>
                    <a:pt x="29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101"/>
            <p:cNvSpPr/>
            <p:nvPr/>
          </p:nvSpPr>
          <p:spPr>
            <a:xfrm>
              <a:off x="2792800" y="3228700"/>
              <a:ext cx="267950" cy="204225"/>
            </a:xfrm>
            <a:custGeom>
              <a:rect b="b" l="l" r="r" t="t"/>
              <a:pathLst>
                <a:path extrusionOk="0" h="8169" w="10718">
                  <a:moveTo>
                    <a:pt x="5344" y="1259"/>
                  </a:moveTo>
                  <a:cubicBezTo>
                    <a:pt x="6799" y="1259"/>
                    <a:pt x="8193" y="2389"/>
                    <a:pt x="8193" y="4096"/>
                  </a:cubicBezTo>
                  <a:cubicBezTo>
                    <a:pt x="8193" y="5644"/>
                    <a:pt x="6931" y="6906"/>
                    <a:pt x="5359" y="6930"/>
                  </a:cubicBezTo>
                  <a:cubicBezTo>
                    <a:pt x="2835" y="6930"/>
                    <a:pt x="1573" y="3882"/>
                    <a:pt x="3359" y="2096"/>
                  </a:cubicBezTo>
                  <a:cubicBezTo>
                    <a:pt x="3937" y="1518"/>
                    <a:pt x="4647" y="1259"/>
                    <a:pt x="5344" y="1259"/>
                  </a:cubicBezTo>
                  <a:close/>
                  <a:moveTo>
                    <a:pt x="930" y="0"/>
                  </a:moveTo>
                  <a:cubicBezTo>
                    <a:pt x="406" y="0"/>
                    <a:pt x="1" y="429"/>
                    <a:pt x="1" y="953"/>
                  </a:cubicBezTo>
                  <a:lnTo>
                    <a:pt x="1" y="7240"/>
                  </a:lnTo>
                  <a:cubicBezTo>
                    <a:pt x="1" y="7764"/>
                    <a:pt x="430" y="8169"/>
                    <a:pt x="930" y="8169"/>
                  </a:cubicBezTo>
                  <a:lnTo>
                    <a:pt x="9789" y="8169"/>
                  </a:lnTo>
                  <a:cubicBezTo>
                    <a:pt x="10289" y="8169"/>
                    <a:pt x="10717" y="7764"/>
                    <a:pt x="10717" y="7240"/>
                  </a:cubicBezTo>
                  <a:lnTo>
                    <a:pt x="10717" y="953"/>
                  </a:lnTo>
                  <a:cubicBezTo>
                    <a:pt x="10717" y="429"/>
                    <a:pt x="10289" y="0"/>
                    <a:pt x="978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101"/>
            <p:cNvSpPr/>
            <p:nvPr/>
          </p:nvSpPr>
          <p:spPr>
            <a:xfrm>
              <a:off x="2919025" y="3307275"/>
              <a:ext cx="15500" cy="16100"/>
            </a:xfrm>
            <a:custGeom>
              <a:rect b="b" l="l" r="r" t="t"/>
              <a:pathLst>
                <a:path extrusionOk="0" h="644" w="62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101"/>
            <p:cNvSpPr/>
            <p:nvPr/>
          </p:nvSpPr>
          <p:spPr>
            <a:xfrm>
              <a:off x="2852700" y="3448975"/>
              <a:ext cx="148175" cy="31625"/>
            </a:xfrm>
            <a:custGeom>
              <a:rect b="b" l="l" r="r" t="t"/>
              <a:pathLst>
                <a:path extrusionOk="0" h="1265" w="5927">
                  <a:moveTo>
                    <a:pt x="1820" y="1"/>
                  </a:moveTo>
                  <a:cubicBezTo>
                    <a:pt x="1749" y="215"/>
                    <a:pt x="1630" y="429"/>
                    <a:pt x="1534" y="620"/>
                  </a:cubicBezTo>
                  <a:lnTo>
                    <a:pt x="439" y="620"/>
                  </a:lnTo>
                  <a:cubicBezTo>
                    <a:pt x="425" y="618"/>
                    <a:pt x="411" y="618"/>
                    <a:pt x="398" y="618"/>
                  </a:cubicBezTo>
                  <a:cubicBezTo>
                    <a:pt x="0" y="618"/>
                    <a:pt x="0" y="1265"/>
                    <a:pt x="398" y="1265"/>
                  </a:cubicBezTo>
                  <a:cubicBezTo>
                    <a:pt x="411" y="1265"/>
                    <a:pt x="425" y="1264"/>
                    <a:pt x="439" y="1263"/>
                  </a:cubicBezTo>
                  <a:lnTo>
                    <a:pt x="5488" y="1263"/>
                  </a:lnTo>
                  <a:cubicBezTo>
                    <a:pt x="5502" y="1264"/>
                    <a:pt x="5515" y="1265"/>
                    <a:pt x="5529" y="1265"/>
                  </a:cubicBezTo>
                  <a:cubicBezTo>
                    <a:pt x="5926" y="1265"/>
                    <a:pt x="5926" y="618"/>
                    <a:pt x="5529" y="618"/>
                  </a:cubicBezTo>
                  <a:cubicBezTo>
                    <a:pt x="5515" y="618"/>
                    <a:pt x="5502" y="618"/>
                    <a:pt x="5488" y="620"/>
                  </a:cubicBezTo>
                  <a:lnTo>
                    <a:pt x="4392" y="620"/>
                  </a:lnTo>
                  <a:cubicBezTo>
                    <a:pt x="4273" y="429"/>
                    <a:pt x="4178" y="215"/>
                    <a:pt x="410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2" name="Google Shape;8882;p101"/>
          <p:cNvGrpSpPr/>
          <p:nvPr/>
        </p:nvGrpSpPr>
        <p:grpSpPr>
          <a:xfrm>
            <a:off x="4025939" y="2898036"/>
            <a:ext cx="348820" cy="328286"/>
            <a:chOff x="3370900" y="3228700"/>
            <a:chExt cx="268550" cy="251850"/>
          </a:xfrm>
        </p:grpSpPr>
        <p:sp>
          <p:nvSpPr>
            <p:cNvPr id="8883" name="Google Shape;8883;p101"/>
            <p:cNvSpPr/>
            <p:nvPr/>
          </p:nvSpPr>
          <p:spPr>
            <a:xfrm>
              <a:off x="3481650" y="3370400"/>
              <a:ext cx="47050" cy="15500"/>
            </a:xfrm>
            <a:custGeom>
              <a:rect b="b" l="l" r="r" t="t"/>
              <a:pathLst>
                <a:path extrusionOk="0" h="620" w="1882">
                  <a:moveTo>
                    <a:pt x="0" y="0"/>
                  </a:moveTo>
                  <a:lnTo>
                    <a:pt x="0" y="619"/>
                  </a:lnTo>
                  <a:lnTo>
                    <a:pt x="1882" y="619"/>
                  </a:lnTo>
                  <a:lnTo>
                    <a:pt x="188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101"/>
            <p:cNvSpPr/>
            <p:nvPr/>
          </p:nvSpPr>
          <p:spPr>
            <a:xfrm>
              <a:off x="3497125" y="3401950"/>
              <a:ext cx="15500" cy="28000"/>
            </a:xfrm>
            <a:custGeom>
              <a:rect b="b" l="l" r="r" t="t"/>
              <a:pathLst>
                <a:path extrusionOk="0" h="1120" w="620">
                  <a:moveTo>
                    <a:pt x="0" y="0"/>
                  </a:moveTo>
                  <a:lnTo>
                    <a:pt x="0" y="810"/>
                  </a:lnTo>
                  <a:lnTo>
                    <a:pt x="334" y="1120"/>
                  </a:lnTo>
                  <a:lnTo>
                    <a:pt x="620" y="810"/>
                  </a:lnTo>
                  <a:lnTo>
                    <a:pt x="62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101"/>
            <p:cNvSpPr/>
            <p:nvPr/>
          </p:nvSpPr>
          <p:spPr>
            <a:xfrm>
              <a:off x="3370900" y="3228700"/>
              <a:ext cx="268550" cy="139925"/>
            </a:xfrm>
            <a:custGeom>
              <a:rect b="b" l="l" r="r" t="t"/>
              <a:pathLst>
                <a:path extrusionOk="0" h="5597" w="10742">
                  <a:moveTo>
                    <a:pt x="3478" y="0"/>
                  </a:moveTo>
                  <a:cubicBezTo>
                    <a:pt x="3311" y="0"/>
                    <a:pt x="3168" y="143"/>
                    <a:pt x="3168" y="334"/>
                  </a:cubicBezTo>
                  <a:lnTo>
                    <a:pt x="3168" y="1905"/>
                  </a:lnTo>
                  <a:lnTo>
                    <a:pt x="310" y="1905"/>
                  </a:lnTo>
                  <a:cubicBezTo>
                    <a:pt x="298" y="1904"/>
                    <a:pt x="286" y="1903"/>
                    <a:pt x="274" y="1903"/>
                  </a:cubicBezTo>
                  <a:cubicBezTo>
                    <a:pt x="124" y="1903"/>
                    <a:pt x="1" y="2038"/>
                    <a:pt x="1" y="2215"/>
                  </a:cubicBezTo>
                  <a:lnTo>
                    <a:pt x="1" y="4692"/>
                  </a:lnTo>
                  <a:cubicBezTo>
                    <a:pt x="1" y="4835"/>
                    <a:pt x="96" y="4954"/>
                    <a:pt x="239" y="5001"/>
                  </a:cubicBezTo>
                  <a:cubicBezTo>
                    <a:pt x="1406" y="5287"/>
                    <a:pt x="2597" y="5478"/>
                    <a:pt x="3787" y="5597"/>
                  </a:cubicBezTo>
                  <a:lnTo>
                    <a:pt x="3787" y="5358"/>
                  </a:lnTo>
                  <a:cubicBezTo>
                    <a:pt x="3787" y="5168"/>
                    <a:pt x="3930" y="5025"/>
                    <a:pt x="4097" y="5025"/>
                  </a:cubicBezTo>
                  <a:lnTo>
                    <a:pt x="4407" y="5025"/>
                  </a:lnTo>
                  <a:lnTo>
                    <a:pt x="4407" y="1905"/>
                  </a:lnTo>
                  <a:lnTo>
                    <a:pt x="3787" y="1905"/>
                  </a:lnTo>
                  <a:lnTo>
                    <a:pt x="3787" y="643"/>
                  </a:lnTo>
                  <a:lnTo>
                    <a:pt x="6931" y="643"/>
                  </a:lnTo>
                  <a:lnTo>
                    <a:pt x="6931" y="1905"/>
                  </a:lnTo>
                  <a:lnTo>
                    <a:pt x="6312" y="1905"/>
                  </a:lnTo>
                  <a:lnTo>
                    <a:pt x="6312" y="5049"/>
                  </a:lnTo>
                  <a:lnTo>
                    <a:pt x="6621" y="5049"/>
                  </a:lnTo>
                  <a:cubicBezTo>
                    <a:pt x="6633" y="5047"/>
                    <a:pt x="6646" y="5046"/>
                    <a:pt x="6658" y="5046"/>
                  </a:cubicBezTo>
                  <a:cubicBezTo>
                    <a:pt x="6808" y="5046"/>
                    <a:pt x="6931" y="5182"/>
                    <a:pt x="6931" y="5358"/>
                  </a:cubicBezTo>
                  <a:lnTo>
                    <a:pt x="6931" y="5597"/>
                  </a:lnTo>
                  <a:cubicBezTo>
                    <a:pt x="8122" y="5478"/>
                    <a:pt x="9312" y="5287"/>
                    <a:pt x="10479" y="5001"/>
                  </a:cubicBezTo>
                  <a:cubicBezTo>
                    <a:pt x="10622" y="4954"/>
                    <a:pt x="10717" y="4835"/>
                    <a:pt x="10741" y="4692"/>
                  </a:cubicBezTo>
                  <a:lnTo>
                    <a:pt x="10741" y="2215"/>
                  </a:lnTo>
                  <a:cubicBezTo>
                    <a:pt x="10717" y="2024"/>
                    <a:pt x="10598" y="1905"/>
                    <a:pt x="10408" y="1905"/>
                  </a:cubicBezTo>
                  <a:lnTo>
                    <a:pt x="7574" y="1905"/>
                  </a:lnTo>
                  <a:lnTo>
                    <a:pt x="7574" y="334"/>
                  </a:lnTo>
                  <a:cubicBezTo>
                    <a:pt x="7574" y="143"/>
                    <a:pt x="7431" y="0"/>
                    <a:pt x="724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101"/>
            <p:cNvSpPr/>
            <p:nvPr/>
          </p:nvSpPr>
          <p:spPr>
            <a:xfrm>
              <a:off x="3497125" y="3276325"/>
              <a:ext cx="15500" cy="78600"/>
            </a:xfrm>
            <a:custGeom>
              <a:rect b="b" l="l" r="r" t="t"/>
              <a:pathLst>
                <a:path extrusionOk="0" h="3144" w="620">
                  <a:moveTo>
                    <a:pt x="0" y="0"/>
                  </a:moveTo>
                  <a:lnTo>
                    <a:pt x="0" y="3144"/>
                  </a:lnTo>
                  <a:lnTo>
                    <a:pt x="620" y="3144"/>
                  </a:lnTo>
                  <a:lnTo>
                    <a:pt x="62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101"/>
            <p:cNvSpPr/>
            <p:nvPr/>
          </p:nvSpPr>
          <p:spPr>
            <a:xfrm>
              <a:off x="3386400" y="3372175"/>
              <a:ext cx="236975" cy="108375"/>
            </a:xfrm>
            <a:custGeom>
              <a:rect b="b" l="l" r="r" t="t"/>
              <a:pathLst>
                <a:path extrusionOk="0" h="4335" w="9479">
                  <a:moveTo>
                    <a:pt x="0" y="1"/>
                  </a:moveTo>
                  <a:lnTo>
                    <a:pt x="0" y="4001"/>
                  </a:lnTo>
                  <a:cubicBezTo>
                    <a:pt x="0" y="4192"/>
                    <a:pt x="143" y="4311"/>
                    <a:pt x="333" y="4335"/>
                  </a:cubicBezTo>
                  <a:lnTo>
                    <a:pt x="9169" y="4335"/>
                  </a:lnTo>
                  <a:cubicBezTo>
                    <a:pt x="9335" y="4311"/>
                    <a:pt x="9478" y="4192"/>
                    <a:pt x="9478" y="4001"/>
                  </a:cubicBezTo>
                  <a:lnTo>
                    <a:pt x="9478" y="1"/>
                  </a:lnTo>
                  <a:cubicBezTo>
                    <a:pt x="8430" y="239"/>
                    <a:pt x="7382" y="382"/>
                    <a:pt x="6311" y="501"/>
                  </a:cubicBezTo>
                  <a:lnTo>
                    <a:pt x="6311" y="882"/>
                  </a:lnTo>
                  <a:cubicBezTo>
                    <a:pt x="6311" y="1048"/>
                    <a:pt x="6168" y="1191"/>
                    <a:pt x="6001" y="1191"/>
                  </a:cubicBezTo>
                  <a:lnTo>
                    <a:pt x="5692" y="1191"/>
                  </a:lnTo>
                  <a:lnTo>
                    <a:pt x="5692" y="2144"/>
                  </a:lnTo>
                  <a:cubicBezTo>
                    <a:pt x="5692" y="2215"/>
                    <a:pt x="5668" y="2287"/>
                    <a:pt x="5596" y="2358"/>
                  </a:cubicBezTo>
                  <a:lnTo>
                    <a:pt x="4977" y="2977"/>
                  </a:lnTo>
                  <a:cubicBezTo>
                    <a:pt x="4906" y="3037"/>
                    <a:pt x="4822" y="3067"/>
                    <a:pt x="4742" y="3067"/>
                  </a:cubicBezTo>
                  <a:cubicBezTo>
                    <a:pt x="4662" y="3067"/>
                    <a:pt x="4584" y="3037"/>
                    <a:pt x="4525" y="2977"/>
                  </a:cubicBezTo>
                  <a:lnTo>
                    <a:pt x="3882" y="2358"/>
                  </a:lnTo>
                  <a:cubicBezTo>
                    <a:pt x="3834" y="2287"/>
                    <a:pt x="3810" y="2215"/>
                    <a:pt x="3810" y="2144"/>
                  </a:cubicBezTo>
                  <a:lnTo>
                    <a:pt x="3810" y="1191"/>
                  </a:lnTo>
                  <a:lnTo>
                    <a:pt x="3477" y="1191"/>
                  </a:lnTo>
                  <a:cubicBezTo>
                    <a:pt x="3310" y="1191"/>
                    <a:pt x="3167" y="1048"/>
                    <a:pt x="3167" y="882"/>
                  </a:cubicBezTo>
                  <a:lnTo>
                    <a:pt x="3167" y="501"/>
                  </a:lnTo>
                  <a:cubicBezTo>
                    <a:pt x="2119" y="382"/>
                    <a:pt x="1048" y="239"/>
                    <a:pt x="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8" name="Google Shape;8888;p101"/>
          <p:cNvGrpSpPr/>
          <p:nvPr/>
        </p:nvGrpSpPr>
        <p:grpSpPr>
          <a:xfrm>
            <a:off x="4776833" y="2887901"/>
            <a:ext cx="350346" cy="350055"/>
            <a:chOff x="3949000" y="3220925"/>
            <a:chExt cx="269725" cy="268550"/>
          </a:xfrm>
        </p:grpSpPr>
        <p:sp>
          <p:nvSpPr>
            <p:cNvPr id="8889" name="Google Shape;8889;p101"/>
            <p:cNvSpPr/>
            <p:nvPr/>
          </p:nvSpPr>
          <p:spPr>
            <a:xfrm>
              <a:off x="4027175" y="3362650"/>
              <a:ext cx="191550" cy="126825"/>
            </a:xfrm>
            <a:custGeom>
              <a:rect b="b" l="l" r="r" t="t"/>
              <a:pathLst>
                <a:path extrusionOk="0" h="5073" w="7662">
                  <a:moveTo>
                    <a:pt x="2935" y="1874"/>
                  </a:moveTo>
                  <a:cubicBezTo>
                    <a:pt x="3097" y="1874"/>
                    <a:pt x="3256" y="2001"/>
                    <a:pt x="3256" y="2191"/>
                  </a:cubicBezTo>
                  <a:cubicBezTo>
                    <a:pt x="3256" y="2358"/>
                    <a:pt x="3113" y="2501"/>
                    <a:pt x="2946" y="2501"/>
                  </a:cubicBezTo>
                  <a:cubicBezTo>
                    <a:pt x="2661" y="2501"/>
                    <a:pt x="2518" y="2168"/>
                    <a:pt x="2708" y="1977"/>
                  </a:cubicBezTo>
                  <a:cubicBezTo>
                    <a:pt x="2772" y="1906"/>
                    <a:pt x="2854" y="1874"/>
                    <a:pt x="2935" y="1874"/>
                  </a:cubicBezTo>
                  <a:close/>
                  <a:moveTo>
                    <a:pt x="4197" y="1874"/>
                  </a:moveTo>
                  <a:cubicBezTo>
                    <a:pt x="4359" y="1874"/>
                    <a:pt x="4518" y="2001"/>
                    <a:pt x="4518" y="2191"/>
                  </a:cubicBezTo>
                  <a:cubicBezTo>
                    <a:pt x="4518" y="2358"/>
                    <a:pt x="4375" y="2501"/>
                    <a:pt x="4185" y="2501"/>
                  </a:cubicBezTo>
                  <a:cubicBezTo>
                    <a:pt x="3899" y="2501"/>
                    <a:pt x="3780" y="2168"/>
                    <a:pt x="3970" y="1977"/>
                  </a:cubicBezTo>
                  <a:cubicBezTo>
                    <a:pt x="4034" y="1906"/>
                    <a:pt x="4116" y="1874"/>
                    <a:pt x="4197" y="1874"/>
                  </a:cubicBezTo>
                  <a:close/>
                  <a:moveTo>
                    <a:pt x="5435" y="1874"/>
                  </a:moveTo>
                  <a:cubicBezTo>
                    <a:pt x="5598" y="1874"/>
                    <a:pt x="5756" y="2001"/>
                    <a:pt x="5756" y="2191"/>
                  </a:cubicBezTo>
                  <a:cubicBezTo>
                    <a:pt x="5756" y="2358"/>
                    <a:pt x="5614" y="2501"/>
                    <a:pt x="5447" y="2501"/>
                  </a:cubicBezTo>
                  <a:cubicBezTo>
                    <a:pt x="5437" y="2502"/>
                    <a:pt x="5428" y="2502"/>
                    <a:pt x="5418" y="2502"/>
                  </a:cubicBezTo>
                  <a:cubicBezTo>
                    <a:pt x="5152" y="2502"/>
                    <a:pt x="5025" y="2184"/>
                    <a:pt x="5209" y="1977"/>
                  </a:cubicBezTo>
                  <a:cubicBezTo>
                    <a:pt x="5272" y="1906"/>
                    <a:pt x="5354" y="1874"/>
                    <a:pt x="5435" y="1874"/>
                  </a:cubicBezTo>
                  <a:close/>
                  <a:moveTo>
                    <a:pt x="2917" y="0"/>
                  </a:moveTo>
                  <a:cubicBezTo>
                    <a:pt x="984" y="0"/>
                    <a:pt x="0" y="2341"/>
                    <a:pt x="1375" y="3716"/>
                  </a:cubicBezTo>
                  <a:lnTo>
                    <a:pt x="1375" y="4740"/>
                  </a:lnTo>
                  <a:cubicBezTo>
                    <a:pt x="1351" y="4859"/>
                    <a:pt x="1446" y="4978"/>
                    <a:pt x="1565" y="5049"/>
                  </a:cubicBezTo>
                  <a:cubicBezTo>
                    <a:pt x="1605" y="5065"/>
                    <a:pt x="1645" y="5073"/>
                    <a:pt x="1683" y="5073"/>
                  </a:cubicBezTo>
                  <a:cubicBezTo>
                    <a:pt x="1761" y="5073"/>
                    <a:pt x="1835" y="5041"/>
                    <a:pt x="1899" y="4978"/>
                  </a:cubicBezTo>
                  <a:lnTo>
                    <a:pt x="2494" y="4382"/>
                  </a:lnTo>
                  <a:cubicBezTo>
                    <a:pt x="2637" y="4406"/>
                    <a:pt x="2780" y="4406"/>
                    <a:pt x="2946" y="4406"/>
                  </a:cubicBezTo>
                  <a:lnTo>
                    <a:pt x="5447" y="4406"/>
                  </a:lnTo>
                  <a:cubicBezTo>
                    <a:pt x="6661" y="4406"/>
                    <a:pt x="7662" y="3430"/>
                    <a:pt x="7662" y="2215"/>
                  </a:cubicBezTo>
                  <a:cubicBezTo>
                    <a:pt x="7662" y="1001"/>
                    <a:pt x="6661" y="0"/>
                    <a:pt x="5447" y="0"/>
                  </a:cubicBezTo>
                  <a:lnTo>
                    <a:pt x="2946" y="0"/>
                  </a:lnTo>
                  <a:cubicBezTo>
                    <a:pt x="2937" y="0"/>
                    <a:pt x="2927" y="0"/>
                    <a:pt x="29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101"/>
            <p:cNvSpPr/>
            <p:nvPr/>
          </p:nvSpPr>
          <p:spPr>
            <a:xfrm>
              <a:off x="3949000" y="3220925"/>
              <a:ext cx="193525" cy="125900"/>
            </a:xfrm>
            <a:custGeom>
              <a:rect b="b" l="l" r="r" t="t"/>
              <a:pathLst>
                <a:path extrusionOk="0" h="5036" w="7741">
                  <a:moveTo>
                    <a:pt x="2287" y="1883"/>
                  </a:moveTo>
                  <a:cubicBezTo>
                    <a:pt x="2573" y="1883"/>
                    <a:pt x="2716" y="2240"/>
                    <a:pt x="2501" y="2431"/>
                  </a:cubicBezTo>
                  <a:cubicBezTo>
                    <a:pt x="2441" y="2491"/>
                    <a:pt x="2365" y="2518"/>
                    <a:pt x="2291" y="2518"/>
                  </a:cubicBezTo>
                  <a:cubicBezTo>
                    <a:pt x="2132" y="2518"/>
                    <a:pt x="1977" y="2395"/>
                    <a:pt x="1977" y="2216"/>
                  </a:cubicBezTo>
                  <a:cubicBezTo>
                    <a:pt x="1977" y="2026"/>
                    <a:pt x="2120" y="1883"/>
                    <a:pt x="2287" y="1883"/>
                  </a:cubicBezTo>
                  <a:close/>
                  <a:moveTo>
                    <a:pt x="3549" y="1883"/>
                  </a:moveTo>
                  <a:cubicBezTo>
                    <a:pt x="3835" y="1883"/>
                    <a:pt x="3978" y="2216"/>
                    <a:pt x="3763" y="2431"/>
                  </a:cubicBezTo>
                  <a:cubicBezTo>
                    <a:pt x="3703" y="2491"/>
                    <a:pt x="3628" y="2518"/>
                    <a:pt x="3553" y="2518"/>
                  </a:cubicBezTo>
                  <a:cubicBezTo>
                    <a:pt x="3394" y="2518"/>
                    <a:pt x="3239" y="2395"/>
                    <a:pt x="3239" y="2216"/>
                  </a:cubicBezTo>
                  <a:cubicBezTo>
                    <a:pt x="3239" y="2026"/>
                    <a:pt x="3382" y="1883"/>
                    <a:pt x="3549" y="1883"/>
                  </a:cubicBezTo>
                  <a:close/>
                  <a:moveTo>
                    <a:pt x="4811" y="1883"/>
                  </a:moveTo>
                  <a:cubicBezTo>
                    <a:pt x="5097" y="1883"/>
                    <a:pt x="5216" y="2240"/>
                    <a:pt x="5026" y="2431"/>
                  </a:cubicBezTo>
                  <a:cubicBezTo>
                    <a:pt x="4965" y="2491"/>
                    <a:pt x="4890" y="2518"/>
                    <a:pt x="4816" y="2518"/>
                  </a:cubicBezTo>
                  <a:cubicBezTo>
                    <a:pt x="4657" y="2518"/>
                    <a:pt x="4502" y="2395"/>
                    <a:pt x="4502" y="2216"/>
                  </a:cubicBezTo>
                  <a:cubicBezTo>
                    <a:pt x="4478" y="2026"/>
                    <a:pt x="4621" y="1883"/>
                    <a:pt x="4811" y="1883"/>
                  </a:cubicBezTo>
                  <a:close/>
                  <a:moveTo>
                    <a:pt x="2202" y="0"/>
                  </a:moveTo>
                  <a:cubicBezTo>
                    <a:pt x="1001" y="0"/>
                    <a:pt x="1" y="983"/>
                    <a:pt x="1" y="2193"/>
                  </a:cubicBezTo>
                  <a:cubicBezTo>
                    <a:pt x="1" y="3426"/>
                    <a:pt x="1001" y="4409"/>
                    <a:pt x="2202" y="4409"/>
                  </a:cubicBezTo>
                  <a:cubicBezTo>
                    <a:pt x="2230" y="4409"/>
                    <a:pt x="2258" y="4408"/>
                    <a:pt x="2287" y="4407"/>
                  </a:cubicBezTo>
                  <a:lnTo>
                    <a:pt x="4811" y="4407"/>
                  </a:lnTo>
                  <a:cubicBezTo>
                    <a:pt x="4954" y="4407"/>
                    <a:pt x="5097" y="4384"/>
                    <a:pt x="5240" y="4360"/>
                  </a:cubicBezTo>
                  <a:lnTo>
                    <a:pt x="5835" y="4955"/>
                  </a:lnTo>
                  <a:cubicBezTo>
                    <a:pt x="5907" y="5009"/>
                    <a:pt x="6005" y="5035"/>
                    <a:pt x="6100" y="5035"/>
                  </a:cubicBezTo>
                  <a:cubicBezTo>
                    <a:pt x="6131" y="5035"/>
                    <a:pt x="6163" y="5032"/>
                    <a:pt x="6192" y="5027"/>
                  </a:cubicBezTo>
                  <a:cubicBezTo>
                    <a:pt x="6312" y="4955"/>
                    <a:pt x="6383" y="4836"/>
                    <a:pt x="6383" y="4717"/>
                  </a:cubicBezTo>
                  <a:lnTo>
                    <a:pt x="6383" y="3741"/>
                  </a:lnTo>
                  <a:cubicBezTo>
                    <a:pt x="7740" y="2335"/>
                    <a:pt x="6740" y="2"/>
                    <a:pt x="4811" y="2"/>
                  </a:cubicBezTo>
                  <a:lnTo>
                    <a:pt x="2287" y="2"/>
                  </a:lnTo>
                  <a:cubicBezTo>
                    <a:pt x="2258" y="1"/>
                    <a:pt x="2230" y="0"/>
                    <a:pt x="220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1" name="Google Shape;8891;p101"/>
          <p:cNvGrpSpPr/>
          <p:nvPr/>
        </p:nvGrpSpPr>
        <p:grpSpPr>
          <a:xfrm>
            <a:off x="5530812" y="2887934"/>
            <a:ext cx="348040" cy="349273"/>
            <a:chOff x="4529475" y="3220950"/>
            <a:chExt cx="267950" cy="267950"/>
          </a:xfrm>
        </p:grpSpPr>
        <p:sp>
          <p:nvSpPr>
            <p:cNvPr id="8892" name="Google Shape;8892;p101"/>
            <p:cNvSpPr/>
            <p:nvPr/>
          </p:nvSpPr>
          <p:spPr>
            <a:xfrm>
              <a:off x="4606450" y="3284050"/>
              <a:ext cx="190975" cy="125650"/>
            </a:xfrm>
            <a:custGeom>
              <a:rect b="b" l="l" r="r" t="t"/>
              <a:pathLst>
                <a:path extrusionOk="0" h="5026" w="7639">
                  <a:moveTo>
                    <a:pt x="2922" y="1874"/>
                  </a:moveTo>
                  <a:cubicBezTo>
                    <a:pt x="3084" y="1874"/>
                    <a:pt x="3233" y="2001"/>
                    <a:pt x="3233" y="2192"/>
                  </a:cubicBezTo>
                  <a:cubicBezTo>
                    <a:pt x="3233" y="2359"/>
                    <a:pt x="3090" y="2502"/>
                    <a:pt x="2923" y="2502"/>
                  </a:cubicBezTo>
                  <a:cubicBezTo>
                    <a:pt x="2637" y="2502"/>
                    <a:pt x="2494" y="2168"/>
                    <a:pt x="2685" y="1978"/>
                  </a:cubicBezTo>
                  <a:cubicBezTo>
                    <a:pt x="2756" y="1906"/>
                    <a:pt x="2841" y="1874"/>
                    <a:pt x="2922" y="1874"/>
                  </a:cubicBezTo>
                  <a:close/>
                  <a:moveTo>
                    <a:pt x="4184" y="1874"/>
                  </a:moveTo>
                  <a:cubicBezTo>
                    <a:pt x="4347" y="1874"/>
                    <a:pt x="4495" y="2001"/>
                    <a:pt x="4495" y="2192"/>
                  </a:cubicBezTo>
                  <a:cubicBezTo>
                    <a:pt x="4495" y="2359"/>
                    <a:pt x="4352" y="2502"/>
                    <a:pt x="4185" y="2502"/>
                  </a:cubicBezTo>
                  <a:cubicBezTo>
                    <a:pt x="3899" y="2502"/>
                    <a:pt x="3757" y="2168"/>
                    <a:pt x="3947" y="1978"/>
                  </a:cubicBezTo>
                  <a:cubicBezTo>
                    <a:pt x="4019" y="1906"/>
                    <a:pt x="4103" y="1874"/>
                    <a:pt x="4184" y="1874"/>
                  </a:cubicBezTo>
                  <a:close/>
                  <a:moveTo>
                    <a:pt x="5436" y="1874"/>
                  </a:moveTo>
                  <a:cubicBezTo>
                    <a:pt x="5598" y="1874"/>
                    <a:pt x="5757" y="2001"/>
                    <a:pt x="5757" y="2192"/>
                  </a:cubicBezTo>
                  <a:cubicBezTo>
                    <a:pt x="5757" y="2359"/>
                    <a:pt x="5614" y="2502"/>
                    <a:pt x="5447" y="2502"/>
                  </a:cubicBezTo>
                  <a:cubicBezTo>
                    <a:pt x="5162" y="2502"/>
                    <a:pt x="5019" y="2168"/>
                    <a:pt x="5209" y="1978"/>
                  </a:cubicBezTo>
                  <a:cubicBezTo>
                    <a:pt x="5273" y="1906"/>
                    <a:pt x="5355" y="1874"/>
                    <a:pt x="5436" y="1874"/>
                  </a:cubicBezTo>
                  <a:close/>
                  <a:moveTo>
                    <a:pt x="2894" y="1"/>
                  </a:moveTo>
                  <a:cubicBezTo>
                    <a:pt x="961" y="1"/>
                    <a:pt x="1" y="2342"/>
                    <a:pt x="1351" y="3716"/>
                  </a:cubicBezTo>
                  <a:lnTo>
                    <a:pt x="1351" y="4716"/>
                  </a:lnTo>
                  <a:cubicBezTo>
                    <a:pt x="1351" y="4835"/>
                    <a:pt x="1423" y="4954"/>
                    <a:pt x="1542" y="5002"/>
                  </a:cubicBezTo>
                  <a:cubicBezTo>
                    <a:pt x="1582" y="5018"/>
                    <a:pt x="1624" y="5026"/>
                    <a:pt x="1665" y="5026"/>
                  </a:cubicBezTo>
                  <a:cubicBezTo>
                    <a:pt x="1748" y="5026"/>
                    <a:pt x="1828" y="4994"/>
                    <a:pt x="1875" y="4931"/>
                  </a:cubicBezTo>
                  <a:lnTo>
                    <a:pt x="2471" y="4335"/>
                  </a:lnTo>
                  <a:cubicBezTo>
                    <a:pt x="2637" y="4383"/>
                    <a:pt x="2780" y="4383"/>
                    <a:pt x="2923" y="4383"/>
                  </a:cubicBezTo>
                  <a:lnTo>
                    <a:pt x="5447" y="4383"/>
                  </a:lnTo>
                  <a:cubicBezTo>
                    <a:pt x="6662" y="4383"/>
                    <a:pt x="7638" y="3406"/>
                    <a:pt x="7638" y="2192"/>
                  </a:cubicBezTo>
                  <a:cubicBezTo>
                    <a:pt x="7638" y="977"/>
                    <a:pt x="6662" y="1"/>
                    <a:pt x="5447" y="1"/>
                  </a:cubicBezTo>
                  <a:lnTo>
                    <a:pt x="2923" y="1"/>
                  </a:lnTo>
                  <a:cubicBezTo>
                    <a:pt x="2913" y="1"/>
                    <a:pt x="2903" y="1"/>
                    <a:pt x="289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101"/>
            <p:cNvSpPr/>
            <p:nvPr/>
          </p:nvSpPr>
          <p:spPr>
            <a:xfrm>
              <a:off x="4529475" y="3220950"/>
              <a:ext cx="157800" cy="267950"/>
            </a:xfrm>
            <a:custGeom>
              <a:rect b="b" l="l" r="r" t="t"/>
              <a:pathLst>
                <a:path extrusionOk="0" h="10718" w="6312">
                  <a:moveTo>
                    <a:pt x="3197" y="1262"/>
                  </a:moveTo>
                  <a:cubicBezTo>
                    <a:pt x="3465" y="1262"/>
                    <a:pt x="3614" y="1580"/>
                    <a:pt x="3430" y="1787"/>
                  </a:cubicBezTo>
                  <a:cubicBezTo>
                    <a:pt x="3359" y="1858"/>
                    <a:pt x="3274" y="1890"/>
                    <a:pt x="3193" y="1890"/>
                  </a:cubicBezTo>
                  <a:cubicBezTo>
                    <a:pt x="3031" y="1890"/>
                    <a:pt x="2882" y="1763"/>
                    <a:pt x="2882" y="1572"/>
                  </a:cubicBezTo>
                  <a:cubicBezTo>
                    <a:pt x="2882" y="1406"/>
                    <a:pt x="3001" y="1263"/>
                    <a:pt x="3168" y="1263"/>
                  </a:cubicBezTo>
                  <a:cubicBezTo>
                    <a:pt x="3178" y="1262"/>
                    <a:pt x="3187" y="1262"/>
                    <a:pt x="3197" y="1262"/>
                  </a:cubicBezTo>
                  <a:close/>
                  <a:moveTo>
                    <a:pt x="3544" y="8810"/>
                  </a:moveTo>
                  <a:cubicBezTo>
                    <a:pt x="3940" y="8810"/>
                    <a:pt x="3940" y="9433"/>
                    <a:pt x="3544" y="9433"/>
                  </a:cubicBezTo>
                  <a:cubicBezTo>
                    <a:pt x="3530" y="9433"/>
                    <a:pt x="3516" y="9433"/>
                    <a:pt x="3502" y="9431"/>
                  </a:cubicBezTo>
                  <a:lnTo>
                    <a:pt x="2882" y="9431"/>
                  </a:lnTo>
                  <a:cubicBezTo>
                    <a:pt x="2867" y="9433"/>
                    <a:pt x="2852" y="9433"/>
                    <a:pt x="2838" y="9433"/>
                  </a:cubicBezTo>
                  <a:cubicBezTo>
                    <a:pt x="2421" y="9433"/>
                    <a:pt x="2421" y="8810"/>
                    <a:pt x="2838" y="8810"/>
                  </a:cubicBezTo>
                  <a:cubicBezTo>
                    <a:pt x="2852" y="8810"/>
                    <a:pt x="2867" y="8810"/>
                    <a:pt x="2882" y="8812"/>
                  </a:cubicBezTo>
                  <a:lnTo>
                    <a:pt x="3502" y="8812"/>
                  </a:lnTo>
                  <a:cubicBezTo>
                    <a:pt x="3516" y="8810"/>
                    <a:pt x="3530" y="8810"/>
                    <a:pt x="3544" y="8810"/>
                  </a:cubicBezTo>
                  <a:close/>
                  <a:moveTo>
                    <a:pt x="953" y="1"/>
                  </a:moveTo>
                  <a:cubicBezTo>
                    <a:pt x="429" y="1"/>
                    <a:pt x="1" y="406"/>
                    <a:pt x="1" y="929"/>
                  </a:cubicBezTo>
                  <a:lnTo>
                    <a:pt x="1" y="9788"/>
                  </a:lnTo>
                  <a:cubicBezTo>
                    <a:pt x="25" y="10288"/>
                    <a:pt x="429" y="10693"/>
                    <a:pt x="953" y="10717"/>
                  </a:cubicBezTo>
                  <a:lnTo>
                    <a:pt x="5383" y="10717"/>
                  </a:lnTo>
                  <a:cubicBezTo>
                    <a:pt x="5883" y="10717"/>
                    <a:pt x="6312" y="10288"/>
                    <a:pt x="6312" y="9765"/>
                  </a:cubicBezTo>
                  <a:lnTo>
                    <a:pt x="6312" y="7550"/>
                  </a:lnTo>
                  <a:lnTo>
                    <a:pt x="5764" y="7550"/>
                  </a:lnTo>
                  <a:lnTo>
                    <a:pt x="5407" y="7907"/>
                  </a:lnTo>
                  <a:cubicBezTo>
                    <a:pt x="5227" y="8087"/>
                    <a:pt x="4981" y="8188"/>
                    <a:pt x="4728" y="8188"/>
                  </a:cubicBezTo>
                  <a:cubicBezTo>
                    <a:pt x="4612" y="8188"/>
                    <a:pt x="4495" y="8166"/>
                    <a:pt x="4383" y="8121"/>
                  </a:cubicBezTo>
                  <a:cubicBezTo>
                    <a:pt x="4025" y="7955"/>
                    <a:pt x="3787" y="7621"/>
                    <a:pt x="3811" y="7240"/>
                  </a:cubicBezTo>
                  <a:lnTo>
                    <a:pt x="3811" y="6502"/>
                  </a:lnTo>
                  <a:cubicBezTo>
                    <a:pt x="3406" y="6002"/>
                    <a:pt x="3168" y="5359"/>
                    <a:pt x="3168" y="4716"/>
                  </a:cubicBezTo>
                  <a:cubicBezTo>
                    <a:pt x="3168" y="3168"/>
                    <a:pt x="4430" y="1906"/>
                    <a:pt x="6002" y="1906"/>
                  </a:cubicBezTo>
                  <a:lnTo>
                    <a:pt x="6312" y="1906"/>
                  </a:lnTo>
                  <a:lnTo>
                    <a:pt x="6312" y="929"/>
                  </a:lnTo>
                  <a:cubicBezTo>
                    <a:pt x="6312" y="406"/>
                    <a:pt x="5883" y="1"/>
                    <a:pt x="535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4" name="Google Shape;8894;p101"/>
          <p:cNvGrpSpPr/>
          <p:nvPr/>
        </p:nvGrpSpPr>
        <p:grpSpPr>
          <a:xfrm>
            <a:off x="6284044" y="2887151"/>
            <a:ext cx="348008" cy="350055"/>
            <a:chOff x="5109375" y="3220350"/>
            <a:chExt cx="267925" cy="268550"/>
          </a:xfrm>
        </p:grpSpPr>
        <p:sp>
          <p:nvSpPr>
            <p:cNvPr id="8895" name="Google Shape;8895;p101"/>
            <p:cNvSpPr/>
            <p:nvPr/>
          </p:nvSpPr>
          <p:spPr>
            <a:xfrm>
              <a:off x="5109375" y="3220350"/>
              <a:ext cx="157775" cy="268550"/>
            </a:xfrm>
            <a:custGeom>
              <a:rect b="b" l="l" r="r" t="t"/>
              <a:pathLst>
                <a:path extrusionOk="0" h="10742" w="6311">
                  <a:moveTo>
                    <a:pt x="3167" y="953"/>
                  </a:moveTo>
                  <a:cubicBezTo>
                    <a:pt x="3334" y="953"/>
                    <a:pt x="3477" y="1096"/>
                    <a:pt x="3477" y="1287"/>
                  </a:cubicBezTo>
                  <a:cubicBezTo>
                    <a:pt x="3501" y="1513"/>
                    <a:pt x="3334" y="1626"/>
                    <a:pt x="3167" y="1626"/>
                  </a:cubicBezTo>
                  <a:cubicBezTo>
                    <a:pt x="3001" y="1626"/>
                    <a:pt x="2834" y="1513"/>
                    <a:pt x="2858" y="1287"/>
                  </a:cubicBezTo>
                  <a:cubicBezTo>
                    <a:pt x="2858" y="1096"/>
                    <a:pt x="2977" y="953"/>
                    <a:pt x="3167" y="953"/>
                  </a:cubicBezTo>
                  <a:close/>
                  <a:moveTo>
                    <a:pt x="3543" y="8834"/>
                  </a:moveTo>
                  <a:cubicBezTo>
                    <a:pt x="3939" y="8834"/>
                    <a:pt x="3939" y="9457"/>
                    <a:pt x="3543" y="9457"/>
                  </a:cubicBezTo>
                  <a:cubicBezTo>
                    <a:pt x="3530" y="9457"/>
                    <a:pt x="3515" y="9457"/>
                    <a:pt x="3501" y="9455"/>
                  </a:cubicBezTo>
                  <a:lnTo>
                    <a:pt x="2858" y="9455"/>
                  </a:lnTo>
                  <a:cubicBezTo>
                    <a:pt x="2843" y="9457"/>
                    <a:pt x="2829" y="9457"/>
                    <a:pt x="2815" y="9457"/>
                  </a:cubicBezTo>
                  <a:cubicBezTo>
                    <a:pt x="2420" y="9457"/>
                    <a:pt x="2420" y="8834"/>
                    <a:pt x="2815" y="8834"/>
                  </a:cubicBezTo>
                  <a:cubicBezTo>
                    <a:pt x="2829" y="8834"/>
                    <a:pt x="2843" y="8834"/>
                    <a:pt x="2858" y="8836"/>
                  </a:cubicBezTo>
                  <a:lnTo>
                    <a:pt x="3501" y="8836"/>
                  </a:lnTo>
                  <a:cubicBezTo>
                    <a:pt x="3515" y="8834"/>
                    <a:pt x="3530" y="8834"/>
                    <a:pt x="3543" y="8834"/>
                  </a:cubicBezTo>
                  <a:close/>
                  <a:moveTo>
                    <a:pt x="953" y="1"/>
                  </a:moveTo>
                  <a:cubicBezTo>
                    <a:pt x="429" y="1"/>
                    <a:pt x="0" y="430"/>
                    <a:pt x="0" y="953"/>
                  </a:cubicBezTo>
                  <a:lnTo>
                    <a:pt x="0" y="9789"/>
                  </a:lnTo>
                  <a:cubicBezTo>
                    <a:pt x="0" y="10312"/>
                    <a:pt x="429" y="10717"/>
                    <a:pt x="953" y="10741"/>
                  </a:cubicBezTo>
                  <a:lnTo>
                    <a:pt x="5358" y="10741"/>
                  </a:lnTo>
                  <a:cubicBezTo>
                    <a:pt x="5882" y="10741"/>
                    <a:pt x="6311" y="10312"/>
                    <a:pt x="6311" y="9789"/>
                  </a:cubicBezTo>
                  <a:lnTo>
                    <a:pt x="6311" y="8193"/>
                  </a:lnTo>
                  <a:lnTo>
                    <a:pt x="4096" y="8193"/>
                  </a:lnTo>
                  <a:cubicBezTo>
                    <a:pt x="3572" y="8193"/>
                    <a:pt x="3167" y="7788"/>
                    <a:pt x="3167" y="7264"/>
                  </a:cubicBezTo>
                  <a:lnTo>
                    <a:pt x="3167" y="2859"/>
                  </a:lnTo>
                  <a:cubicBezTo>
                    <a:pt x="3167" y="2335"/>
                    <a:pt x="3572" y="1906"/>
                    <a:pt x="4096" y="1906"/>
                  </a:cubicBezTo>
                  <a:lnTo>
                    <a:pt x="6311" y="1906"/>
                  </a:lnTo>
                  <a:lnTo>
                    <a:pt x="6311" y="953"/>
                  </a:lnTo>
                  <a:cubicBezTo>
                    <a:pt x="6311" y="430"/>
                    <a:pt x="5882" y="1"/>
                    <a:pt x="53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101"/>
            <p:cNvSpPr/>
            <p:nvPr/>
          </p:nvSpPr>
          <p:spPr>
            <a:xfrm>
              <a:off x="5204025" y="3284050"/>
              <a:ext cx="173275" cy="31600"/>
            </a:xfrm>
            <a:custGeom>
              <a:rect b="b" l="l" r="r" t="t"/>
              <a:pathLst>
                <a:path extrusionOk="0" h="1264" w="6931">
                  <a:moveTo>
                    <a:pt x="310" y="1"/>
                  </a:moveTo>
                  <a:cubicBezTo>
                    <a:pt x="144" y="1"/>
                    <a:pt x="1" y="144"/>
                    <a:pt x="1" y="311"/>
                  </a:cubicBezTo>
                  <a:lnTo>
                    <a:pt x="1" y="1263"/>
                  </a:lnTo>
                  <a:lnTo>
                    <a:pt x="6931" y="1263"/>
                  </a:lnTo>
                  <a:lnTo>
                    <a:pt x="6931" y="311"/>
                  </a:lnTo>
                  <a:cubicBezTo>
                    <a:pt x="6931" y="144"/>
                    <a:pt x="6812" y="1"/>
                    <a:pt x="662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101"/>
            <p:cNvSpPr/>
            <p:nvPr/>
          </p:nvSpPr>
          <p:spPr>
            <a:xfrm>
              <a:off x="5204025" y="3331100"/>
              <a:ext cx="173275" cy="78600"/>
            </a:xfrm>
            <a:custGeom>
              <a:rect b="b" l="l" r="r" t="t"/>
              <a:pathLst>
                <a:path extrusionOk="0" h="3144" w="6931">
                  <a:moveTo>
                    <a:pt x="5400" y="617"/>
                  </a:moveTo>
                  <a:cubicBezTo>
                    <a:pt x="5798" y="617"/>
                    <a:pt x="5798" y="1265"/>
                    <a:pt x="5400" y="1265"/>
                  </a:cubicBezTo>
                  <a:cubicBezTo>
                    <a:pt x="5387" y="1265"/>
                    <a:pt x="5373" y="1264"/>
                    <a:pt x="5359" y="1262"/>
                  </a:cubicBezTo>
                  <a:lnTo>
                    <a:pt x="4716" y="1262"/>
                  </a:lnTo>
                  <a:cubicBezTo>
                    <a:pt x="4335" y="1215"/>
                    <a:pt x="4335" y="667"/>
                    <a:pt x="4716" y="620"/>
                  </a:cubicBezTo>
                  <a:lnTo>
                    <a:pt x="5359" y="620"/>
                  </a:lnTo>
                  <a:cubicBezTo>
                    <a:pt x="5373" y="618"/>
                    <a:pt x="5387" y="617"/>
                    <a:pt x="5400" y="617"/>
                  </a:cubicBezTo>
                  <a:close/>
                  <a:moveTo>
                    <a:pt x="1" y="0"/>
                  </a:moveTo>
                  <a:lnTo>
                    <a:pt x="1" y="2834"/>
                  </a:lnTo>
                  <a:cubicBezTo>
                    <a:pt x="1" y="3001"/>
                    <a:pt x="144" y="3144"/>
                    <a:pt x="310" y="3144"/>
                  </a:cubicBezTo>
                  <a:lnTo>
                    <a:pt x="6621" y="3144"/>
                  </a:lnTo>
                  <a:cubicBezTo>
                    <a:pt x="6812" y="3144"/>
                    <a:pt x="6931" y="3001"/>
                    <a:pt x="6931" y="2834"/>
                  </a:cubicBezTo>
                  <a:lnTo>
                    <a:pt x="693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8" name="Google Shape;8898;p101"/>
          <p:cNvGrpSpPr/>
          <p:nvPr/>
        </p:nvGrpSpPr>
        <p:grpSpPr>
          <a:xfrm>
            <a:off x="7045751" y="2887901"/>
            <a:ext cx="327907" cy="349305"/>
            <a:chOff x="5695800" y="3220925"/>
            <a:chExt cx="252450" cy="267975"/>
          </a:xfrm>
        </p:grpSpPr>
        <p:sp>
          <p:nvSpPr>
            <p:cNvPr id="8899" name="Google Shape;8899;p101"/>
            <p:cNvSpPr/>
            <p:nvPr/>
          </p:nvSpPr>
          <p:spPr>
            <a:xfrm>
              <a:off x="5695800" y="3220925"/>
              <a:ext cx="157200" cy="267975"/>
            </a:xfrm>
            <a:custGeom>
              <a:rect b="b" l="l" r="r" t="t"/>
              <a:pathLst>
                <a:path extrusionOk="0" h="10719" w="6288">
                  <a:moveTo>
                    <a:pt x="3144" y="1264"/>
                  </a:moveTo>
                  <a:cubicBezTo>
                    <a:pt x="3430" y="1264"/>
                    <a:pt x="3573" y="1597"/>
                    <a:pt x="3358" y="1788"/>
                  </a:cubicBezTo>
                  <a:cubicBezTo>
                    <a:pt x="3295" y="1859"/>
                    <a:pt x="3215" y="1891"/>
                    <a:pt x="3138" y="1891"/>
                  </a:cubicBezTo>
                  <a:cubicBezTo>
                    <a:pt x="2982" y="1891"/>
                    <a:pt x="2834" y="1764"/>
                    <a:pt x="2834" y="1573"/>
                  </a:cubicBezTo>
                  <a:cubicBezTo>
                    <a:pt x="2834" y="1407"/>
                    <a:pt x="2977" y="1264"/>
                    <a:pt x="3144" y="1264"/>
                  </a:cubicBezTo>
                  <a:close/>
                  <a:moveTo>
                    <a:pt x="3520" y="8811"/>
                  </a:moveTo>
                  <a:cubicBezTo>
                    <a:pt x="3916" y="8811"/>
                    <a:pt x="3916" y="9434"/>
                    <a:pt x="3520" y="9434"/>
                  </a:cubicBezTo>
                  <a:cubicBezTo>
                    <a:pt x="3506" y="9434"/>
                    <a:pt x="3492" y="9434"/>
                    <a:pt x="3477" y="9432"/>
                  </a:cubicBezTo>
                  <a:lnTo>
                    <a:pt x="2834" y="9432"/>
                  </a:lnTo>
                  <a:cubicBezTo>
                    <a:pt x="2820" y="9434"/>
                    <a:pt x="2806" y="9434"/>
                    <a:pt x="2792" y="9434"/>
                  </a:cubicBezTo>
                  <a:cubicBezTo>
                    <a:pt x="2396" y="9434"/>
                    <a:pt x="2396" y="8811"/>
                    <a:pt x="2792" y="8811"/>
                  </a:cubicBezTo>
                  <a:cubicBezTo>
                    <a:pt x="2806" y="8811"/>
                    <a:pt x="2820" y="8811"/>
                    <a:pt x="2834" y="8813"/>
                  </a:cubicBezTo>
                  <a:lnTo>
                    <a:pt x="3477" y="8813"/>
                  </a:lnTo>
                  <a:cubicBezTo>
                    <a:pt x="3492" y="8811"/>
                    <a:pt x="3506" y="8811"/>
                    <a:pt x="3520" y="8811"/>
                  </a:cubicBezTo>
                  <a:close/>
                  <a:moveTo>
                    <a:pt x="911" y="1"/>
                  </a:moveTo>
                  <a:cubicBezTo>
                    <a:pt x="407" y="1"/>
                    <a:pt x="0" y="420"/>
                    <a:pt x="0" y="930"/>
                  </a:cubicBezTo>
                  <a:lnTo>
                    <a:pt x="0" y="9766"/>
                  </a:lnTo>
                  <a:cubicBezTo>
                    <a:pt x="0" y="10289"/>
                    <a:pt x="429" y="10718"/>
                    <a:pt x="953" y="10718"/>
                  </a:cubicBezTo>
                  <a:lnTo>
                    <a:pt x="5335" y="10718"/>
                  </a:lnTo>
                  <a:cubicBezTo>
                    <a:pt x="5859" y="10718"/>
                    <a:pt x="6287" y="10289"/>
                    <a:pt x="6287" y="9766"/>
                  </a:cubicBezTo>
                  <a:lnTo>
                    <a:pt x="6287" y="8789"/>
                  </a:lnTo>
                  <a:cubicBezTo>
                    <a:pt x="6168" y="8789"/>
                    <a:pt x="6073" y="8813"/>
                    <a:pt x="5978" y="8813"/>
                  </a:cubicBezTo>
                  <a:cubicBezTo>
                    <a:pt x="5949" y="8814"/>
                    <a:pt x="5920" y="8814"/>
                    <a:pt x="5891" y="8814"/>
                  </a:cubicBezTo>
                  <a:cubicBezTo>
                    <a:pt x="3977" y="8814"/>
                    <a:pt x="2406" y="7260"/>
                    <a:pt x="2406" y="5336"/>
                  </a:cubicBezTo>
                  <a:cubicBezTo>
                    <a:pt x="2406" y="3436"/>
                    <a:pt x="3977" y="1882"/>
                    <a:pt x="5891" y="1882"/>
                  </a:cubicBezTo>
                  <a:cubicBezTo>
                    <a:pt x="5920" y="1882"/>
                    <a:pt x="5949" y="1882"/>
                    <a:pt x="5978" y="1883"/>
                  </a:cubicBezTo>
                  <a:cubicBezTo>
                    <a:pt x="6073" y="1883"/>
                    <a:pt x="6192" y="1883"/>
                    <a:pt x="6287" y="1907"/>
                  </a:cubicBezTo>
                  <a:lnTo>
                    <a:pt x="6287" y="930"/>
                  </a:lnTo>
                  <a:cubicBezTo>
                    <a:pt x="6287" y="407"/>
                    <a:pt x="5859" y="2"/>
                    <a:pt x="5335" y="2"/>
                  </a:cubicBezTo>
                  <a:lnTo>
                    <a:pt x="953" y="2"/>
                  </a:lnTo>
                  <a:cubicBezTo>
                    <a:pt x="939" y="1"/>
                    <a:pt x="925" y="1"/>
                    <a:pt x="9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101"/>
            <p:cNvSpPr/>
            <p:nvPr/>
          </p:nvSpPr>
          <p:spPr>
            <a:xfrm>
              <a:off x="5754300" y="3282075"/>
              <a:ext cx="193950" cy="174525"/>
            </a:xfrm>
            <a:custGeom>
              <a:rect b="b" l="l" r="r" t="t"/>
              <a:pathLst>
                <a:path extrusionOk="0" h="6981" w="7758">
                  <a:moveTo>
                    <a:pt x="3565" y="1"/>
                  </a:moveTo>
                  <a:cubicBezTo>
                    <a:pt x="2565" y="1"/>
                    <a:pt x="1560" y="506"/>
                    <a:pt x="1018" y="1628"/>
                  </a:cubicBezTo>
                  <a:cubicBezTo>
                    <a:pt x="1" y="3718"/>
                    <a:pt x="1687" y="5752"/>
                    <a:pt x="3602" y="5752"/>
                  </a:cubicBezTo>
                  <a:cubicBezTo>
                    <a:pt x="4196" y="5752"/>
                    <a:pt x="4812" y="5556"/>
                    <a:pt x="5376" y="5105"/>
                  </a:cubicBezTo>
                  <a:lnTo>
                    <a:pt x="7162" y="6891"/>
                  </a:lnTo>
                  <a:cubicBezTo>
                    <a:pt x="7234" y="6950"/>
                    <a:pt x="7317" y="6980"/>
                    <a:pt x="7398" y="6980"/>
                  </a:cubicBezTo>
                  <a:cubicBezTo>
                    <a:pt x="7478" y="6980"/>
                    <a:pt x="7555" y="6950"/>
                    <a:pt x="7615" y="6891"/>
                  </a:cubicBezTo>
                  <a:cubicBezTo>
                    <a:pt x="7758" y="6772"/>
                    <a:pt x="7758" y="6558"/>
                    <a:pt x="7615" y="6438"/>
                  </a:cubicBezTo>
                  <a:lnTo>
                    <a:pt x="5829" y="4652"/>
                  </a:lnTo>
                  <a:cubicBezTo>
                    <a:pt x="6234" y="4152"/>
                    <a:pt x="6448" y="3533"/>
                    <a:pt x="6448" y="2890"/>
                  </a:cubicBezTo>
                  <a:cubicBezTo>
                    <a:pt x="6476" y="1080"/>
                    <a:pt x="5027" y="1"/>
                    <a:pt x="356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101"/>
          <p:cNvGrpSpPr/>
          <p:nvPr/>
        </p:nvGrpSpPr>
        <p:grpSpPr>
          <a:xfrm>
            <a:off x="7785800" y="3476953"/>
            <a:ext cx="348040" cy="286477"/>
            <a:chOff x="6265550" y="3672825"/>
            <a:chExt cx="267950" cy="219775"/>
          </a:xfrm>
        </p:grpSpPr>
        <p:sp>
          <p:nvSpPr>
            <p:cNvPr id="8902" name="Google Shape;8902;p101"/>
            <p:cNvSpPr/>
            <p:nvPr/>
          </p:nvSpPr>
          <p:spPr>
            <a:xfrm>
              <a:off x="6375700" y="3672825"/>
              <a:ext cx="47650" cy="47075"/>
            </a:xfrm>
            <a:custGeom>
              <a:rect b="b" l="l" r="r" t="t"/>
              <a:pathLst>
                <a:path extrusionOk="0" h="1883" w="1906">
                  <a:moveTo>
                    <a:pt x="953" y="1"/>
                  </a:moveTo>
                  <a:cubicBezTo>
                    <a:pt x="429" y="1"/>
                    <a:pt x="1" y="429"/>
                    <a:pt x="1" y="953"/>
                  </a:cubicBezTo>
                  <a:cubicBezTo>
                    <a:pt x="1" y="1453"/>
                    <a:pt x="429" y="1882"/>
                    <a:pt x="953" y="1882"/>
                  </a:cubicBezTo>
                  <a:cubicBezTo>
                    <a:pt x="1477" y="1882"/>
                    <a:pt x="1906" y="1453"/>
                    <a:pt x="1906" y="953"/>
                  </a:cubicBezTo>
                  <a:cubicBezTo>
                    <a:pt x="1906" y="429"/>
                    <a:pt x="1477" y="1"/>
                    <a:pt x="9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101"/>
            <p:cNvSpPr/>
            <p:nvPr/>
          </p:nvSpPr>
          <p:spPr>
            <a:xfrm>
              <a:off x="6486450" y="3704375"/>
              <a:ext cx="47050" cy="47075"/>
            </a:xfrm>
            <a:custGeom>
              <a:rect b="b" l="l" r="r" t="t"/>
              <a:pathLst>
                <a:path extrusionOk="0" h="1883" w="1882">
                  <a:moveTo>
                    <a:pt x="953" y="1"/>
                  </a:moveTo>
                  <a:cubicBezTo>
                    <a:pt x="429" y="1"/>
                    <a:pt x="0" y="406"/>
                    <a:pt x="0" y="930"/>
                  </a:cubicBezTo>
                  <a:cubicBezTo>
                    <a:pt x="0" y="1454"/>
                    <a:pt x="429" y="1882"/>
                    <a:pt x="953" y="1882"/>
                  </a:cubicBezTo>
                  <a:cubicBezTo>
                    <a:pt x="1477" y="1882"/>
                    <a:pt x="1881" y="1454"/>
                    <a:pt x="1881" y="930"/>
                  </a:cubicBezTo>
                  <a:cubicBezTo>
                    <a:pt x="1881" y="406"/>
                    <a:pt x="1477" y="1"/>
                    <a:pt x="9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101"/>
            <p:cNvSpPr/>
            <p:nvPr/>
          </p:nvSpPr>
          <p:spPr>
            <a:xfrm>
              <a:off x="6265550" y="3704375"/>
              <a:ext cx="47075" cy="47075"/>
            </a:xfrm>
            <a:custGeom>
              <a:rect b="b" l="l" r="r" t="t"/>
              <a:pathLst>
                <a:path extrusionOk="0" h="1883" w="1883">
                  <a:moveTo>
                    <a:pt x="930" y="1"/>
                  </a:moveTo>
                  <a:cubicBezTo>
                    <a:pt x="406" y="1"/>
                    <a:pt x="1" y="406"/>
                    <a:pt x="1" y="930"/>
                  </a:cubicBezTo>
                  <a:cubicBezTo>
                    <a:pt x="1" y="1454"/>
                    <a:pt x="406" y="1882"/>
                    <a:pt x="930" y="1882"/>
                  </a:cubicBezTo>
                  <a:cubicBezTo>
                    <a:pt x="1454" y="1882"/>
                    <a:pt x="1882" y="1454"/>
                    <a:pt x="1882" y="930"/>
                  </a:cubicBezTo>
                  <a:cubicBezTo>
                    <a:pt x="1882" y="406"/>
                    <a:pt x="1454" y="1"/>
                    <a:pt x="93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101"/>
            <p:cNvSpPr/>
            <p:nvPr/>
          </p:nvSpPr>
          <p:spPr>
            <a:xfrm>
              <a:off x="6391775" y="3813925"/>
              <a:ext cx="15500" cy="31575"/>
            </a:xfrm>
            <a:custGeom>
              <a:rect b="b" l="l" r="r" t="t"/>
              <a:pathLst>
                <a:path extrusionOk="0" h="1263" w="620">
                  <a:moveTo>
                    <a:pt x="310" y="1"/>
                  </a:moveTo>
                  <a:cubicBezTo>
                    <a:pt x="143" y="1"/>
                    <a:pt x="1" y="287"/>
                    <a:pt x="1" y="644"/>
                  </a:cubicBezTo>
                  <a:cubicBezTo>
                    <a:pt x="1" y="977"/>
                    <a:pt x="143" y="1263"/>
                    <a:pt x="310" y="1263"/>
                  </a:cubicBezTo>
                  <a:cubicBezTo>
                    <a:pt x="477" y="1263"/>
                    <a:pt x="620" y="977"/>
                    <a:pt x="620" y="644"/>
                  </a:cubicBezTo>
                  <a:cubicBezTo>
                    <a:pt x="620" y="287"/>
                    <a:pt x="477" y="1"/>
                    <a:pt x="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101"/>
            <p:cNvSpPr/>
            <p:nvPr/>
          </p:nvSpPr>
          <p:spPr>
            <a:xfrm>
              <a:off x="6293550" y="3730575"/>
              <a:ext cx="213150" cy="162025"/>
            </a:xfrm>
            <a:custGeom>
              <a:rect b="b" l="l" r="r" t="t"/>
              <a:pathLst>
                <a:path extrusionOk="0" h="6481" w="8526">
                  <a:moveTo>
                    <a:pt x="2358" y="3311"/>
                  </a:moveTo>
                  <a:cubicBezTo>
                    <a:pt x="2524" y="3311"/>
                    <a:pt x="2691" y="3430"/>
                    <a:pt x="2667" y="3668"/>
                  </a:cubicBezTo>
                  <a:lnTo>
                    <a:pt x="2667" y="4287"/>
                  </a:lnTo>
                  <a:cubicBezTo>
                    <a:pt x="2691" y="4514"/>
                    <a:pt x="2524" y="4627"/>
                    <a:pt x="2358" y="4627"/>
                  </a:cubicBezTo>
                  <a:cubicBezTo>
                    <a:pt x="2191" y="4627"/>
                    <a:pt x="2024" y="4514"/>
                    <a:pt x="2048" y="4287"/>
                  </a:cubicBezTo>
                  <a:lnTo>
                    <a:pt x="2048" y="3668"/>
                  </a:lnTo>
                  <a:cubicBezTo>
                    <a:pt x="2024" y="3430"/>
                    <a:pt x="2191" y="3311"/>
                    <a:pt x="2358" y="3311"/>
                  </a:cubicBezTo>
                  <a:close/>
                  <a:moveTo>
                    <a:pt x="6120" y="3311"/>
                  </a:moveTo>
                  <a:cubicBezTo>
                    <a:pt x="6287" y="3311"/>
                    <a:pt x="6454" y="3430"/>
                    <a:pt x="6430" y="3668"/>
                  </a:cubicBezTo>
                  <a:lnTo>
                    <a:pt x="6430" y="4287"/>
                  </a:lnTo>
                  <a:cubicBezTo>
                    <a:pt x="6454" y="4514"/>
                    <a:pt x="6287" y="4627"/>
                    <a:pt x="6120" y="4627"/>
                  </a:cubicBezTo>
                  <a:cubicBezTo>
                    <a:pt x="5954" y="4627"/>
                    <a:pt x="5787" y="4514"/>
                    <a:pt x="5811" y="4287"/>
                  </a:cubicBezTo>
                  <a:lnTo>
                    <a:pt x="5811" y="3668"/>
                  </a:lnTo>
                  <a:cubicBezTo>
                    <a:pt x="5787" y="3430"/>
                    <a:pt x="5954" y="3311"/>
                    <a:pt x="6120" y="3311"/>
                  </a:cubicBezTo>
                  <a:close/>
                  <a:moveTo>
                    <a:pt x="4239" y="2716"/>
                  </a:moveTo>
                  <a:cubicBezTo>
                    <a:pt x="4763" y="2716"/>
                    <a:pt x="5192" y="3263"/>
                    <a:pt x="5192" y="3978"/>
                  </a:cubicBezTo>
                  <a:cubicBezTo>
                    <a:pt x="5192" y="4668"/>
                    <a:pt x="4763" y="5240"/>
                    <a:pt x="4239" y="5240"/>
                  </a:cubicBezTo>
                  <a:cubicBezTo>
                    <a:pt x="3715" y="5240"/>
                    <a:pt x="3310" y="4668"/>
                    <a:pt x="3310" y="3978"/>
                  </a:cubicBezTo>
                  <a:cubicBezTo>
                    <a:pt x="3310" y="3263"/>
                    <a:pt x="3715" y="2716"/>
                    <a:pt x="4239" y="2716"/>
                  </a:cubicBezTo>
                  <a:close/>
                  <a:moveTo>
                    <a:pt x="3525" y="1"/>
                  </a:moveTo>
                  <a:cubicBezTo>
                    <a:pt x="3263" y="620"/>
                    <a:pt x="2929" y="1382"/>
                    <a:pt x="2572" y="1477"/>
                  </a:cubicBezTo>
                  <a:cubicBezTo>
                    <a:pt x="2545" y="1485"/>
                    <a:pt x="2516" y="1489"/>
                    <a:pt x="2486" y="1489"/>
                  </a:cubicBezTo>
                  <a:cubicBezTo>
                    <a:pt x="2143" y="1489"/>
                    <a:pt x="1607" y="1016"/>
                    <a:pt x="1191" y="644"/>
                  </a:cubicBezTo>
                  <a:cubicBezTo>
                    <a:pt x="953" y="1096"/>
                    <a:pt x="500" y="1382"/>
                    <a:pt x="0" y="1453"/>
                  </a:cubicBezTo>
                  <a:cubicBezTo>
                    <a:pt x="476" y="2858"/>
                    <a:pt x="738" y="4359"/>
                    <a:pt x="786" y="5859"/>
                  </a:cubicBezTo>
                  <a:lnTo>
                    <a:pt x="476" y="5859"/>
                  </a:lnTo>
                  <a:cubicBezTo>
                    <a:pt x="95" y="5907"/>
                    <a:pt x="95" y="6454"/>
                    <a:pt x="476" y="6478"/>
                  </a:cubicBezTo>
                  <a:lnTo>
                    <a:pt x="8049" y="6478"/>
                  </a:lnTo>
                  <a:cubicBezTo>
                    <a:pt x="8064" y="6480"/>
                    <a:pt x="8078" y="6481"/>
                    <a:pt x="8092" y="6481"/>
                  </a:cubicBezTo>
                  <a:cubicBezTo>
                    <a:pt x="8488" y="6481"/>
                    <a:pt x="8488" y="5857"/>
                    <a:pt x="8092" y="5857"/>
                  </a:cubicBezTo>
                  <a:cubicBezTo>
                    <a:pt x="8078" y="5857"/>
                    <a:pt x="8064" y="5858"/>
                    <a:pt x="8049" y="5859"/>
                  </a:cubicBezTo>
                  <a:lnTo>
                    <a:pt x="7764" y="5859"/>
                  </a:lnTo>
                  <a:cubicBezTo>
                    <a:pt x="7787" y="4359"/>
                    <a:pt x="8049" y="2882"/>
                    <a:pt x="8526" y="1453"/>
                  </a:cubicBezTo>
                  <a:cubicBezTo>
                    <a:pt x="8026" y="1382"/>
                    <a:pt x="7573" y="1096"/>
                    <a:pt x="7335" y="644"/>
                  </a:cubicBezTo>
                  <a:cubicBezTo>
                    <a:pt x="6919" y="1016"/>
                    <a:pt x="6382" y="1489"/>
                    <a:pt x="6021" y="1489"/>
                  </a:cubicBezTo>
                  <a:cubicBezTo>
                    <a:pt x="5989" y="1489"/>
                    <a:pt x="5959" y="1485"/>
                    <a:pt x="5930" y="1477"/>
                  </a:cubicBezTo>
                  <a:cubicBezTo>
                    <a:pt x="5597" y="1358"/>
                    <a:pt x="5263" y="620"/>
                    <a:pt x="5049" y="1"/>
                  </a:cubicBezTo>
                  <a:cubicBezTo>
                    <a:pt x="4811" y="132"/>
                    <a:pt x="4549" y="197"/>
                    <a:pt x="4287" y="197"/>
                  </a:cubicBezTo>
                  <a:cubicBezTo>
                    <a:pt x="4025" y="197"/>
                    <a:pt x="3763" y="132"/>
                    <a:pt x="352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07" name="Google Shape;8907;p101"/>
          <p:cNvSpPr/>
          <p:nvPr/>
        </p:nvSpPr>
        <p:spPr>
          <a:xfrm>
            <a:off x="7074175" y="3444725"/>
            <a:ext cx="267606" cy="350218"/>
          </a:xfrm>
          <a:custGeom>
            <a:rect b="b" l="l" r="r" t="t"/>
            <a:pathLst>
              <a:path extrusionOk="0" h="10747" w="8241">
                <a:moveTo>
                  <a:pt x="1632" y="0"/>
                </a:moveTo>
                <a:cubicBezTo>
                  <a:pt x="1459" y="0"/>
                  <a:pt x="1287" y="114"/>
                  <a:pt x="1310" y="340"/>
                </a:cubicBezTo>
                <a:lnTo>
                  <a:pt x="1310" y="10127"/>
                </a:lnTo>
                <a:lnTo>
                  <a:pt x="382" y="10127"/>
                </a:lnTo>
                <a:cubicBezTo>
                  <a:pt x="1" y="10151"/>
                  <a:pt x="1" y="10723"/>
                  <a:pt x="382" y="10747"/>
                </a:cubicBezTo>
                <a:lnTo>
                  <a:pt x="2882" y="10747"/>
                </a:lnTo>
                <a:cubicBezTo>
                  <a:pt x="3263" y="10723"/>
                  <a:pt x="3263" y="10151"/>
                  <a:pt x="2882" y="10127"/>
                </a:cubicBezTo>
                <a:lnTo>
                  <a:pt x="1929" y="10127"/>
                </a:lnTo>
                <a:lnTo>
                  <a:pt x="1929" y="6008"/>
                </a:lnTo>
                <a:cubicBezTo>
                  <a:pt x="2001" y="5960"/>
                  <a:pt x="1929" y="5698"/>
                  <a:pt x="2572" y="5698"/>
                </a:cubicBezTo>
                <a:cubicBezTo>
                  <a:pt x="2977" y="5698"/>
                  <a:pt x="3882" y="6031"/>
                  <a:pt x="4644" y="6293"/>
                </a:cubicBezTo>
                <a:cubicBezTo>
                  <a:pt x="5573" y="6627"/>
                  <a:pt x="6430" y="6960"/>
                  <a:pt x="6978" y="6960"/>
                </a:cubicBezTo>
                <a:cubicBezTo>
                  <a:pt x="7006" y="6962"/>
                  <a:pt x="7033" y="6963"/>
                  <a:pt x="7061" y="6963"/>
                </a:cubicBezTo>
                <a:cubicBezTo>
                  <a:pt x="7411" y="6963"/>
                  <a:pt x="7735" y="6824"/>
                  <a:pt x="7978" y="6603"/>
                </a:cubicBezTo>
                <a:cubicBezTo>
                  <a:pt x="8145" y="6436"/>
                  <a:pt x="8217" y="6222"/>
                  <a:pt x="8240" y="6008"/>
                </a:cubicBezTo>
                <a:lnTo>
                  <a:pt x="8240" y="1578"/>
                </a:lnTo>
                <a:cubicBezTo>
                  <a:pt x="8217" y="1411"/>
                  <a:pt x="8074" y="1292"/>
                  <a:pt x="7907" y="1292"/>
                </a:cubicBezTo>
                <a:cubicBezTo>
                  <a:pt x="7740" y="1292"/>
                  <a:pt x="7597" y="1411"/>
                  <a:pt x="7597" y="1602"/>
                </a:cubicBezTo>
                <a:cubicBezTo>
                  <a:pt x="7597" y="1650"/>
                  <a:pt x="7574" y="1912"/>
                  <a:pt x="6978" y="1912"/>
                </a:cubicBezTo>
                <a:cubicBezTo>
                  <a:pt x="6573" y="1912"/>
                  <a:pt x="5668" y="1578"/>
                  <a:pt x="4882" y="1292"/>
                </a:cubicBezTo>
                <a:cubicBezTo>
                  <a:pt x="3978" y="959"/>
                  <a:pt x="3096" y="649"/>
                  <a:pt x="2572" y="649"/>
                </a:cubicBezTo>
                <a:cubicBezTo>
                  <a:pt x="2358" y="649"/>
                  <a:pt x="2144" y="697"/>
                  <a:pt x="1953" y="768"/>
                </a:cubicBezTo>
                <a:lnTo>
                  <a:pt x="1953" y="340"/>
                </a:lnTo>
                <a:cubicBezTo>
                  <a:pt x="1977" y="114"/>
                  <a:pt x="1804" y="0"/>
                  <a:pt x="163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8" name="Google Shape;8908;p101"/>
          <p:cNvGrpSpPr/>
          <p:nvPr/>
        </p:nvGrpSpPr>
        <p:grpSpPr>
          <a:xfrm>
            <a:off x="6283265" y="3466883"/>
            <a:ext cx="350346" cy="307333"/>
            <a:chOff x="5108775" y="3665100"/>
            <a:chExt cx="269725" cy="235775"/>
          </a:xfrm>
        </p:grpSpPr>
        <p:sp>
          <p:nvSpPr>
            <p:cNvPr id="8909" name="Google Shape;8909;p101"/>
            <p:cNvSpPr/>
            <p:nvPr/>
          </p:nvSpPr>
          <p:spPr>
            <a:xfrm>
              <a:off x="5204025" y="3853225"/>
              <a:ext cx="47050" cy="47650"/>
            </a:xfrm>
            <a:custGeom>
              <a:rect b="b" l="l" r="r" t="t"/>
              <a:pathLst>
                <a:path extrusionOk="0" h="1906" w="1882">
                  <a:moveTo>
                    <a:pt x="953" y="1"/>
                  </a:moveTo>
                  <a:cubicBezTo>
                    <a:pt x="429" y="1"/>
                    <a:pt x="1" y="429"/>
                    <a:pt x="1" y="953"/>
                  </a:cubicBezTo>
                  <a:cubicBezTo>
                    <a:pt x="1" y="1477"/>
                    <a:pt x="429" y="1906"/>
                    <a:pt x="953" y="1906"/>
                  </a:cubicBezTo>
                  <a:cubicBezTo>
                    <a:pt x="1477" y="1906"/>
                    <a:pt x="1882" y="1477"/>
                    <a:pt x="1882" y="953"/>
                  </a:cubicBezTo>
                  <a:cubicBezTo>
                    <a:pt x="1882" y="429"/>
                    <a:pt x="1477" y="1"/>
                    <a:pt x="9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101"/>
            <p:cNvSpPr/>
            <p:nvPr/>
          </p:nvSpPr>
          <p:spPr>
            <a:xfrm>
              <a:off x="5283200" y="3853225"/>
              <a:ext cx="47075" cy="47650"/>
            </a:xfrm>
            <a:custGeom>
              <a:rect b="b" l="l" r="r" t="t"/>
              <a:pathLst>
                <a:path extrusionOk="0" h="1906" w="1883">
                  <a:moveTo>
                    <a:pt x="954" y="1"/>
                  </a:moveTo>
                  <a:cubicBezTo>
                    <a:pt x="430" y="1"/>
                    <a:pt x="1" y="429"/>
                    <a:pt x="1" y="953"/>
                  </a:cubicBezTo>
                  <a:cubicBezTo>
                    <a:pt x="1" y="1477"/>
                    <a:pt x="430" y="1906"/>
                    <a:pt x="954" y="1906"/>
                  </a:cubicBezTo>
                  <a:cubicBezTo>
                    <a:pt x="1477" y="1906"/>
                    <a:pt x="1882" y="1477"/>
                    <a:pt x="1882" y="953"/>
                  </a:cubicBezTo>
                  <a:cubicBezTo>
                    <a:pt x="1882" y="429"/>
                    <a:pt x="1477" y="1"/>
                    <a:pt x="95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101"/>
            <p:cNvSpPr/>
            <p:nvPr/>
          </p:nvSpPr>
          <p:spPr>
            <a:xfrm>
              <a:off x="5108775" y="3665100"/>
              <a:ext cx="269725" cy="188150"/>
            </a:xfrm>
            <a:custGeom>
              <a:rect b="b" l="l" r="r" t="t"/>
              <a:pathLst>
                <a:path extrusionOk="0" h="7526" w="10789">
                  <a:moveTo>
                    <a:pt x="358" y="0"/>
                  </a:moveTo>
                  <a:cubicBezTo>
                    <a:pt x="191" y="0"/>
                    <a:pt x="48" y="119"/>
                    <a:pt x="24" y="262"/>
                  </a:cubicBezTo>
                  <a:cubicBezTo>
                    <a:pt x="0" y="453"/>
                    <a:pt x="143" y="619"/>
                    <a:pt x="334" y="619"/>
                  </a:cubicBezTo>
                  <a:lnTo>
                    <a:pt x="1644" y="619"/>
                  </a:lnTo>
                  <a:lnTo>
                    <a:pt x="3168" y="5930"/>
                  </a:lnTo>
                  <a:lnTo>
                    <a:pt x="3049" y="6168"/>
                  </a:lnTo>
                  <a:cubicBezTo>
                    <a:pt x="2739" y="6787"/>
                    <a:pt x="3191" y="7526"/>
                    <a:pt x="3882" y="7526"/>
                  </a:cubicBezTo>
                  <a:lnTo>
                    <a:pt x="9169" y="7526"/>
                  </a:lnTo>
                  <a:cubicBezTo>
                    <a:pt x="9336" y="7526"/>
                    <a:pt x="9455" y="7406"/>
                    <a:pt x="9478" y="7264"/>
                  </a:cubicBezTo>
                  <a:cubicBezTo>
                    <a:pt x="9502" y="7073"/>
                    <a:pt x="9359" y="6906"/>
                    <a:pt x="9169" y="6906"/>
                  </a:cubicBezTo>
                  <a:lnTo>
                    <a:pt x="3882" y="6906"/>
                  </a:lnTo>
                  <a:cubicBezTo>
                    <a:pt x="3644" y="6906"/>
                    <a:pt x="3501" y="6668"/>
                    <a:pt x="3596" y="6454"/>
                  </a:cubicBezTo>
                  <a:lnTo>
                    <a:pt x="3692" y="6287"/>
                  </a:lnTo>
                  <a:lnTo>
                    <a:pt x="9169" y="6287"/>
                  </a:lnTo>
                  <a:cubicBezTo>
                    <a:pt x="9312" y="6287"/>
                    <a:pt x="9431" y="6192"/>
                    <a:pt x="9478" y="6049"/>
                  </a:cubicBezTo>
                  <a:lnTo>
                    <a:pt x="10741" y="1643"/>
                  </a:lnTo>
                  <a:cubicBezTo>
                    <a:pt x="10788" y="1453"/>
                    <a:pt x="10645" y="1262"/>
                    <a:pt x="10431" y="1262"/>
                  </a:cubicBezTo>
                  <a:lnTo>
                    <a:pt x="2477" y="1262"/>
                  </a:lnTo>
                  <a:lnTo>
                    <a:pt x="2191" y="215"/>
                  </a:lnTo>
                  <a:cubicBezTo>
                    <a:pt x="2144" y="95"/>
                    <a:pt x="2025" y="0"/>
                    <a:pt x="188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2" name="Google Shape;8912;p101"/>
          <p:cNvGrpSpPr/>
          <p:nvPr/>
        </p:nvGrpSpPr>
        <p:grpSpPr>
          <a:xfrm>
            <a:off x="5531591" y="3446092"/>
            <a:ext cx="371745" cy="349077"/>
            <a:chOff x="4530075" y="3649150"/>
            <a:chExt cx="286200" cy="267800"/>
          </a:xfrm>
        </p:grpSpPr>
        <p:sp>
          <p:nvSpPr>
            <p:cNvPr id="8913" name="Google Shape;8913;p101"/>
            <p:cNvSpPr/>
            <p:nvPr/>
          </p:nvSpPr>
          <p:spPr>
            <a:xfrm>
              <a:off x="4620575" y="3766900"/>
              <a:ext cx="86350" cy="150050"/>
            </a:xfrm>
            <a:custGeom>
              <a:rect b="b" l="l" r="r" t="t"/>
              <a:pathLst>
                <a:path extrusionOk="0" h="6002" w="3454">
                  <a:moveTo>
                    <a:pt x="1727" y="0"/>
                  </a:moveTo>
                  <a:cubicBezTo>
                    <a:pt x="1626" y="0"/>
                    <a:pt x="1525" y="48"/>
                    <a:pt x="1453" y="143"/>
                  </a:cubicBezTo>
                  <a:lnTo>
                    <a:pt x="120" y="2358"/>
                  </a:lnTo>
                  <a:cubicBezTo>
                    <a:pt x="0" y="2572"/>
                    <a:pt x="143" y="2834"/>
                    <a:pt x="405" y="2834"/>
                  </a:cubicBezTo>
                  <a:lnTo>
                    <a:pt x="1096" y="2834"/>
                  </a:lnTo>
                  <a:lnTo>
                    <a:pt x="1096" y="5692"/>
                  </a:lnTo>
                  <a:cubicBezTo>
                    <a:pt x="1096" y="5859"/>
                    <a:pt x="1239" y="6002"/>
                    <a:pt x="1405" y="6002"/>
                  </a:cubicBezTo>
                  <a:lnTo>
                    <a:pt x="2048" y="6002"/>
                  </a:lnTo>
                  <a:cubicBezTo>
                    <a:pt x="2215" y="6002"/>
                    <a:pt x="2358" y="5859"/>
                    <a:pt x="2358" y="5692"/>
                  </a:cubicBezTo>
                  <a:lnTo>
                    <a:pt x="2358" y="2834"/>
                  </a:lnTo>
                  <a:lnTo>
                    <a:pt x="3049" y="2834"/>
                  </a:lnTo>
                  <a:cubicBezTo>
                    <a:pt x="3311" y="2834"/>
                    <a:pt x="3454" y="2572"/>
                    <a:pt x="3334" y="2358"/>
                  </a:cubicBezTo>
                  <a:lnTo>
                    <a:pt x="2001" y="143"/>
                  </a:lnTo>
                  <a:cubicBezTo>
                    <a:pt x="1929" y="48"/>
                    <a:pt x="1828" y="0"/>
                    <a:pt x="172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101"/>
            <p:cNvSpPr/>
            <p:nvPr/>
          </p:nvSpPr>
          <p:spPr>
            <a:xfrm>
              <a:off x="4530075" y="3649150"/>
              <a:ext cx="286200" cy="157075"/>
            </a:xfrm>
            <a:custGeom>
              <a:rect b="b" l="l" r="r" t="t"/>
              <a:pathLst>
                <a:path extrusionOk="0" h="6283" w="11448">
                  <a:moveTo>
                    <a:pt x="6893" y="0"/>
                  </a:moveTo>
                  <a:cubicBezTo>
                    <a:pt x="6136" y="0"/>
                    <a:pt x="5372" y="338"/>
                    <a:pt x="4859" y="1091"/>
                  </a:cubicBezTo>
                  <a:cubicBezTo>
                    <a:pt x="4454" y="781"/>
                    <a:pt x="3978" y="614"/>
                    <a:pt x="3478" y="614"/>
                  </a:cubicBezTo>
                  <a:cubicBezTo>
                    <a:pt x="2334" y="614"/>
                    <a:pt x="1382" y="1496"/>
                    <a:pt x="1263" y="2615"/>
                  </a:cubicBezTo>
                  <a:cubicBezTo>
                    <a:pt x="501" y="2877"/>
                    <a:pt x="1" y="3591"/>
                    <a:pt x="1" y="4401"/>
                  </a:cubicBezTo>
                  <a:cubicBezTo>
                    <a:pt x="1" y="5449"/>
                    <a:pt x="834" y="6282"/>
                    <a:pt x="1882" y="6282"/>
                  </a:cubicBezTo>
                  <a:lnTo>
                    <a:pt x="3501" y="6282"/>
                  </a:lnTo>
                  <a:lnTo>
                    <a:pt x="4549" y="4520"/>
                  </a:lnTo>
                  <a:cubicBezTo>
                    <a:pt x="4740" y="4222"/>
                    <a:pt x="5049" y="4073"/>
                    <a:pt x="5359" y="4073"/>
                  </a:cubicBezTo>
                  <a:cubicBezTo>
                    <a:pt x="5668" y="4073"/>
                    <a:pt x="5978" y="4222"/>
                    <a:pt x="6169" y="4520"/>
                  </a:cubicBezTo>
                  <a:lnTo>
                    <a:pt x="7240" y="6282"/>
                  </a:lnTo>
                  <a:lnTo>
                    <a:pt x="8812" y="6282"/>
                  </a:lnTo>
                  <a:cubicBezTo>
                    <a:pt x="8821" y="6282"/>
                    <a:pt x="8829" y="6282"/>
                    <a:pt x="8838" y="6282"/>
                  </a:cubicBezTo>
                  <a:cubicBezTo>
                    <a:pt x="10959" y="6282"/>
                    <a:pt x="11447" y="3326"/>
                    <a:pt x="9455" y="2639"/>
                  </a:cubicBezTo>
                  <a:lnTo>
                    <a:pt x="9431" y="2639"/>
                  </a:lnTo>
                  <a:lnTo>
                    <a:pt x="9431" y="2520"/>
                  </a:lnTo>
                  <a:cubicBezTo>
                    <a:pt x="9431" y="964"/>
                    <a:pt x="8172" y="0"/>
                    <a:pt x="689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5" name="Google Shape;8915;p101"/>
          <p:cNvGrpSpPr/>
          <p:nvPr/>
        </p:nvGrpSpPr>
        <p:grpSpPr>
          <a:xfrm>
            <a:off x="4778392" y="3444756"/>
            <a:ext cx="351125" cy="350413"/>
            <a:chOff x="3950200" y="3648125"/>
            <a:chExt cx="270325" cy="268825"/>
          </a:xfrm>
        </p:grpSpPr>
        <p:sp>
          <p:nvSpPr>
            <p:cNvPr id="8916" name="Google Shape;8916;p101"/>
            <p:cNvSpPr/>
            <p:nvPr/>
          </p:nvSpPr>
          <p:spPr>
            <a:xfrm>
              <a:off x="3950200" y="3885375"/>
              <a:ext cx="270325" cy="31575"/>
            </a:xfrm>
            <a:custGeom>
              <a:rect b="b" l="l" r="r" t="t"/>
              <a:pathLst>
                <a:path extrusionOk="0" h="1263" w="10813">
                  <a:moveTo>
                    <a:pt x="715" y="0"/>
                  </a:moveTo>
                  <a:cubicBezTo>
                    <a:pt x="643" y="0"/>
                    <a:pt x="548" y="48"/>
                    <a:pt x="477" y="120"/>
                  </a:cubicBezTo>
                  <a:cubicBezTo>
                    <a:pt x="310" y="334"/>
                    <a:pt x="143" y="572"/>
                    <a:pt x="48" y="834"/>
                  </a:cubicBezTo>
                  <a:cubicBezTo>
                    <a:pt x="0" y="929"/>
                    <a:pt x="24" y="1048"/>
                    <a:pt x="72" y="1120"/>
                  </a:cubicBezTo>
                  <a:cubicBezTo>
                    <a:pt x="143" y="1215"/>
                    <a:pt x="238" y="1263"/>
                    <a:pt x="334" y="1263"/>
                  </a:cubicBezTo>
                  <a:lnTo>
                    <a:pt x="10431" y="1263"/>
                  </a:lnTo>
                  <a:cubicBezTo>
                    <a:pt x="10645" y="1263"/>
                    <a:pt x="10812" y="1048"/>
                    <a:pt x="10741" y="834"/>
                  </a:cubicBezTo>
                  <a:cubicBezTo>
                    <a:pt x="10622" y="572"/>
                    <a:pt x="10479" y="334"/>
                    <a:pt x="10288" y="120"/>
                  </a:cubicBezTo>
                  <a:cubicBezTo>
                    <a:pt x="10217" y="48"/>
                    <a:pt x="10145" y="0"/>
                    <a:pt x="1005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101"/>
            <p:cNvSpPr/>
            <p:nvPr/>
          </p:nvSpPr>
          <p:spPr>
            <a:xfrm>
              <a:off x="3982350" y="3774650"/>
              <a:ext cx="47650" cy="95275"/>
            </a:xfrm>
            <a:custGeom>
              <a:rect b="b" l="l" r="r" t="t"/>
              <a:pathLst>
                <a:path extrusionOk="0" h="3811" w="1906">
                  <a:moveTo>
                    <a:pt x="0" y="0"/>
                  </a:moveTo>
                  <a:lnTo>
                    <a:pt x="0" y="3810"/>
                  </a:lnTo>
                  <a:lnTo>
                    <a:pt x="1905" y="3810"/>
                  </a:lnTo>
                  <a:lnTo>
                    <a:pt x="190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101"/>
            <p:cNvSpPr/>
            <p:nvPr/>
          </p:nvSpPr>
          <p:spPr>
            <a:xfrm>
              <a:off x="4061525" y="3774650"/>
              <a:ext cx="47050" cy="95275"/>
            </a:xfrm>
            <a:custGeom>
              <a:rect b="b" l="l" r="r" t="t"/>
              <a:pathLst>
                <a:path extrusionOk="0" h="3811" w="1882">
                  <a:moveTo>
                    <a:pt x="1" y="0"/>
                  </a:moveTo>
                  <a:lnTo>
                    <a:pt x="1" y="3810"/>
                  </a:lnTo>
                  <a:lnTo>
                    <a:pt x="1882" y="3810"/>
                  </a:lnTo>
                  <a:lnTo>
                    <a:pt x="188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101"/>
            <p:cNvSpPr/>
            <p:nvPr/>
          </p:nvSpPr>
          <p:spPr>
            <a:xfrm>
              <a:off x="4140125" y="3774650"/>
              <a:ext cx="47050" cy="95275"/>
            </a:xfrm>
            <a:custGeom>
              <a:rect b="b" l="l" r="r" t="t"/>
              <a:pathLst>
                <a:path extrusionOk="0" h="3811" w="1882">
                  <a:moveTo>
                    <a:pt x="0" y="0"/>
                  </a:moveTo>
                  <a:lnTo>
                    <a:pt x="0" y="3810"/>
                  </a:lnTo>
                  <a:lnTo>
                    <a:pt x="1881" y="3810"/>
                  </a:lnTo>
                  <a:lnTo>
                    <a:pt x="188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101"/>
            <p:cNvSpPr/>
            <p:nvPr/>
          </p:nvSpPr>
          <p:spPr>
            <a:xfrm>
              <a:off x="3951375" y="3727600"/>
              <a:ext cx="267950" cy="31575"/>
            </a:xfrm>
            <a:custGeom>
              <a:rect b="b" l="l" r="r" t="t"/>
              <a:pathLst>
                <a:path extrusionOk="0" h="1263" w="10718">
                  <a:moveTo>
                    <a:pt x="1" y="1"/>
                  </a:moveTo>
                  <a:cubicBezTo>
                    <a:pt x="120" y="453"/>
                    <a:pt x="358" y="834"/>
                    <a:pt x="668" y="1168"/>
                  </a:cubicBezTo>
                  <a:lnTo>
                    <a:pt x="644" y="1168"/>
                  </a:lnTo>
                  <a:cubicBezTo>
                    <a:pt x="715" y="1239"/>
                    <a:pt x="787" y="1263"/>
                    <a:pt x="882" y="1263"/>
                  </a:cubicBezTo>
                  <a:lnTo>
                    <a:pt x="9813" y="1263"/>
                  </a:lnTo>
                  <a:cubicBezTo>
                    <a:pt x="9884" y="1263"/>
                    <a:pt x="9979" y="1239"/>
                    <a:pt x="10027" y="1168"/>
                  </a:cubicBezTo>
                  <a:cubicBezTo>
                    <a:pt x="10360" y="858"/>
                    <a:pt x="10575" y="453"/>
                    <a:pt x="107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101"/>
            <p:cNvSpPr/>
            <p:nvPr/>
          </p:nvSpPr>
          <p:spPr>
            <a:xfrm>
              <a:off x="3955550" y="3648125"/>
              <a:ext cx="258425" cy="64025"/>
            </a:xfrm>
            <a:custGeom>
              <a:rect b="b" l="l" r="r" t="t"/>
              <a:pathLst>
                <a:path extrusionOk="0" h="2561" w="10337">
                  <a:moveTo>
                    <a:pt x="5168" y="0"/>
                  </a:moveTo>
                  <a:cubicBezTo>
                    <a:pt x="5121" y="0"/>
                    <a:pt x="5073" y="12"/>
                    <a:pt x="5026" y="36"/>
                  </a:cubicBezTo>
                  <a:lnTo>
                    <a:pt x="1" y="2561"/>
                  </a:lnTo>
                  <a:lnTo>
                    <a:pt x="10336" y="2561"/>
                  </a:lnTo>
                  <a:lnTo>
                    <a:pt x="5311" y="36"/>
                  </a:lnTo>
                  <a:cubicBezTo>
                    <a:pt x="5264" y="12"/>
                    <a:pt x="5216" y="0"/>
                    <a:pt x="51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2" name="Google Shape;8922;p101"/>
          <p:cNvGrpSpPr/>
          <p:nvPr/>
        </p:nvGrpSpPr>
        <p:grpSpPr>
          <a:xfrm>
            <a:off x="4077765" y="3445147"/>
            <a:ext cx="245167" cy="350022"/>
            <a:chOff x="3410800" y="3648425"/>
            <a:chExt cx="188750" cy="268525"/>
          </a:xfrm>
        </p:grpSpPr>
        <p:sp>
          <p:nvSpPr>
            <p:cNvPr id="8923" name="Google Shape;8923;p101"/>
            <p:cNvSpPr/>
            <p:nvPr/>
          </p:nvSpPr>
          <p:spPr>
            <a:xfrm>
              <a:off x="3410800" y="3648425"/>
              <a:ext cx="188750" cy="268525"/>
            </a:xfrm>
            <a:custGeom>
              <a:rect b="b" l="l" r="r" t="t"/>
              <a:pathLst>
                <a:path extrusionOk="0" h="10741" w="7550">
                  <a:moveTo>
                    <a:pt x="3763" y="1906"/>
                  </a:moveTo>
                  <a:cubicBezTo>
                    <a:pt x="4811" y="1906"/>
                    <a:pt x="5644" y="2739"/>
                    <a:pt x="5644" y="3787"/>
                  </a:cubicBezTo>
                  <a:cubicBezTo>
                    <a:pt x="5644" y="4917"/>
                    <a:pt x="4714" y="5675"/>
                    <a:pt x="3744" y="5675"/>
                  </a:cubicBezTo>
                  <a:cubicBezTo>
                    <a:pt x="3283" y="5675"/>
                    <a:pt x="2813" y="5504"/>
                    <a:pt x="2429" y="5120"/>
                  </a:cubicBezTo>
                  <a:cubicBezTo>
                    <a:pt x="1239" y="3930"/>
                    <a:pt x="2096" y="1906"/>
                    <a:pt x="3763" y="1906"/>
                  </a:cubicBezTo>
                  <a:close/>
                  <a:moveTo>
                    <a:pt x="3763" y="0"/>
                  </a:moveTo>
                  <a:cubicBezTo>
                    <a:pt x="1691" y="0"/>
                    <a:pt x="0" y="1691"/>
                    <a:pt x="0" y="3787"/>
                  </a:cubicBezTo>
                  <a:cubicBezTo>
                    <a:pt x="0" y="5644"/>
                    <a:pt x="1429" y="7669"/>
                    <a:pt x="2668" y="9407"/>
                  </a:cubicBezTo>
                  <a:cubicBezTo>
                    <a:pt x="2977" y="9836"/>
                    <a:pt x="3263" y="10217"/>
                    <a:pt x="3501" y="10598"/>
                  </a:cubicBezTo>
                  <a:cubicBezTo>
                    <a:pt x="3573" y="10693"/>
                    <a:pt x="3674" y="10741"/>
                    <a:pt x="3772" y="10741"/>
                  </a:cubicBezTo>
                  <a:cubicBezTo>
                    <a:pt x="3870" y="10741"/>
                    <a:pt x="3966" y="10693"/>
                    <a:pt x="4025" y="10598"/>
                  </a:cubicBezTo>
                  <a:cubicBezTo>
                    <a:pt x="4287" y="10241"/>
                    <a:pt x="4573" y="9836"/>
                    <a:pt x="4859" y="9407"/>
                  </a:cubicBezTo>
                  <a:cubicBezTo>
                    <a:pt x="6121" y="7669"/>
                    <a:pt x="7550" y="5644"/>
                    <a:pt x="7550" y="3787"/>
                  </a:cubicBezTo>
                  <a:cubicBezTo>
                    <a:pt x="7550" y="1691"/>
                    <a:pt x="5859" y="0"/>
                    <a:pt x="376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101"/>
            <p:cNvSpPr/>
            <p:nvPr/>
          </p:nvSpPr>
          <p:spPr>
            <a:xfrm>
              <a:off x="3473900" y="3711525"/>
              <a:ext cx="62550" cy="62550"/>
            </a:xfrm>
            <a:custGeom>
              <a:rect b="b" l="l" r="r" t="t"/>
              <a:pathLst>
                <a:path extrusionOk="0" h="2502" w="2502">
                  <a:moveTo>
                    <a:pt x="1239" y="1"/>
                  </a:moveTo>
                  <a:cubicBezTo>
                    <a:pt x="548" y="1"/>
                    <a:pt x="1" y="572"/>
                    <a:pt x="1" y="1263"/>
                  </a:cubicBezTo>
                  <a:cubicBezTo>
                    <a:pt x="1" y="1953"/>
                    <a:pt x="548" y="2501"/>
                    <a:pt x="1239" y="2501"/>
                  </a:cubicBezTo>
                  <a:cubicBezTo>
                    <a:pt x="1930" y="2501"/>
                    <a:pt x="2501" y="1953"/>
                    <a:pt x="2501" y="1263"/>
                  </a:cubicBezTo>
                  <a:cubicBezTo>
                    <a:pt x="2501" y="572"/>
                    <a:pt x="1930" y="1"/>
                    <a:pt x="12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5" name="Google Shape;8925;p101"/>
          <p:cNvGrpSpPr/>
          <p:nvPr/>
        </p:nvGrpSpPr>
        <p:grpSpPr>
          <a:xfrm>
            <a:off x="3275045" y="3445147"/>
            <a:ext cx="348040" cy="350022"/>
            <a:chOff x="2792800" y="3648425"/>
            <a:chExt cx="267950" cy="268525"/>
          </a:xfrm>
        </p:grpSpPr>
        <p:sp>
          <p:nvSpPr>
            <p:cNvPr id="8926" name="Google Shape;8926;p101"/>
            <p:cNvSpPr/>
            <p:nvPr/>
          </p:nvSpPr>
          <p:spPr>
            <a:xfrm>
              <a:off x="2792800" y="3648425"/>
              <a:ext cx="126250" cy="126250"/>
            </a:xfrm>
            <a:custGeom>
              <a:rect b="b" l="l" r="r" t="t"/>
              <a:pathLst>
                <a:path extrusionOk="0" h="5050" w="5050">
                  <a:moveTo>
                    <a:pt x="2534" y="1310"/>
                  </a:moveTo>
                  <a:cubicBezTo>
                    <a:pt x="2680" y="1310"/>
                    <a:pt x="2823" y="1405"/>
                    <a:pt x="2835" y="1596"/>
                  </a:cubicBezTo>
                  <a:lnTo>
                    <a:pt x="2835" y="2239"/>
                  </a:lnTo>
                  <a:lnTo>
                    <a:pt x="3478" y="2239"/>
                  </a:lnTo>
                  <a:cubicBezTo>
                    <a:pt x="3492" y="2237"/>
                    <a:pt x="3507" y="2237"/>
                    <a:pt x="3520" y="2237"/>
                  </a:cubicBezTo>
                  <a:cubicBezTo>
                    <a:pt x="3916" y="2237"/>
                    <a:pt x="3916" y="2860"/>
                    <a:pt x="3520" y="2860"/>
                  </a:cubicBezTo>
                  <a:cubicBezTo>
                    <a:pt x="3507" y="2860"/>
                    <a:pt x="3492" y="2860"/>
                    <a:pt x="3478" y="2858"/>
                  </a:cubicBezTo>
                  <a:lnTo>
                    <a:pt x="2835" y="2858"/>
                  </a:lnTo>
                  <a:lnTo>
                    <a:pt x="2835" y="3501"/>
                  </a:lnTo>
                  <a:cubicBezTo>
                    <a:pt x="2823" y="3692"/>
                    <a:pt x="2680" y="3787"/>
                    <a:pt x="2534" y="3787"/>
                  </a:cubicBezTo>
                  <a:cubicBezTo>
                    <a:pt x="2388" y="3787"/>
                    <a:pt x="2240" y="3692"/>
                    <a:pt x="2216" y="3501"/>
                  </a:cubicBezTo>
                  <a:lnTo>
                    <a:pt x="2216" y="2858"/>
                  </a:lnTo>
                  <a:lnTo>
                    <a:pt x="1597" y="2858"/>
                  </a:lnTo>
                  <a:cubicBezTo>
                    <a:pt x="1581" y="2860"/>
                    <a:pt x="1566" y="2860"/>
                    <a:pt x="1552" y="2860"/>
                  </a:cubicBezTo>
                  <a:cubicBezTo>
                    <a:pt x="1135" y="2860"/>
                    <a:pt x="1135" y="2237"/>
                    <a:pt x="1552" y="2237"/>
                  </a:cubicBezTo>
                  <a:cubicBezTo>
                    <a:pt x="1566" y="2237"/>
                    <a:pt x="1581" y="2237"/>
                    <a:pt x="1597" y="2239"/>
                  </a:cubicBezTo>
                  <a:lnTo>
                    <a:pt x="2216" y="2239"/>
                  </a:lnTo>
                  <a:lnTo>
                    <a:pt x="2216" y="1596"/>
                  </a:lnTo>
                  <a:cubicBezTo>
                    <a:pt x="2240" y="1405"/>
                    <a:pt x="2388" y="1310"/>
                    <a:pt x="2534" y="1310"/>
                  </a:cubicBezTo>
                  <a:close/>
                  <a:moveTo>
                    <a:pt x="930" y="0"/>
                  </a:moveTo>
                  <a:cubicBezTo>
                    <a:pt x="406" y="0"/>
                    <a:pt x="1" y="429"/>
                    <a:pt x="1" y="953"/>
                  </a:cubicBezTo>
                  <a:lnTo>
                    <a:pt x="1" y="4120"/>
                  </a:lnTo>
                  <a:cubicBezTo>
                    <a:pt x="1" y="4644"/>
                    <a:pt x="430" y="5049"/>
                    <a:pt x="930" y="5049"/>
                  </a:cubicBezTo>
                  <a:lnTo>
                    <a:pt x="4097" y="5049"/>
                  </a:lnTo>
                  <a:cubicBezTo>
                    <a:pt x="4621" y="5049"/>
                    <a:pt x="5050" y="4644"/>
                    <a:pt x="5050" y="4120"/>
                  </a:cubicBezTo>
                  <a:lnTo>
                    <a:pt x="5050" y="953"/>
                  </a:lnTo>
                  <a:cubicBezTo>
                    <a:pt x="5050" y="429"/>
                    <a:pt x="4621" y="0"/>
                    <a:pt x="409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101"/>
            <p:cNvSpPr/>
            <p:nvPr/>
          </p:nvSpPr>
          <p:spPr>
            <a:xfrm>
              <a:off x="2934500" y="3648425"/>
              <a:ext cx="126250" cy="126250"/>
            </a:xfrm>
            <a:custGeom>
              <a:rect b="b" l="l" r="r" t="t"/>
              <a:pathLst>
                <a:path extrusionOk="0" h="5050" w="5050">
                  <a:moveTo>
                    <a:pt x="3478" y="2239"/>
                  </a:moveTo>
                  <a:cubicBezTo>
                    <a:pt x="3859" y="2263"/>
                    <a:pt x="3859" y="2810"/>
                    <a:pt x="3478" y="2858"/>
                  </a:cubicBezTo>
                  <a:lnTo>
                    <a:pt x="1573" y="2858"/>
                  </a:lnTo>
                  <a:cubicBezTo>
                    <a:pt x="1192" y="2810"/>
                    <a:pt x="1192" y="2263"/>
                    <a:pt x="1573" y="2239"/>
                  </a:cubicBezTo>
                  <a:close/>
                  <a:moveTo>
                    <a:pt x="953" y="0"/>
                  </a:moveTo>
                  <a:cubicBezTo>
                    <a:pt x="429" y="0"/>
                    <a:pt x="1" y="429"/>
                    <a:pt x="1" y="953"/>
                  </a:cubicBezTo>
                  <a:lnTo>
                    <a:pt x="1" y="4120"/>
                  </a:lnTo>
                  <a:cubicBezTo>
                    <a:pt x="1" y="4644"/>
                    <a:pt x="429" y="5049"/>
                    <a:pt x="953" y="5049"/>
                  </a:cubicBezTo>
                  <a:lnTo>
                    <a:pt x="4121" y="5049"/>
                  </a:lnTo>
                  <a:cubicBezTo>
                    <a:pt x="4621" y="5049"/>
                    <a:pt x="5049" y="4644"/>
                    <a:pt x="5049" y="4120"/>
                  </a:cubicBezTo>
                  <a:lnTo>
                    <a:pt x="5049" y="953"/>
                  </a:lnTo>
                  <a:cubicBezTo>
                    <a:pt x="5049" y="429"/>
                    <a:pt x="4621" y="0"/>
                    <a:pt x="412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101"/>
            <p:cNvSpPr/>
            <p:nvPr/>
          </p:nvSpPr>
          <p:spPr>
            <a:xfrm>
              <a:off x="2934500" y="3790725"/>
              <a:ext cx="126250" cy="126225"/>
            </a:xfrm>
            <a:custGeom>
              <a:rect b="b" l="l" r="r" t="t"/>
              <a:pathLst>
                <a:path extrusionOk="0" h="5049" w="5050">
                  <a:moveTo>
                    <a:pt x="3478" y="1572"/>
                  </a:moveTo>
                  <a:cubicBezTo>
                    <a:pt x="3906" y="1572"/>
                    <a:pt x="3906" y="2191"/>
                    <a:pt x="3478" y="2191"/>
                  </a:cubicBezTo>
                  <a:lnTo>
                    <a:pt x="1573" y="2191"/>
                  </a:lnTo>
                  <a:cubicBezTo>
                    <a:pt x="1144" y="2191"/>
                    <a:pt x="1144" y="1572"/>
                    <a:pt x="1573" y="1572"/>
                  </a:cubicBezTo>
                  <a:close/>
                  <a:moveTo>
                    <a:pt x="3478" y="2834"/>
                  </a:moveTo>
                  <a:cubicBezTo>
                    <a:pt x="3859" y="2858"/>
                    <a:pt x="3859" y="3405"/>
                    <a:pt x="3478" y="3453"/>
                  </a:cubicBezTo>
                  <a:lnTo>
                    <a:pt x="1573" y="3453"/>
                  </a:lnTo>
                  <a:cubicBezTo>
                    <a:pt x="1192" y="3405"/>
                    <a:pt x="1192" y="2858"/>
                    <a:pt x="1573" y="2834"/>
                  </a:cubicBezTo>
                  <a:close/>
                  <a:moveTo>
                    <a:pt x="953" y="0"/>
                  </a:moveTo>
                  <a:cubicBezTo>
                    <a:pt x="429" y="0"/>
                    <a:pt x="1" y="429"/>
                    <a:pt x="1" y="929"/>
                  </a:cubicBezTo>
                  <a:lnTo>
                    <a:pt x="1" y="4096"/>
                  </a:lnTo>
                  <a:cubicBezTo>
                    <a:pt x="1" y="4620"/>
                    <a:pt x="429" y="5049"/>
                    <a:pt x="953" y="5049"/>
                  </a:cubicBezTo>
                  <a:lnTo>
                    <a:pt x="4121" y="5049"/>
                  </a:lnTo>
                  <a:cubicBezTo>
                    <a:pt x="4621" y="5049"/>
                    <a:pt x="5049" y="4620"/>
                    <a:pt x="5049" y="4096"/>
                  </a:cubicBezTo>
                  <a:lnTo>
                    <a:pt x="5049" y="929"/>
                  </a:lnTo>
                  <a:cubicBezTo>
                    <a:pt x="5049" y="429"/>
                    <a:pt x="4621" y="0"/>
                    <a:pt x="412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101"/>
            <p:cNvSpPr/>
            <p:nvPr/>
          </p:nvSpPr>
          <p:spPr>
            <a:xfrm>
              <a:off x="2792800" y="3790725"/>
              <a:ext cx="126250" cy="126225"/>
            </a:xfrm>
            <a:custGeom>
              <a:rect b="b" l="l" r="r" t="t"/>
              <a:pathLst>
                <a:path extrusionOk="0" h="5049" w="5050">
                  <a:moveTo>
                    <a:pt x="3204" y="1530"/>
                  </a:moveTo>
                  <a:cubicBezTo>
                    <a:pt x="3287" y="1530"/>
                    <a:pt x="3371" y="1560"/>
                    <a:pt x="3430" y="1619"/>
                  </a:cubicBezTo>
                  <a:cubicBezTo>
                    <a:pt x="3549" y="1738"/>
                    <a:pt x="3549" y="1953"/>
                    <a:pt x="3430" y="2072"/>
                  </a:cubicBezTo>
                  <a:lnTo>
                    <a:pt x="2978" y="2501"/>
                  </a:lnTo>
                  <a:lnTo>
                    <a:pt x="3430" y="2953"/>
                  </a:lnTo>
                  <a:cubicBezTo>
                    <a:pt x="3549" y="3072"/>
                    <a:pt x="3549" y="3286"/>
                    <a:pt x="3430" y="3405"/>
                  </a:cubicBezTo>
                  <a:cubicBezTo>
                    <a:pt x="3359" y="3465"/>
                    <a:pt x="3275" y="3495"/>
                    <a:pt x="3195" y="3495"/>
                  </a:cubicBezTo>
                  <a:cubicBezTo>
                    <a:pt x="3115" y="3495"/>
                    <a:pt x="3037" y="3465"/>
                    <a:pt x="2978" y="3405"/>
                  </a:cubicBezTo>
                  <a:lnTo>
                    <a:pt x="2525" y="2953"/>
                  </a:lnTo>
                  <a:lnTo>
                    <a:pt x="2097" y="3405"/>
                  </a:lnTo>
                  <a:cubicBezTo>
                    <a:pt x="2025" y="3465"/>
                    <a:pt x="1942" y="3495"/>
                    <a:pt x="1861" y="3495"/>
                  </a:cubicBezTo>
                  <a:cubicBezTo>
                    <a:pt x="1781" y="3495"/>
                    <a:pt x="1704" y="3465"/>
                    <a:pt x="1644" y="3405"/>
                  </a:cubicBezTo>
                  <a:cubicBezTo>
                    <a:pt x="1525" y="3286"/>
                    <a:pt x="1525" y="3072"/>
                    <a:pt x="1644" y="2953"/>
                  </a:cubicBezTo>
                  <a:lnTo>
                    <a:pt x="2097" y="2501"/>
                  </a:lnTo>
                  <a:lnTo>
                    <a:pt x="1644" y="2072"/>
                  </a:lnTo>
                  <a:cubicBezTo>
                    <a:pt x="1525" y="1953"/>
                    <a:pt x="1525" y="1738"/>
                    <a:pt x="1644" y="1619"/>
                  </a:cubicBezTo>
                  <a:cubicBezTo>
                    <a:pt x="1704" y="1560"/>
                    <a:pt x="1787" y="1530"/>
                    <a:pt x="1870" y="1530"/>
                  </a:cubicBezTo>
                  <a:cubicBezTo>
                    <a:pt x="1954" y="1530"/>
                    <a:pt x="2037" y="1560"/>
                    <a:pt x="2097" y="1619"/>
                  </a:cubicBezTo>
                  <a:lnTo>
                    <a:pt x="2525" y="2072"/>
                  </a:lnTo>
                  <a:lnTo>
                    <a:pt x="2978" y="1619"/>
                  </a:lnTo>
                  <a:cubicBezTo>
                    <a:pt x="3037" y="1560"/>
                    <a:pt x="3121" y="1530"/>
                    <a:pt x="3204" y="1530"/>
                  </a:cubicBezTo>
                  <a:close/>
                  <a:moveTo>
                    <a:pt x="930" y="0"/>
                  </a:moveTo>
                  <a:cubicBezTo>
                    <a:pt x="430" y="0"/>
                    <a:pt x="1" y="429"/>
                    <a:pt x="1" y="929"/>
                  </a:cubicBezTo>
                  <a:lnTo>
                    <a:pt x="1" y="4096"/>
                  </a:lnTo>
                  <a:cubicBezTo>
                    <a:pt x="1" y="4620"/>
                    <a:pt x="406" y="5049"/>
                    <a:pt x="930" y="5049"/>
                  </a:cubicBezTo>
                  <a:lnTo>
                    <a:pt x="4097" y="5049"/>
                  </a:lnTo>
                  <a:cubicBezTo>
                    <a:pt x="4621" y="5049"/>
                    <a:pt x="5050" y="4620"/>
                    <a:pt x="5050" y="4096"/>
                  </a:cubicBezTo>
                  <a:lnTo>
                    <a:pt x="5050" y="929"/>
                  </a:lnTo>
                  <a:cubicBezTo>
                    <a:pt x="5050" y="429"/>
                    <a:pt x="4621" y="0"/>
                    <a:pt x="409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0" name="Google Shape;8930;p101"/>
          <p:cNvSpPr/>
          <p:nvPr/>
        </p:nvSpPr>
        <p:spPr>
          <a:xfrm>
            <a:off x="2521774" y="3444139"/>
            <a:ext cx="352684" cy="351782"/>
          </a:xfrm>
          <a:custGeom>
            <a:rect b="b" l="l" r="r" t="t"/>
            <a:pathLst>
              <a:path extrusionOk="0" h="10795" w="10861">
                <a:moveTo>
                  <a:pt x="6693" y="3192"/>
                </a:moveTo>
                <a:cubicBezTo>
                  <a:pt x="6859" y="3192"/>
                  <a:pt x="7002" y="3335"/>
                  <a:pt x="7002" y="3525"/>
                </a:cubicBezTo>
                <a:lnTo>
                  <a:pt x="7002" y="3835"/>
                </a:lnTo>
                <a:lnTo>
                  <a:pt x="7336" y="3835"/>
                </a:lnTo>
                <a:cubicBezTo>
                  <a:pt x="7502" y="3835"/>
                  <a:pt x="7621" y="3978"/>
                  <a:pt x="7621" y="4144"/>
                </a:cubicBezTo>
                <a:lnTo>
                  <a:pt x="7621" y="6645"/>
                </a:lnTo>
                <a:cubicBezTo>
                  <a:pt x="7621" y="6811"/>
                  <a:pt x="7502" y="6954"/>
                  <a:pt x="7336" y="6978"/>
                </a:cubicBezTo>
                <a:lnTo>
                  <a:pt x="7002" y="6978"/>
                </a:lnTo>
                <a:lnTo>
                  <a:pt x="7002" y="7288"/>
                </a:lnTo>
                <a:cubicBezTo>
                  <a:pt x="7002" y="7454"/>
                  <a:pt x="6859" y="7597"/>
                  <a:pt x="6693" y="7597"/>
                </a:cubicBezTo>
                <a:lnTo>
                  <a:pt x="4192" y="7597"/>
                </a:lnTo>
                <a:cubicBezTo>
                  <a:pt x="4001" y="7597"/>
                  <a:pt x="3859" y="7454"/>
                  <a:pt x="3859" y="7288"/>
                </a:cubicBezTo>
                <a:lnTo>
                  <a:pt x="3859" y="6978"/>
                </a:lnTo>
                <a:lnTo>
                  <a:pt x="3549" y="6978"/>
                </a:lnTo>
                <a:cubicBezTo>
                  <a:pt x="3382" y="6978"/>
                  <a:pt x="3239" y="6835"/>
                  <a:pt x="3239" y="6645"/>
                </a:cubicBezTo>
                <a:lnTo>
                  <a:pt x="3239" y="4144"/>
                </a:lnTo>
                <a:cubicBezTo>
                  <a:pt x="3239" y="3978"/>
                  <a:pt x="3382" y="3835"/>
                  <a:pt x="3549" y="3835"/>
                </a:cubicBezTo>
                <a:lnTo>
                  <a:pt x="3859" y="3835"/>
                </a:lnTo>
                <a:lnTo>
                  <a:pt x="3859" y="3525"/>
                </a:lnTo>
                <a:cubicBezTo>
                  <a:pt x="3859" y="3335"/>
                  <a:pt x="4001" y="3192"/>
                  <a:pt x="4192" y="3192"/>
                </a:cubicBezTo>
                <a:close/>
                <a:moveTo>
                  <a:pt x="4811" y="1"/>
                </a:moveTo>
                <a:cubicBezTo>
                  <a:pt x="4644" y="1"/>
                  <a:pt x="4478" y="120"/>
                  <a:pt x="4502" y="358"/>
                </a:cubicBezTo>
                <a:lnTo>
                  <a:pt x="4502" y="1930"/>
                </a:lnTo>
                <a:lnTo>
                  <a:pt x="3859" y="1930"/>
                </a:lnTo>
                <a:lnTo>
                  <a:pt x="3859" y="358"/>
                </a:lnTo>
                <a:cubicBezTo>
                  <a:pt x="3859" y="143"/>
                  <a:pt x="3698" y="36"/>
                  <a:pt x="3537" y="36"/>
                </a:cubicBezTo>
                <a:cubicBezTo>
                  <a:pt x="3376" y="36"/>
                  <a:pt x="3216" y="143"/>
                  <a:pt x="3216" y="358"/>
                </a:cubicBezTo>
                <a:lnTo>
                  <a:pt x="3216" y="1930"/>
                </a:lnTo>
                <a:lnTo>
                  <a:pt x="2906" y="1930"/>
                </a:lnTo>
                <a:cubicBezTo>
                  <a:pt x="2382" y="1930"/>
                  <a:pt x="1977" y="2358"/>
                  <a:pt x="1953" y="2882"/>
                </a:cubicBezTo>
                <a:lnTo>
                  <a:pt x="1953" y="3192"/>
                </a:lnTo>
                <a:lnTo>
                  <a:pt x="382" y="3192"/>
                </a:lnTo>
                <a:cubicBezTo>
                  <a:pt x="1" y="3239"/>
                  <a:pt x="1" y="3787"/>
                  <a:pt x="382" y="3835"/>
                </a:cubicBezTo>
                <a:lnTo>
                  <a:pt x="1977" y="3835"/>
                </a:lnTo>
                <a:lnTo>
                  <a:pt x="1977" y="4454"/>
                </a:lnTo>
                <a:lnTo>
                  <a:pt x="382" y="4454"/>
                </a:lnTo>
                <a:cubicBezTo>
                  <a:pt x="1" y="4501"/>
                  <a:pt x="1" y="5049"/>
                  <a:pt x="382" y="5073"/>
                </a:cubicBezTo>
                <a:lnTo>
                  <a:pt x="1977" y="5073"/>
                </a:lnTo>
                <a:lnTo>
                  <a:pt x="1977" y="5716"/>
                </a:lnTo>
                <a:lnTo>
                  <a:pt x="382" y="5716"/>
                </a:lnTo>
                <a:cubicBezTo>
                  <a:pt x="1" y="5740"/>
                  <a:pt x="1" y="6311"/>
                  <a:pt x="382" y="6335"/>
                </a:cubicBezTo>
                <a:lnTo>
                  <a:pt x="1977" y="6335"/>
                </a:lnTo>
                <a:lnTo>
                  <a:pt x="1977" y="6978"/>
                </a:lnTo>
                <a:lnTo>
                  <a:pt x="382" y="6978"/>
                </a:lnTo>
                <a:cubicBezTo>
                  <a:pt x="1" y="7002"/>
                  <a:pt x="1" y="7550"/>
                  <a:pt x="382" y="7597"/>
                </a:cubicBezTo>
                <a:lnTo>
                  <a:pt x="1977" y="7597"/>
                </a:lnTo>
                <a:lnTo>
                  <a:pt x="1977" y="7931"/>
                </a:lnTo>
                <a:cubicBezTo>
                  <a:pt x="1977" y="8431"/>
                  <a:pt x="2406" y="8860"/>
                  <a:pt x="2930" y="8860"/>
                </a:cubicBezTo>
                <a:lnTo>
                  <a:pt x="3239" y="8860"/>
                </a:lnTo>
                <a:lnTo>
                  <a:pt x="3239" y="10455"/>
                </a:lnTo>
                <a:cubicBezTo>
                  <a:pt x="3239" y="10669"/>
                  <a:pt x="3394" y="10777"/>
                  <a:pt x="3549" y="10777"/>
                </a:cubicBezTo>
                <a:cubicBezTo>
                  <a:pt x="3704" y="10777"/>
                  <a:pt x="3859" y="10669"/>
                  <a:pt x="3859" y="10455"/>
                </a:cubicBezTo>
                <a:lnTo>
                  <a:pt x="3859" y="8860"/>
                </a:lnTo>
                <a:lnTo>
                  <a:pt x="4502" y="8860"/>
                </a:lnTo>
                <a:lnTo>
                  <a:pt x="4502" y="10455"/>
                </a:lnTo>
                <a:cubicBezTo>
                  <a:pt x="4478" y="10681"/>
                  <a:pt x="4644" y="10794"/>
                  <a:pt x="4811" y="10794"/>
                </a:cubicBezTo>
                <a:cubicBezTo>
                  <a:pt x="4978" y="10794"/>
                  <a:pt x="5145" y="10681"/>
                  <a:pt x="5121" y="10455"/>
                </a:cubicBezTo>
                <a:lnTo>
                  <a:pt x="5121" y="8860"/>
                </a:lnTo>
                <a:lnTo>
                  <a:pt x="5740" y="8860"/>
                </a:lnTo>
                <a:lnTo>
                  <a:pt x="5740" y="10455"/>
                </a:lnTo>
                <a:cubicBezTo>
                  <a:pt x="5716" y="10681"/>
                  <a:pt x="5889" y="10794"/>
                  <a:pt x="6061" y="10794"/>
                </a:cubicBezTo>
                <a:cubicBezTo>
                  <a:pt x="6234" y="10794"/>
                  <a:pt x="6407" y="10681"/>
                  <a:pt x="6383" y="10455"/>
                </a:cubicBezTo>
                <a:lnTo>
                  <a:pt x="6383" y="8860"/>
                </a:lnTo>
                <a:lnTo>
                  <a:pt x="7002" y="8860"/>
                </a:lnTo>
                <a:lnTo>
                  <a:pt x="7002" y="10455"/>
                </a:lnTo>
                <a:cubicBezTo>
                  <a:pt x="6978" y="10681"/>
                  <a:pt x="7145" y="10794"/>
                  <a:pt x="7315" y="10794"/>
                </a:cubicBezTo>
                <a:cubicBezTo>
                  <a:pt x="7484" y="10794"/>
                  <a:pt x="7657" y="10681"/>
                  <a:pt x="7645" y="10455"/>
                </a:cubicBezTo>
                <a:lnTo>
                  <a:pt x="7645" y="8860"/>
                </a:lnTo>
                <a:lnTo>
                  <a:pt x="7931" y="8860"/>
                </a:lnTo>
                <a:cubicBezTo>
                  <a:pt x="8455" y="8860"/>
                  <a:pt x="8883" y="8431"/>
                  <a:pt x="8883" y="7931"/>
                </a:cubicBezTo>
                <a:lnTo>
                  <a:pt x="8883" y="7597"/>
                </a:lnTo>
                <a:lnTo>
                  <a:pt x="10479" y="7597"/>
                </a:lnTo>
                <a:cubicBezTo>
                  <a:pt x="10836" y="7574"/>
                  <a:pt x="10836" y="7002"/>
                  <a:pt x="10479" y="6978"/>
                </a:cubicBezTo>
                <a:lnTo>
                  <a:pt x="8883" y="6978"/>
                </a:lnTo>
                <a:lnTo>
                  <a:pt x="8883" y="6335"/>
                </a:lnTo>
                <a:lnTo>
                  <a:pt x="10479" y="6335"/>
                </a:lnTo>
                <a:cubicBezTo>
                  <a:pt x="10836" y="6311"/>
                  <a:pt x="10836" y="5740"/>
                  <a:pt x="10479" y="5716"/>
                </a:cubicBezTo>
                <a:lnTo>
                  <a:pt x="8883" y="5716"/>
                </a:lnTo>
                <a:lnTo>
                  <a:pt x="8883" y="5073"/>
                </a:lnTo>
                <a:lnTo>
                  <a:pt x="10479" y="5073"/>
                </a:lnTo>
                <a:cubicBezTo>
                  <a:pt x="10836" y="5049"/>
                  <a:pt x="10836" y="4501"/>
                  <a:pt x="10479" y="4454"/>
                </a:cubicBezTo>
                <a:lnTo>
                  <a:pt x="8883" y="4454"/>
                </a:lnTo>
                <a:lnTo>
                  <a:pt x="8883" y="3835"/>
                </a:lnTo>
                <a:lnTo>
                  <a:pt x="10479" y="3835"/>
                </a:lnTo>
                <a:cubicBezTo>
                  <a:pt x="10860" y="3787"/>
                  <a:pt x="10860" y="3239"/>
                  <a:pt x="10479" y="3192"/>
                </a:cubicBezTo>
                <a:lnTo>
                  <a:pt x="8883" y="3192"/>
                </a:lnTo>
                <a:lnTo>
                  <a:pt x="8883" y="2882"/>
                </a:lnTo>
                <a:cubicBezTo>
                  <a:pt x="8883" y="2358"/>
                  <a:pt x="8455" y="1930"/>
                  <a:pt x="7931" y="1930"/>
                </a:cubicBezTo>
                <a:lnTo>
                  <a:pt x="7645" y="1930"/>
                </a:lnTo>
                <a:lnTo>
                  <a:pt x="7645" y="358"/>
                </a:lnTo>
                <a:cubicBezTo>
                  <a:pt x="7657" y="120"/>
                  <a:pt x="7484" y="1"/>
                  <a:pt x="7315" y="1"/>
                </a:cubicBezTo>
                <a:cubicBezTo>
                  <a:pt x="7145" y="1"/>
                  <a:pt x="6978" y="120"/>
                  <a:pt x="7002" y="358"/>
                </a:cubicBezTo>
                <a:lnTo>
                  <a:pt x="7002" y="1930"/>
                </a:lnTo>
                <a:lnTo>
                  <a:pt x="6383" y="1930"/>
                </a:lnTo>
                <a:lnTo>
                  <a:pt x="6383" y="358"/>
                </a:lnTo>
                <a:cubicBezTo>
                  <a:pt x="6407" y="120"/>
                  <a:pt x="6234" y="1"/>
                  <a:pt x="6061" y="1"/>
                </a:cubicBezTo>
                <a:cubicBezTo>
                  <a:pt x="5889" y="1"/>
                  <a:pt x="5716" y="120"/>
                  <a:pt x="5740" y="358"/>
                </a:cubicBezTo>
                <a:lnTo>
                  <a:pt x="5740" y="1930"/>
                </a:lnTo>
                <a:lnTo>
                  <a:pt x="5121" y="1930"/>
                </a:lnTo>
                <a:lnTo>
                  <a:pt x="5121" y="358"/>
                </a:lnTo>
                <a:cubicBezTo>
                  <a:pt x="5145" y="120"/>
                  <a:pt x="4978" y="1"/>
                  <a:pt x="48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101"/>
          <p:cNvSpPr/>
          <p:nvPr/>
        </p:nvSpPr>
        <p:spPr>
          <a:xfrm>
            <a:off x="2647050" y="3569073"/>
            <a:ext cx="102126" cy="102488"/>
          </a:xfrm>
          <a:custGeom>
            <a:rect b="b" l="l" r="r" t="t"/>
            <a:pathLst>
              <a:path extrusionOk="0" h="3145" w="3145">
                <a:moveTo>
                  <a:pt x="620" y="1"/>
                </a:moveTo>
                <a:lnTo>
                  <a:pt x="620" y="310"/>
                </a:lnTo>
                <a:cubicBezTo>
                  <a:pt x="620" y="477"/>
                  <a:pt x="477" y="620"/>
                  <a:pt x="310" y="620"/>
                </a:cubicBezTo>
                <a:lnTo>
                  <a:pt x="1" y="620"/>
                </a:lnTo>
                <a:lnTo>
                  <a:pt x="1" y="2501"/>
                </a:lnTo>
                <a:lnTo>
                  <a:pt x="310" y="2501"/>
                </a:lnTo>
                <a:cubicBezTo>
                  <a:pt x="477" y="2501"/>
                  <a:pt x="620" y="2644"/>
                  <a:pt x="620" y="2811"/>
                </a:cubicBezTo>
                <a:lnTo>
                  <a:pt x="620" y="3144"/>
                </a:lnTo>
                <a:lnTo>
                  <a:pt x="2501" y="3144"/>
                </a:lnTo>
                <a:lnTo>
                  <a:pt x="2501" y="2811"/>
                </a:lnTo>
                <a:cubicBezTo>
                  <a:pt x="2501" y="2644"/>
                  <a:pt x="2644" y="2501"/>
                  <a:pt x="2835" y="2501"/>
                </a:cubicBezTo>
                <a:lnTo>
                  <a:pt x="3144" y="2501"/>
                </a:lnTo>
                <a:lnTo>
                  <a:pt x="3144" y="620"/>
                </a:lnTo>
                <a:lnTo>
                  <a:pt x="2835" y="620"/>
                </a:lnTo>
                <a:cubicBezTo>
                  <a:pt x="2644" y="620"/>
                  <a:pt x="2501" y="477"/>
                  <a:pt x="2501" y="310"/>
                </a:cubicBezTo>
                <a:lnTo>
                  <a:pt x="250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2" name="Google Shape;8932;p101"/>
          <p:cNvGrpSpPr/>
          <p:nvPr/>
        </p:nvGrpSpPr>
        <p:grpSpPr>
          <a:xfrm>
            <a:off x="1812711" y="3445929"/>
            <a:ext cx="266827" cy="350022"/>
            <a:chOff x="1666975" y="3649025"/>
            <a:chExt cx="205425" cy="268525"/>
          </a:xfrm>
        </p:grpSpPr>
        <p:sp>
          <p:nvSpPr>
            <p:cNvPr id="8933" name="Google Shape;8933;p101"/>
            <p:cNvSpPr/>
            <p:nvPr/>
          </p:nvSpPr>
          <p:spPr>
            <a:xfrm>
              <a:off x="1666975" y="3727600"/>
              <a:ext cx="205425" cy="189950"/>
            </a:xfrm>
            <a:custGeom>
              <a:rect b="b" l="l" r="r" t="t"/>
              <a:pathLst>
                <a:path extrusionOk="0" h="7598" w="8217">
                  <a:moveTo>
                    <a:pt x="2549" y="1"/>
                  </a:moveTo>
                  <a:lnTo>
                    <a:pt x="2549" y="1572"/>
                  </a:lnTo>
                  <a:cubicBezTo>
                    <a:pt x="2549" y="1739"/>
                    <a:pt x="2406" y="1882"/>
                    <a:pt x="2239" y="1882"/>
                  </a:cubicBezTo>
                  <a:cubicBezTo>
                    <a:pt x="2225" y="1884"/>
                    <a:pt x="2211" y="1885"/>
                    <a:pt x="2198" y="1885"/>
                  </a:cubicBezTo>
                  <a:cubicBezTo>
                    <a:pt x="2029" y="1885"/>
                    <a:pt x="1906" y="1751"/>
                    <a:pt x="1906" y="1596"/>
                  </a:cubicBezTo>
                  <a:lnTo>
                    <a:pt x="1906" y="25"/>
                  </a:lnTo>
                  <a:lnTo>
                    <a:pt x="953" y="25"/>
                  </a:lnTo>
                  <a:cubicBezTo>
                    <a:pt x="787" y="25"/>
                    <a:pt x="644" y="167"/>
                    <a:pt x="644" y="334"/>
                  </a:cubicBezTo>
                  <a:cubicBezTo>
                    <a:pt x="620" y="2644"/>
                    <a:pt x="429" y="4954"/>
                    <a:pt x="25" y="7216"/>
                  </a:cubicBezTo>
                  <a:cubicBezTo>
                    <a:pt x="1" y="7312"/>
                    <a:pt x="25" y="7407"/>
                    <a:pt x="72" y="7478"/>
                  </a:cubicBezTo>
                  <a:cubicBezTo>
                    <a:pt x="144" y="7550"/>
                    <a:pt x="239" y="7597"/>
                    <a:pt x="334" y="7597"/>
                  </a:cubicBezTo>
                  <a:lnTo>
                    <a:pt x="7860" y="7597"/>
                  </a:lnTo>
                  <a:cubicBezTo>
                    <a:pt x="8074" y="7597"/>
                    <a:pt x="8217" y="7407"/>
                    <a:pt x="8169" y="7216"/>
                  </a:cubicBezTo>
                  <a:cubicBezTo>
                    <a:pt x="7764" y="4954"/>
                    <a:pt x="7550" y="2644"/>
                    <a:pt x="7550" y="334"/>
                  </a:cubicBezTo>
                  <a:cubicBezTo>
                    <a:pt x="7550" y="167"/>
                    <a:pt x="7407" y="25"/>
                    <a:pt x="7240" y="25"/>
                  </a:cubicBezTo>
                  <a:lnTo>
                    <a:pt x="6288" y="25"/>
                  </a:lnTo>
                  <a:lnTo>
                    <a:pt x="6288" y="1572"/>
                  </a:lnTo>
                  <a:cubicBezTo>
                    <a:pt x="6288" y="1715"/>
                    <a:pt x="6169" y="1834"/>
                    <a:pt x="6026" y="1882"/>
                  </a:cubicBezTo>
                  <a:cubicBezTo>
                    <a:pt x="5835" y="1882"/>
                    <a:pt x="5692" y="1763"/>
                    <a:pt x="5669" y="1572"/>
                  </a:cubicBezTo>
                  <a:lnTo>
                    <a:pt x="566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101"/>
            <p:cNvSpPr/>
            <p:nvPr/>
          </p:nvSpPr>
          <p:spPr>
            <a:xfrm>
              <a:off x="1714600" y="3649025"/>
              <a:ext cx="110175" cy="78600"/>
            </a:xfrm>
            <a:custGeom>
              <a:rect b="b" l="l" r="r" t="t"/>
              <a:pathLst>
                <a:path extrusionOk="0" h="3144" w="4407">
                  <a:moveTo>
                    <a:pt x="2216" y="0"/>
                  </a:moveTo>
                  <a:cubicBezTo>
                    <a:pt x="1001" y="0"/>
                    <a:pt x="1" y="977"/>
                    <a:pt x="1" y="2191"/>
                  </a:cubicBezTo>
                  <a:lnTo>
                    <a:pt x="1" y="3120"/>
                  </a:lnTo>
                  <a:lnTo>
                    <a:pt x="644" y="3120"/>
                  </a:lnTo>
                  <a:lnTo>
                    <a:pt x="644" y="2215"/>
                  </a:lnTo>
                  <a:cubicBezTo>
                    <a:pt x="596" y="1310"/>
                    <a:pt x="1287" y="572"/>
                    <a:pt x="2192" y="572"/>
                  </a:cubicBezTo>
                  <a:cubicBezTo>
                    <a:pt x="2206" y="571"/>
                    <a:pt x="2219" y="571"/>
                    <a:pt x="2233" y="571"/>
                  </a:cubicBezTo>
                  <a:cubicBezTo>
                    <a:pt x="3118" y="571"/>
                    <a:pt x="3811" y="1323"/>
                    <a:pt x="3764" y="2191"/>
                  </a:cubicBezTo>
                  <a:lnTo>
                    <a:pt x="3764" y="3144"/>
                  </a:lnTo>
                  <a:lnTo>
                    <a:pt x="4407" y="3144"/>
                  </a:lnTo>
                  <a:lnTo>
                    <a:pt x="4407" y="2215"/>
                  </a:lnTo>
                  <a:cubicBezTo>
                    <a:pt x="4407" y="1000"/>
                    <a:pt x="3430" y="0"/>
                    <a:pt x="221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5" name="Google Shape;8935;p101"/>
          <p:cNvGrpSpPr/>
          <p:nvPr/>
        </p:nvGrpSpPr>
        <p:grpSpPr>
          <a:xfrm>
            <a:off x="1071883" y="3445734"/>
            <a:ext cx="244388" cy="349436"/>
            <a:chOff x="1096625" y="3648875"/>
            <a:chExt cx="188150" cy="268075"/>
          </a:xfrm>
        </p:grpSpPr>
        <p:sp>
          <p:nvSpPr>
            <p:cNvPr id="8936" name="Google Shape;8936;p101"/>
            <p:cNvSpPr/>
            <p:nvPr/>
          </p:nvSpPr>
          <p:spPr>
            <a:xfrm>
              <a:off x="1096625" y="3885375"/>
              <a:ext cx="188150" cy="31575"/>
            </a:xfrm>
            <a:custGeom>
              <a:rect b="b" l="l" r="r" t="t"/>
              <a:pathLst>
                <a:path extrusionOk="0" h="1263" w="7526">
                  <a:moveTo>
                    <a:pt x="953" y="0"/>
                  </a:moveTo>
                  <a:cubicBezTo>
                    <a:pt x="429" y="0"/>
                    <a:pt x="0" y="429"/>
                    <a:pt x="0" y="953"/>
                  </a:cubicBezTo>
                  <a:cubicBezTo>
                    <a:pt x="0" y="1120"/>
                    <a:pt x="143" y="1263"/>
                    <a:pt x="310" y="1263"/>
                  </a:cubicBezTo>
                  <a:lnTo>
                    <a:pt x="7216" y="1263"/>
                  </a:lnTo>
                  <a:cubicBezTo>
                    <a:pt x="7383" y="1263"/>
                    <a:pt x="7526" y="1120"/>
                    <a:pt x="7526" y="953"/>
                  </a:cubicBezTo>
                  <a:cubicBezTo>
                    <a:pt x="7526" y="429"/>
                    <a:pt x="7121" y="0"/>
                    <a:pt x="659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101"/>
            <p:cNvSpPr/>
            <p:nvPr/>
          </p:nvSpPr>
          <p:spPr>
            <a:xfrm>
              <a:off x="1132350" y="3735950"/>
              <a:ext cx="116700" cy="30975"/>
            </a:xfrm>
            <a:custGeom>
              <a:rect b="b" l="l" r="r" t="t"/>
              <a:pathLst>
                <a:path extrusionOk="0" h="1239" w="4668">
                  <a:moveTo>
                    <a:pt x="1334" y="0"/>
                  </a:moveTo>
                  <a:cubicBezTo>
                    <a:pt x="905" y="0"/>
                    <a:pt x="500" y="119"/>
                    <a:pt x="143" y="357"/>
                  </a:cubicBezTo>
                  <a:cubicBezTo>
                    <a:pt x="72" y="405"/>
                    <a:pt x="0" y="500"/>
                    <a:pt x="0" y="619"/>
                  </a:cubicBezTo>
                  <a:cubicBezTo>
                    <a:pt x="0" y="715"/>
                    <a:pt x="72" y="810"/>
                    <a:pt x="143" y="881"/>
                  </a:cubicBezTo>
                  <a:cubicBezTo>
                    <a:pt x="500" y="1119"/>
                    <a:pt x="905" y="1238"/>
                    <a:pt x="1334" y="1238"/>
                  </a:cubicBezTo>
                  <a:lnTo>
                    <a:pt x="3334" y="1238"/>
                  </a:lnTo>
                  <a:cubicBezTo>
                    <a:pt x="3763" y="1238"/>
                    <a:pt x="4168" y="1119"/>
                    <a:pt x="4525" y="881"/>
                  </a:cubicBezTo>
                  <a:cubicBezTo>
                    <a:pt x="4620" y="810"/>
                    <a:pt x="4668" y="715"/>
                    <a:pt x="4668" y="619"/>
                  </a:cubicBezTo>
                  <a:cubicBezTo>
                    <a:pt x="4668" y="500"/>
                    <a:pt x="4620" y="405"/>
                    <a:pt x="4525" y="357"/>
                  </a:cubicBezTo>
                  <a:cubicBezTo>
                    <a:pt x="4168" y="119"/>
                    <a:pt x="3763" y="0"/>
                    <a:pt x="33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101"/>
            <p:cNvSpPr/>
            <p:nvPr/>
          </p:nvSpPr>
          <p:spPr>
            <a:xfrm>
              <a:off x="1143650" y="3648875"/>
              <a:ext cx="94100" cy="74575"/>
            </a:xfrm>
            <a:custGeom>
              <a:rect b="b" l="l" r="r" t="t"/>
              <a:pathLst>
                <a:path extrusionOk="0" h="2983" w="3764">
                  <a:moveTo>
                    <a:pt x="1873" y="0"/>
                  </a:moveTo>
                  <a:cubicBezTo>
                    <a:pt x="1733" y="0"/>
                    <a:pt x="1596" y="90"/>
                    <a:pt x="1573" y="268"/>
                  </a:cubicBezTo>
                  <a:cubicBezTo>
                    <a:pt x="1454" y="411"/>
                    <a:pt x="1311" y="554"/>
                    <a:pt x="1192" y="673"/>
                  </a:cubicBezTo>
                  <a:cubicBezTo>
                    <a:pt x="691" y="1197"/>
                    <a:pt x="1" y="1888"/>
                    <a:pt x="1" y="2626"/>
                  </a:cubicBezTo>
                  <a:cubicBezTo>
                    <a:pt x="1" y="2745"/>
                    <a:pt x="1" y="2864"/>
                    <a:pt x="48" y="2983"/>
                  </a:cubicBezTo>
                  <a:cubicBezTo>
                    <a:pt x="310" y="2888"/>
                    <a:pt x="596" y="2840"/>
                    <a:pt x="858" y="2840"/>
                  </a:cubicBezTo>
                  <a:lnTo>
                    <a:pt x="2882" y="2840"/>
                  </a:lnTo>
                  <a:cubicBezTo>
                    <a:pt x="3168" y="2840"/>
                    <a:pt x="3454" y="2888"/>
                    <a:pt x="3716" y="2983"/>
                  </a:cubicBezTo>
                  <a:cubicBezTo>
                    <a:pt x="3764" y="2864"/>
                    <a:pt x="3764" y="2745"/>
                    <a:pt x="3764" y="2626"/>
                  </a:cubicBezTo>
                  <a:cubicBezTo>
                    <a:pt x="3764" y="1911"/>
                    <a:pt x="3097" y="1197"/>
                    <a:pt x="2573" y="697"/>
                  </a:cubicBezTo>
                  <a:cubicBezTo>
                    <a:pt x="2430" y="554"/>
                    <a:pt x="2311" y="411"/>
                    <a:pt x="2192" y="268"/>
                  </a:cubicBezTo>
                  <a:cubicBezTo>
                    <a:pt x="2156" y="90"/>
                    <a:pt x="2013" y="0"/>
                    <a:pt x="18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101"/>
            <p:cNvSpPr/>
            <p:nvPr/>
          </p:nvSpPr>
          <p:spPr>
            <a:xfrm>
              <a:off x="1131750" y="3782375"/>
              <a:ext cx="118500" cy="87550"/>
            </a:xfrm>
            <a:custGeom>
              <a:rect b="b" l="l" r="r" t="t"/>
              <a:pathLst>
                <a:path extrusionOk="0" h="3502" w="4740">
                  <a:moveTo>
                    <a:pt x="1096" y="1"/>
                  </a:moveTo>
                  <a:cubicBezTo>
                    <a:pt x="1001" y="1239"/>
                    <a:pt x="620" y="2430"/>
                    <a:pt x="1" y="3501"/>
                  </a:cubicBezTo>
                  <a:lnTo>
                    <a:pt x="4740" y="3501"/>
                  </a:lnTo>
                  <a:cubicBezTo>
                    <a:pt x="4120" y="2430"/>
                    <a:pt x="3739" y="1239"/>
                    <a:pt x="3620" y="1"/>
                  </a:cubicBezTo>
                  <a:cubicBezTo>
                    <a:pt x="3549" y="1"/>
                    <a:pt x="3454" y="24"/>
                    <a:pt x="3358" y="24"/>
                  </a:cubicBezTo>
                  <a:lnTo>
                    <a:pt x="1358" y="24"/>
                  </a:lnTo>
                  <a:cubicBezTo>
                    <a:pt x="1287" y="24"/>
                    <a:pt x="1191" y="24"/>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0" name="Google Shape;8940;p101"/>
          <p:cNvGrpSpPr/>
          <p:nvPr/>
        </p:nvGrpSpPr>
        <p:grpSpPr>
          <a:xfrm>
            <a:off x="1019310" y="4003045"/>
            <a:ext cx="348787" cy="349338"/>
            <a:chOff x="1056150" y="4076425"/>
            <a:chExt cx="268525" cy="268000"/>
          </a:xfrm>
        </p:grpSpPr>
        <p:sp>
          <p:nvSpPr>
            <p:cNvPr id="8941" name="Google Shape;8941;p101"/>
            <p:cNvSpPr/>
            <p:nvPr/>
          </p:nvSpPr>
          <p:spPr>
            <a:xfrm>
              <a:off x="1056150" y="4076425"/>
              <a:ext cx="268525" cy="173325"/>
            </a:xfrm>
            <a:custGeom>
              <a:rect b="b" l="l" r="r" t="t"/>
              <a:pathLst>
                <a:path extrusionOk="0" h="6933" w="10741">
                  <a:moveTo>
                    <a:pt x="934" y="1"/>
                  </a:moveTo>
                  <a:cubicBezTo>
                    <a:pt x="538" y="1"/>
                    <a:pt x="538" y="624"/>
                    <a:pt x="934" y="624"/>
                  </a:cubicBezTo>
                  <a:cubicBezTo>
                    <a:pt x="948" y="624"/>
                    <a:pt x="962" y="624"/>
                    <a:pt x="976" y="622"/>
                  </a:cubicBezTo>
                  <a:lnTo>
                    <a:pt x="1286" y="622"/>
                  </a:lnTo>
                  <a:lnTo>
                    <a:pt x="1286" y="1265"/>
                  </a:lnTo>
                  <a:lnTo>
                    <a:pt x="334" y="1265"/>
                  </a:lnTo>
                  <a:cubicBezTo>
                    <a:pt x="320" y="1263"/>
                    <a:pt x="306" y="1262"/>
                    <a:pt x="292" y="1262"/>
                  </a:cubicBezTo>
                  <a:cubicBezTo>
                    <a:pt x="123" y="1262"/>
                    <a:pt x="0" y="1398"/>
                    <a:pt x="0" y="1575"/>
                  </a:cubicBezTo>
                  <a:lnTo>
                    <a:pt x="0" y="6623"/>
                  </a:lnTo>
                  <a:cubicBezTo>
                    <a:pt x="24" y="6790"/>
                    <a:pt x="143" y="6933"/>
                    <a:pt x="334" y="6933"/>
                  </a:cubicBezTo>
                  <a:lnTo>
                    <a:pt x="10431" y="6933"/>
                  </a:lnTo>
                  <a:cubicBezTo>
                    <a:pt x="10598" y="6933"/>
                    <a:pt x="10717" y="6790"/>
                    <a:pt x="10740" y="6623"/>
                  </a:cubicBezTo>
                  <a:lnTo>
                    <a:pt x="10740" y="1575"/>
                  </a:lnTo>
                  <a:cubicBezTo>
                    <a:pt x="10740" y="1408"/>
                    <a:pt x="10598" y="1265"/>
                    <a:pt x="10431" y="1265"/>
                  </a:cubicBezTo>
                  <a:lnTo>
                    <a:pt x="9454" y="1265"/>
                  </a:lnTo>
                  <a:lnTo>
                    <a:pt x="9454" y="622"/>
                  </a:lnTo>
                  <a:lnTo>
                    <a:pt x="9788" y="622"/>
                  </a:lnTo>
                  <a:cubicBezTo>
                    <a:pt x="9802" y="624"/>
                    <a:pt x="9817" y="624"/>
                    <a:pt x="9830" y="624"/>
                  </a:cubicBezTo>
                  <a:cubicBezTo>
                    <a:pt x="10226" y="624"/>
                    <a:pt x="10226" y="1"/>
                    <a:pt x="9830" y="1"/>
                  </a:cubicBezTo>
                  <a:cubicBezTo>
                    <a:pt x="9817" y="1"/>
                    <a:pt x="9802" y="1"/>
                    <a:pt x="9788" y="3"/>
                  </a:cubicBezTo>
                  <a:lnTo>
                    <a:pt x="8526" y="3"/>
                  </a:lnTo>
                  <a:cubicBezTo>
                    <a:pt x="8510" y="1"/>
                    <a:pt x="8495" y="1"/>
                    <a:pt x="8481" y="1"/>
                  </a:cubicBezTo>
                  <a:cubicBezTo>
                    <a:pt x="8064" y="1"/>
                    <a:pt x="8064" y="624"/>
                    <a:pt x="8481" y="624"/>
                  </a:cubicBezTo>
                  <a:cubicBezTo>
                    <a:pt x="8495" y="624"/>
                    <a:pt x="8510" y="624"/>
                    <a:pt x="8526" y="622"/>
                  </a:cubicBezTo>
                  <a:lnTo>
                    <a:pt x="8835" y="622"/>
                  </a:lnTo>
                  <a:lnTo>
                    <a:pt x="8835" y="1265"/>
                  </a:lnTo>
                  <a:lnTo>
                    <a:pt x="5692" y="1265"/>
                  </a:lnTo>
                  <a:lnTo>
                    <a:pt x="5692" y="622"/>
                  </a:lnTo>
                  <a:lnTo>
                    <a:pt x="6001" y="622"/>
                  </a:lnTo>
                  <a:cubicBezTo>
                    <a:pt x="6016" y="624"/>
                    <a:pt x="6030" y="624"/>
                    <a:pt x="6044" y="624"/>
                  </a:cubicBezTo>
                  <a:cubicBezTo>
                    <a:pt x="6440" y="624"/>
                    <a:pt x="6440" y="1"/>
                    <a:pt x="6044" y="1"/>
                  </a:cubicBezTo>
                  <a:cubicBezTo>
                    <a:pt x="6030" y="1"/>
                    <a:pt x="6016" y="1"/>
                    <a:pt x="6001" y="3"/>
                  </a:cubicBezTo>
                  <a:lnTo>
                    <a:pt x="4739" y="3"/>
                  </a:lnTo>
                  <a:cubicBezTo>
                    <a:pt x="4725" y="1"/>
                    <a:pt x="4710" y="1"/>
                    <a:pt x="4697" y="1"/>
                  </a:cubicBezTo>
                  <a:cubicBezTo>
                    <a:pt x="4301" y="1"/>
                    <a:pt x="4301" y="624"/>
                    <a:pt x="4697" y="624"/>
                  </a:cubicBezTo>
                  <a:cubicBezTo>
                    <a:pt x="4710" y="624"/>
                    <a:pt x="4725" y="624"/>
                    <a:pt x="4739" y="622"/>
                  </a:cubicBezTo>
                  <a:lnTo>
                    <a:pt x="5049" y="622"/>
                  </a:lnTo>
                  <a:lnTo>
                    <a:pt x="5049" y="1265"/>
                  </a:lnTo>
                  <a:lnTo>
                    <a:pt x="1929" y="1265"/>
                  </a:lnTo>
                  <a:lnTo>
                    <a:pt x="1929" y="622"/>
                  </a:lnTo>
                  <a:lnTo>
                    <a:pt x="2215" y="622"/>
                  </a:lnTo>
                  <a:cubicBezTo>
                    <a:pt x="2230" y="624"/>
                    <a:pt x="2245" y="624"/>
                    <a:pt x="2260" y="624"/>
                  </a:cubicBezTo>
                  <a:cubicBezTo>
                    <a:pt x="2676" y="624"/>
                    <a:pt x="2676" y="1"/>
                    <a:pt x="2260" y="1"/>
                  </a:cubicBezTo>
                  <a:cubicBezTo>
                    <a:pt x="2245" y="1"/>
                    <a:pt x="2230" y="1"/>
                    <a:pt x="2215" y="3"/>
                  </a:cubicBezTo>
                  <a:lnTo>
                    <a:pt x="976" y="3"/>
                  </a:lnTo>
                  <a:cubicBezTo>
                    <a:pt x="962" y="1"/>
                    <a:pt x="948" y="1"/>
                    <a:pt x="9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101"/>
            <p:cNvSpPr/>
            <p:nvPr/>
          </p:nvSpPr>
          <p:spPr>
            <a:xfrm>
              <a:off x="1102575" y="4265800"/>
              <a:ext cx="176250" cy="78625"/>
            </a:xfrm>
            <a:custGeom>
              <a:rect b="b" l="l" r="r" t="t"/>
              <a:pathLst>
                <a:path extrusionOk="0" h="3145" w="7050">
                  <a:moveTo>
                    <a:pt x="2573" y="1716"/>
                  </a:moveTo>
                  <a:lnTo>
                    <a:pt x="2573" y="2525"/>
                  </a:lnTo>
                  <a:lnTo>
                    <a:pt x="1763" y="2525"/>
                  </a:lnTo>
                  <a:lnTo>
                    <a:pt x="2573" y="1716"/>
                  </a:lnTo>
                  <a:close/>
                  <a:moveTo>
                    <a:pt x="4454" y="1716"/>
                  </a:moveTo>
                  <a:lnTo>
                    <a:pt x="5287" y="2525"/>
                  </a:lnTo>
                  <a:lnTo>
                    <a:pt x="4454" y="2525"/>
                  </a:lnTo>
                  <a:lnTo>
                    <a:pt x="4454" y="1716"/>
                  </a:lnTo>
                  <a:close/>
                  <a:moveTo>
                    <a:pt x="2573" y="1"/>
                  </a:moveTo>
                  <a:lnTo>
                    <a:pt x="2573" y="811"/>
                  </a:lnTo>
                  <a:lnTo>
                    <a:pt x="882" y="2525"/>
                  </a:lnTo>
                  <a:lnTo>
                    <a:pt x="382" y="2525"/>
                  </a:lnTo>
                  <a:cubicBezTo>
                    <a:pt x="1" y="2549"/>
                    <a:pt x="1" y="3121"/>
                    <a:pt x="382" y="3144"/>
                  </a:cubicBezTo>
                  <a:lnTo>
                    <a:pt x="6669" y="3144"/>
                  </a:lnTo>
                  <a:cubicBezTo>
                    <a:pt x="7050" y="3121"/>
                    <a:pt x="7050" y="2549"/>
                    <a:pt x="6669" y="2525"/>
                  </a:cubicBezTo>
                  <a:lnTo>
                    <a:pt x="6169" y="2525"/>
                  </a:lnTo>
                  <a:lnTo>
                    <a:pt x="4454" y="811"/>
                  </a:lnTo>
                  <a:lnTo>
                    <a:pt x="445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3" name="Google Shape;8943;p101"/>
          <p:cNvGrpSpPr/>
          <p:nvPr/>
        </p:nvGrpSpPr>
        <p:grpSpPr>
          <a:xfrm>
            <a:off x="1833590" y="4003110"/>
            <a:ext cx="225067" cy="349273"/>
            <a:chOff x="1683050" y="4076475"/>
            <a:chExt cx="173275" cy="267950"/>
          </a:xfrm>
        </p:grpSpPr>
        <p:sp>
          <p:nvSpPr>
            <p:cNvPr id="8944" name="Google Shape;8944;p101"/>
            <p:cNvSpPr/>
            <p:nvPr/>
          </p:nvSpPr>
          <p:spPr>
            <a:xfrm>
              <a:off x="1683050" y="4187825"/>
              <a:ext cx="173275" cy="156600"/>
            </a:xfrm>
            <a:custGeom>
              <a:rect b="b" l="l" r="r" t="t"/>
              <a:pathLst>
                <a:path extrusionOk="0" h="6264" w="6931">
                  <a:moveTo>
                    <a:pt x="322" y="0"/>
                  </a:moveTo>
                  <a:cubicBezTo>
                    <a:pt x="173" y="0"/>
                    <a:pt x="25" y="95"/>
                    <a:pt x="1" y="286"/>
                  </a:cubicBezTo>
                  <a:cubicBezTo>
                    <a:pt x="1" y="2072"/>
                    <a:pt x="1382" y="3549"/>
                    <a:pt x="3144" y="3715"/>
                  </a:cubicBezTo>
                  <a:lnTo>
                    <a:pt x="3144" y="5644"/>
                  </a:lnTo>
                  <a:lnTo>
                    <a:pt x="2216" y="5644"/>
                  </a:lnTo>
                  <a:cubicBezTo>
                    <a:pt x="1834" y="5668"/>
                    <a:pt x="1834" y="6240"/>
                    <a:pt x="2216" y="6263"/>
                  </a:cubicBezTo>
                  <a:lnTo>
                    <a:pt x="4716" y="6263"/>
                  </a:lnTo>
                  <a:cubicBezTo>
                    <a:pt x="5097" y="6240"/>
                    <a:pt x="5097" y="5668"/>
                    <a:pt x="4716" y="5644"/>
                  </a:cubicBezTo>
                  <a:lnTo>
                    <a:pt x="3763" y="5644"/>
                  </a:lnTo>
                  <a:lnTo>
                    <a:pt x="3763" y="3715"/>
                  </a:lnTo>
                  <a:cubicBezTo>
                    <a:pt x="5550" y="3549"/>
                    <a:pt x="6907" y="2072"/>
                    <a:pt x="6907" y="286"/>
                  </a:cubicBezTo>
                  <a:lnTo>
                    <a:pt x="6931" y="286"/>
                  </a:lnTo>
                  <a:cubicBezTo>
                    <a:pt x="6907" y="95"/>
                    <a:pt x="6758" y="0"/>
                    <a:pt x="6609" y="0"/>
                  </a:cubicBezTo>
                  <a:cubicBezTo>
                    <a:pt x="6460" y="0"/>
                    <a:pt x="6312" y="95"/>
                    <a:pt x="6288" y="286"/>
                  </a:cubicBezTo>
                  <a:cubicBezTo>
                    <a:pt x="6359" y="1882"/>
                    <a:pt x="5073" y="3239"/>
                    <a:pt x="3478" y="3239"/>
                  </a:cubicBezTo>
                  <a:cubicBezTo>
                    <a:pt x="1858" y="3239"/>
                    <a:pt x="572" y="1882"/>
                    <a:pt x="644" y="286"/>
                  </a:cubicBezTo>
                  <a:cubicBezTo>
                    <a:pt x="620" y="95"/>
                    <a:pt x="471" y="0"/>
                    <a:pt x="32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101"/>
            <p:cNvSpPr/>
            <p:nvPr/>
          </p:nvSpPr>
          <p:spPr>
            <a:xfrm>
              <a:off x="1714600" y="4076475"/>
              <a:ext cx="110175" cy="110775"/>
            </a:xfrm>
            <a:custGeom>
              <a:rect b="b" l="l" r="r" t="t"/>
              <a:pathLst>
                <a:path extrusionOk="0" h="4431" w="4407">
                  <a:moveTo>
                    <a:pt x="1882" y="1"/>
                  </a:moveTo>
                  <a:cubicBezTo>
                    <a:pt x="930" y="168"/>
                    <a:pt x="168" y="930"/>
                    <a:pt x="25" y="1906"/>
                  </a:cubicBezTo>
                  <a:lnTo>
                    <a:pt x="1573" y="1906"/>
                  </a:lnTo>
                  <a:cubicBezTo>
                    <a:pt x="1587" y="1905"/>
                    <a:pt x="1601" y="1904"/>
                    <a:pt x="1615" y="1904"/>
                  </a:cubicBezTo>
                  <a:cubicBezTo>
                    <a:pt x="2011" y="1904"/>
                    <a:pt x="2011" y="2528"/>
                    <a:pt x="1615" y="2528"/>
                  </a:cubicBezTo>
                  <a:cubicBezTo>
                    <a:pt x="1601" y="2528"/>
                    <a:pt x="1587" y="2527"/>
                    <a:pt x="1573" y="2525"/>
                  </a:cubicBezTo>
                  <a:lnTo>
                    <a:pt x="1" y="2525"/>
                  </a:lnTo>
                  <a:lnTo>
                    <a:pt x="1" y="3168"/>
                  </a:lnTo>
                  <a:lnTo>
                    <a:pt x="1573" y="3168"/>
                  </a:lnTo>
                  <a:cubicBezTo>
                    <a:pt x="2001" y="3168"/>
                    <a:pt x="2001" y="3787"/>
                    <a:pt x="1573" y="3787"/>
                  </a:cubicBezTo>
                  <a:lnTo>
                    <a:pt x="1" y="3787"/>
                  </a:lnTo>
                  <a:lnTo>
                    <a:pt x="1" y="4430"/>
                  </a:lnTo>
                  <a:lnTo>
                    <a:pt x="4407" y="4430"/>
                  </a:lnTo>
                  <a:lnTo>
                    <a:pt x="4407" y="3787"/>
                  </a:lnTo>
                  <a:lnTo>
                    <a:pt x="2835" y="3787"/>
                  </a:lnTo>
                  <a:cubicBezTo>
                    <a:pt x="2406" y="3787"/>
                    <a:pt x="2406" y="3168"/>
                    <a:pt x="2835" y="3168"/>
                  </a:cubicBezTo>
                  <a:lnTo>
                    <a:pt x="4407" y="3168"/>
                  </a:lnTo>
                  <a:lnTo>
                    <a:pt x="4407" y="2525"/>
                  </a:lnTo>
                  <a:lnTo>
                    <a:pt x="2835" y="2525"/>
                  </a:lnTo>
                  <a:cubicBezTo>
                    <a:pt x="2819" y="2527"/>
                    <a:pt x="2805" y="2528"/>
                    <a:pt x="2790" y="2528"/>
                  </a:cubicBezTo>
                  <a:cubicBezTo>
                    <a:pt x="2373" y="2528"/>
                    <a:pt x="2373" y="1904"/>
                    <a:pt x="2790" y="1904"/>
                  </a:cubicBezTo>
                  <a:cubicBezTo>
                    <a:pt x="2805" y="1904"/>
                    <a:pt x="2819" y="1905"/>
                    <a:pt x="2835" y="1906"/>
                  </a:cubicBezTo>
                  <a:lnTo>
                    <a:pt x="4383" y="1906"/>
                  </a:lnTo>
                  <a:cubicBezTo>
                    <a:pt x="4240" y="930"/>
                    <a:pt x="3478" y="168"/>
                    <a:pt x="2525" y="1"/>
                  </a:cubicBezTo>
                  <a:lnTo>
                    <a:pt x="2525" y="953"/>
                  </a:lnTo>
                  <a:cubicBezTo>
                    <a:pt x="2549" y="1192"/>
                    <a:pt x="2376" y="1311"/>
                    <a:pt x="2204" y="1311"/>
                  </a:cubicBezTo>
                  <a:cubicBezTo>
                    <a:pt x="2031" y="1311"/>
                    <a:pt x="1858" y="1192"/>
                    <a:pt x="1882" y="953"/>
                  </a:cubicBezTo>
                  <a:lnTo>
                    <a:pt x="18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101"/>
            <p:cNvSpPr/>
            <p:nvPr/>
          </p:nvSpPr>
          <p:spPr>
            <a:xfrm>
              <a:off x="1715200" y="4202700"/>
              <a:ext cx="108975" cy="47050"/>
            </a:xfrm>
            <a:custGeom>
              <a:rect b="b" l="l" r="r" t="t"/>
              <a:pathLst>
                <a:path extrusionOk="0" h="1882" w="4359">
                  <a:moveTo>
                    <a:pt x="1" y="1"/>
                  </a:moveTo>
                  <a:cubicBezTo>
                    <a:pt x="167" y="1072"/>
                    <a:pt x="1096" y="1882"/>
                    <a:pt x="2192" y="1882"/>
                  </a:cubicBezTo>
                  <a:cubicBezTo>
                    <a:pt x="3263" y="1882"/>
                    <a:pt x="4192" y="1072"/>
                    <a:pt x="435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7" name="Google Shape;8947;p101"/>
          <p:cNvGrpSpPr/>
          <p:nvPr/>
        </p:nvGrpSpPr>
        <p:grpSpPr>
          <a:xfrm>
            <a:off x="2521845" y="4024846"/>
            <a:ext cx="351125" cy="306388"/>
            <a:chOff x="2212925" y="4093150"/>
            <a:chExt cx="270325" cy="235050"/>
          </a:xfrm>
        </p:grpSpPr>
        <p:sp>
          <p:nvSpPr>
            <p:cNvPr id="8948" name="Google Shape;8948;p101"/>
            <p:cNvSpPr/>
            <p:nvPr/>
          </p:nvSpPr>
          <p:spPr>
            <a:xfrm>
              <a:off x="2286150" y="4155375"/>
              <a:ext cx="197100" cy="172825"/>
            </a:xfrm>
            <a:custGeom>
              <a:rect b="b" l="l" r="r" t="t"/>
              <a:pathLst>
                <a:path extrusionOk="0" h="6913" w="7884">
                  <a:moveTo>
                    <a:pt x="3737" y="1"/>
                  </a:moveTo>
                  <a:cubicBezTo>
                    <a:pt x="3044" y="1"/>
                    <a:pt x="2338" y="255"/>
                    <a:pt x="1763" y="822"/>
                  </a:cubicBezTo>
                  <a:cubicBezTo>
                    <a:pt x="1" y="2608"/>
                    <a:pt x="1263" y="5656"/>
                    <a:pt x="3764" y="5656"/>
                  </a:cubicBezTo>
                  <a:cubicBezTo>
                    <a:pt x="4407" y="5656"/>
                    <a:pt x="5026" y="5442"/>
                    <a:pt x="5526" y="5037"/>
                  </a:cubicBezTo>
                  <a:lnTo>
                    <a:pt x="7312" y="6823"/>
                  </a:lnTo>
                  <a:cubicBezTo>
                    <a:pt x="7371" y="6883"/>
                    <a:pt x="7455" y="6912"/>
                    <a:pt x="7538" y="6912"/>
                  </a:cubicBezTo>
                  <a:cubicBezTo>
                    <a:pt x="7621" y="6912"/>
                    <a:pt x="7705" y="6883"/>
                    <a:pt x="7764" y="6823"/>
                  </a:cubicBezTo>
                  <a:cubicBezTo>
                    <a:pt x="7883" y="6704"/>
                    <a:pt x="7883" y="6490"/>
                    <a:pt x="7764" y="6371"/>
                  </a:cubicBezTo>
                  <a:lnTo>
                    <a:pt x="5978" y="4585"/>
                  </a:lnTo>
                  <a:cubicBezTo>
                    <a:pt x="6383" y="4084"/>
                    <a:pt x="6597" y="3465"/>
                    <a:pt x="6597" y="2822"/>
                  </a:cubicBezTo>
                  <a:cubicBezTo>
                    <a:pt x="6597" y="1127"/>
                    <a:pt x="5196" y="1"/>
                    <a:pt x="373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101"/>
            <p:cNvSpPr/>
            <p:nvPr/>
          </p:nvSpPr>
          <p:spPr>
            <a:xfrm>
              <a:off x="2212925" y="4265225"/>
              <a:ext cx="82775" cy="16100"/>
            </a:xfrm>
            <a:custGeom>
              <a:rect b="b" l="l" r="r" t="t"/>
              <a:pathLst>
                <a:path extrusionOk="0" h="644" w="3311">
                  <a:moveTo>
                    <a:pt x="382" y="0"/>
                  </a:moveTo>
                  <a:cubicBezTo>
                    <a:pt x="1" y="48"/>
                    <a:pt x="1" y="595"/>
                    <a:pt x="382" y="643"/>
                  </a:cubicBezTo>
                  <a:lnTo>
                    <a:pt x="2930" y="643"/>
                  </a:lnTo>
                  <a:cubicBezTo>
                    <a:pt x="3311" y="595"/>
                    <a:pt x="3311" y="48"/>
                    <a:pt x="293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101"/>
            <p:cNvSpPr/>
            <p:nvPr/>
          </p:nvSpPr>
          <p:spPr>
            <a:xfrm>
              <a:off x="2212925" y="4234200"/>
              <a:ext cx="52650" cy="15625"/>
            </a:xfrm>
            <a:custGeom>
              <a:rect b="b" l="l" r="r" t="t"/>
              <a:pathLst>
                <a:path extrusionOk="0" h="625" w="2106">
                  <a:moveTo>
                    <a:pt x="1689" y="0"/>
                  </a:moveTo>
                  <a:cubicBezTo>
                    <a:pt x="1674" y="0"/>
                    <a:pt x="1659" y="1"/>
                    <a:pt x="1644" y="3"/>
                  </a:cubicBezTo>
                  <a:lnTo>
                    <a:pt x="382" y="3"/>
                  </a:lnTo>
                  <a:cubicBezTo>
                    <a:pt x="1" y="27"/>
                    <a:pt x="1" y="574"/>
                    <a:pt x="382" y="622"/>
                  </a:cubicBezTo>
                  <a:lnTo>
                    <a:pt x="1644" y="622"/>
                  </a:lnTo>
                  <a:cubicBezTo>
                    <a:pt x="1659" y="623"/>
                    <a:pt x="1674" y="624"/>
                    <a:pt x="1689" y="624"/>
                  </a:cubicBezTo>
                  <a:cubicBezTo>
                    <a:pt x="2105" y="624"/>
                    <a:pt x="2105" y="0"/>
                    <a:pt x="168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101"/>
            <p:cNvSpPr/>
            <p:nvPr/>
          </p:nvSpPr>
          <p:spPr>
            <a:xfrm>
              <a:off x="2214125" y="4093150"/>
              <a:ext cx="174450" cy="125050"/>
            </a:xfrm>
            <a:custGeom>
              <a:rect b="b" l="l" r="r" t="t"/>
              <a:pathLst>
                <a:path extrusionOk="0" h="5002" w="6978">
                  <a:moveTo>
                    <a:pt x="322" y="1"/>
                  </a:moveTo>
                  <a:cubicBezTo>
                    <a:pt x="173" y="1"/>
                    <a:pt x="24" y="96"/>
                    <a:pt x="0" y="286"/>
                  </a:cubicBezTo>
                  <a:lnTo>
                    <a:pt x="0" y="4692"/>
                  </a:lnTo>
                  <a:cubicBezTo>
                    <a:pt x="0" y="4859"/>
                    <a:pt x="143" y="5002"/>
                    <a:pt x="334" y="5002"/>
                  </a:cubicBezTo>
                  <a:lnTo>
                    <a:pt x="3215" y="5002"/>
                  </a:lnTo>
                  <a:cubicBezTo>
                    <a:pt x="3382" y="3216"/>
                    <a:pt x="4858" y="1858"/>
                    <a:pt x="6645" y="1858"/>
                  </a:cubicBezTo>
                  <a:cubicBezTo>
                    <a:pt x="6764" y="1858"/>
                    <a:pt x="6859" y="1858"/>
                    <a:pt x="6978" y="1882"/>
                  </a:cubicBezTo>
                  <a:lnTo>
                    <a:pt x="6978" y="929"/>
                  </a:lnTo>
                  <a:cubicBezTo>
                    <a:pt x="6978" y="733"/>
                    <a:pt x="6810" y="605"/>
                    <a:pt x="6643" y="605"/>
                  </a:cubicBezTo>
                  <a:cubicBezTo>
                    <a:pt x="6566" y="605"/>
                    <a:pt x="6490" y="632"/>
                    <a:pt x="6430" y="691"/>
                  </a:cubicBezTo>
                  <a:lnTo>
                    <a:pt x="5406" y="1739"/>
                  </a:lnTo>
                  <a:lnTo>
                    <a:pt x="4668" y="1001"/>
                  </a:lnTo>
                  <a:cubicBezTo>
                    <a:pt x="4608" y="941"/>
                    <a:pt x="4531" y="912"/>
                    <a:pt x="4454" y="912"/>
                  </a:cubicBezTo>
                  <a:cubicBezTo>
                    <a:pt x="4376" y="912"/>
                    <a:pt x="4299" y="941"/>
                    <a:pt x="4239" y="1001"/>
                  </a:cubicBezTo>
                  <a:lnTo>
                    <a:pt x="2572" y="2668"/>
                  </a:lnTo>
                  <a:lnTo>
                    <a:pt x="1834" y="1953"/>
                  </a:lnTo>
                  <a:cubicBezTo>
                    <a:pt x="1763" y="1894"/>
                    <a:pt x="1679" y="1864"/>
                    <a:pt x="1599" y="1864"/>
                  </a:cubicBezTo>
                  <a:cubicBezTo>
                    <a:pt x="1518" y="1864"/>
                    <a:pt x="1441" y="1894"/>
                    <a:pt x="1382" y="1953"/>
                  </a:cubicBezTo>
                  <a:lnTo>
                    <a:pt x="643" y="2668"/>
                  </a:lnTo>
                  <a:lnTo>
                    <a:pt x="643" y="286"/>
                  </a:lnTo>
                  <a:cubicBezTo>
                    <a:pt x="619" y="96"/>
                    <a:pt x="471" y="1"/>
                    <a:pt x="32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101"/>
          <p:cNvGrpSpPr/>
          <p:nvPr/>
        </p:nvGrpSpPr>
        <p:grpSpPr>
          <a:xfrm>
            <a:off x="3275045" y="4003110"/>
            <a:ext cx="348820" cy="349957"/>
            <a:chOff x="2792800" y="4076475"/>
            <a:chExt cx="268550" cy="268475"/>
          </a:xfrm>
        </p:grpSpPr>
        <p:sp>
          <p:nvSpPr>
            <p:cNvPr id="8953" name="Google Shape;8953;p101"/>
            <p:cNvSpPr/>
            <p:nvPr/>
          </p:nvSpPr>
          <p:spPr>
            <a:xfrm>
              <a:off x="2895225" y="4076475"/>
              <a:ext cx="63125" cy="31600"/>
            </a:xfrm>
            <a:custGeom>
              <a:rect b="b" l="l" r="r" t="t"/>
              <a:pathLst>
                <a:path extrusionOk="0" h="1264" w="2525">
                  <a:moveTo>
                    <a:pt x="310" y="1"/>
                  </a:moveTo>
                  <a:cubicBezTo>
                    <a:pt x="143" y="1"/>
                    <a:pt x="24" y="120"/>
                    <a:pt x="0" y="310"/>
                  </a:cubicBezTo>
                  <a:lnTo>
                    <a:pt x="0" y="953"/>
                  </a:lnTo>
                  <a:cubicBezTo>
                    <a:pt x="0" y="1120"/>
                    <a:pt x="143" y="1263"/>
                    <a:pt x="310" y="1263"/>
                  </a:cubicBezTo>
                  <a:lnTo>
                    <a:pt x="2215" y="1263"/>
                  </a:lnTo>
                  <a:cubicBezTo>
                    <a:pt x="2381" y="1263"/>
                    <a:pt x="2524" y="1120"/>
                    <a:pt x="2524" y="953"/>
                  </a:cubicBezTo>
                  <a:lnTo>
                    <a:pt x="2524" y="310"/>
                  </a:lnTo>
                  <a:cubicBezTo>
                    <a:pt x="2501" y="120"/>
                    <a:pt x="2381" y="1"/>
                    <a:pt x="22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101"/>
            <p:cNvSpPr/>
            <p:nvPr/>
          </p:nvSpPr>
          <p:spPr>
            <a:xfrm>
              <a:off x="2855925" y="4166375"/>
              <a:ext cx="141725" cy="51825"/>
            </a:xfrm>
            <a:custGeom>
              <a:rect b="b" l="l" r="r" t="t"/>
              <a:pathLst>
                <a:path extrusionOk="0" h="2073" w="5669">
                  <a:moveTo>
                    <a:pt x="3787" y="1"/>
                  </a:moveTo>
                  <a:lnTo>
                    <a:pt x="2120" y="1668"/>
                  </a:lnTo>
                  <a:cubicBezTo>
                    <a:pt x="2060" y="1727"/>
                    <a:pt x="1977" y="1757"/>
                    <a:pt x="1894" y="1757"/>
                  </a:cubicBezTo>
                  <a:cubicBezTo>
                    <a:pt x="1810" y="1757"/>
                    <a:pt x="1727" y="1727"/>
                    <a:pt x="1667" y="1668"/>
                  </a:cubicBezTo>
                  <a:lnTo>
                    <a:pt x="953" y="953"/>
                  </a:lnTo>
                  <a:lnTo>
                    <a:pt x="0" y="1882"/>
                  </a:lnTo>
                  <a:lnTo>
                    <a:pt x="0" y="2073"/>
                  </a:lnTo>
                  <a:lnTo>
                    <a:pt x="5668" y="2073"/>
                  </a:lnTo>
                  <a:lnTo>
                    <a:pt x="5668" y="1"/>
                  </a:lnTo>
                  <a:lnTo>
                    <a:pt x="4930" y="739"/>
                  </a:lnTo>
                  <a:cubicBezTo>
                    <a:pt x="4870" y="799"/>
                    <a:pt x="4793" y="828"/>
                    <a:pt x="4716" y="828"/>
                  </a:cubicBezTo>
                  <a:cubicBezTo>
                    <a:pt x="4638" y="828"/>
                    <a:pt x="4561" y="799"/>
                    <a:pt x="4501" y="739"/>
                  </a:cubicBezTo>
                  <a:lnTo>
                    <a:pt x="378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101"/>
            <p:cNvSpPr/>
            <p:nvPr/>
          </p:nvSpPr>
          <p:spPr>
            <a:xfrm>
              <a:off x="2792800" y="4092500"/>
              <a:ext cx="268550" cy="252450"/>
            </a:xfrm>
            <a:custGeom>
              <a:rect b="b" l="l" r="r" t="t"/>
              <a:pathLst>
                <a:path extrusionOk="0" h="10098" w="10742">
                  <a:moveTo>
                    <a:pt x="2216" y="1235"/>
                  </a:moveTo>
                  <a:cubicBezTo>
                    <a:pt x="2382" y="1235"/>
                    <a:pt x="2549" y="1348"/>
                    <a:pt x="2525" y="1575"/>
                  </a:cubicBezTo>
                  <a:lnTo>
                    <a:pt x="2525" y="3956"/>
                  </a:lnTo>
                  <a:lnTo>
                    <a:pt x="3264" y="3242"/>
                  </a:lnTo>
                  <a:cubicBezTo>
                    <a:pt x="3311" y="3170"/>
                    <a:pt x="3389" y="3134"/>
                    <a:pt x="3469" y="3134"/>
                  </a:cubicBezTo>
                  <a:cubicBezTo>
                    <a:pt x="3549" y="3134"/>
                    <a:pt x="3633" y="3170"/>
                    <a:pt x="3692" y="3242"/>
                  </a:cubicBezTo>
                  <a:lnTo>
                    <a:pt x="4407" y="3956"/>
                  </a:lnTo>
                  <a:lnTo>
                    <a:pt x="6074" y="2289"/>
                  </a:lnTo>
                  <a:cubicBezTo>
                    <a:pt x="6133" y="2230"/>
                    <a:pt x="6217" y="2200"/>
                    <a:pt x="6300" y="2200"/>
                  </a:cubicBezTo>
                  <a:cubicBezTo>
                    <a:pt x="6383" y="2200"/>
                    <a:pt x="6467" y="2230"/>
                    <a:pt x="6526" y="2289"/>
                  </a:cubicBezTo>
                  <a:lnTo>
                    <a:pt x="7241" y="3004"/>
                  </a:lnTo>
                  <a:lnTo>
                    <a:pt x="8288" y="1979"/>
                  </a:lnTo>
                  <a:cubicBezTo>
                    <a:pt x="8352" y="1908"/>
                    <a:pt x="8431" y="1876"/>
                    <a:pt x="8509" y="1876"/>
                  </a:cubicBezTo>
                  <a:cubicBezTo>
                    <a:pt x="8664" y="1876"/>
                    <a:pt x="8812" y="2003"/>
                    <a:pt x="8812" y="2194"/>
                  </a:cubicBezTo>
                  <a:lnTo>
                    <a:pt x="8812" y="5337"/>
                  </a:lnTo>
                  <a:cubicBezTo>
                    <a:pt x="8812" y="5528"/>
                    <a:pt x="8669" y="5671"/>
                    <a:pt x="8503" y="5671"/>
                  </a:cubicBezTo>
                  <a:lnTo>
                    <a:pt x="2216" y="5671"/>
                  </a:lnTo>
                  <a:cubicBezTo>
                    <a:pt x="2049" y="5671"/>
                    <a:pt x="1906" y="5528"/>
                    <a:pt x="1906" y="5337"/>
                  </a:cubicBezTo>
                  <a:lnTo>
                    <a:pt x="1906" y="1575"/>
                  </a:lnTo>
                  <a:cubicBezTo>
                    <a:pt x="1882" y="1348"/>
                    <a:pt x="2049" y="1235"/>
                    <a:pt x="2216" y="1235"/>
                  </a:cubicBezTo>
                  <a:close/>
                  <a:moveTo>
                    <a:pt x="10444" y="1"/>
                  </a:moveTo>
                  <a:cubicBezTo>
                    <a:pt x="10432" y="1"/>
                    <a:pt x="10420" y="1"/>
                    <a:pt x="10408" y="3"/>
                  </a:cubicBezTo>
                  <a:lnTo>
                    <a:pt x="7241" y="3"/>
                  </a:lnTo>
                  <a:lnTo>
                    <a:pt x="7241" y="312"/>
                  </a:lnTo>
                  <a:cubicBezTo>
                    <a:pt x="7241" y="813"/>
                    <a:pt x="6812" y="1241"/>
                    <a:pt x="6312" y="1241"/>
                  </a:cubicBezTo>
                  <a:lnTo>
                    <a:pt x="4407" y="1241"/>
                  </a:lnTo>
                  <a:cubicBezTo>
                    <a:pt x="3883" y="1241"/>
                    <a:pt x="3478" y="813"/>
                    <a:pt x="3478" y="312"/>
                  </a:cubicBezTo>
                  <a:lnTo>
                    <a:pt x="3478" y="3"/>
                  </a:lnTo>
                  <a:lnTo>
                    <a:pt x="311" y="3"/>
                  </a:lnTo>
                  <a:cubicBezTo>
                    <a:pt x="144" y="3"/>
                    <a:pt x="1" y="122"/>
                    <a:pt x="1" y="312"/>
                  </a:cubicBezTo>
                  <a:lnTo>
                    <a:pt x="1" y="6623"/>
                  </a:lnTo>
                  <a:cubicBezTo>
                    <a:pt x="1" y="6790"/>
                    <a:pt x="144" y="6933"/>
                    <a:pt x="311" y="6933"/>
                  </a:cubicBezTo>
                  <a:lnTo>
                    <a:pt x="5050" y="6933"/>
                  </a:lnTo>
                  <a:lnTo>
                    <a:pt x="5050" y="8933"/>
                  </a:lnTo>
                  <a:lnTo>
                    <a:pt x="3954" y="9481"/>
                  </a:lnTo>
                  <a:cubicBezTo>
                    <a:pt x="3608" y="9624"/>
                    <a:pt x="3784" y="10097"/>
                    <a:pt x="4081" y="10097"/>
                  </a:cubicBezTo>
                  <a:cubicBezTo>
                    <a:pt x="4131" y="10097"/>
                    <a:pt x="4185" y="10084"/>
                    <a:pt x="4240" y="10053"/>
                  </a:cubicBezTo>
                  <a:lnTo>
                    <a:pt x="5359" y="9481"/>
                  </a:lnTo>
                  <a:lnTo>
                    <a:pt x="6478" y="10053"/>
                  </a:lnTo>
                  <a:cubicBezTo>
                    <a:pt x="6528" y="10079"/>
                    <a:pt x="6577" y="10091"/>
                    <a:pt x="6624" y="10091"/>
                  </a:cubicBezTo>
                  <a:cubicBezTo>
                    <a:pt x="6909" y="10091"/>
                    <a:pt x="7092" y="9645"/>
                    <a:pt x="6764" y="9481"/>
                  </a:cubicBezTo>
                  <a:lnTo>
                    <a:pt x="5693" y="8933"/>
                  </a:lnTo>
                  <a:lnTo>
                    <a:pt x="5693" y="6933"/>
                  </a:lnTo>
                  <a:lnTo>
                    <a:pt x="10408" y="6933"/>
                  </a:lnTo>
                  <a:cubicBezTo>
                    <a:pt x="10598" y="6933"/>
                    <a:pt x="10741" y="6790"/>
                    <a:pt x="10741" y="6623"/>
                  </a:cubicBezTo>
                  <a:lnTo>
                    <a:pt x="10741" y="312"/>
                  </a:lnTo>
                  <a:cubicBezTo>
                    <a:pt x="10741" y="157"/>
                    <a:pt x="10616" y="1"/>
                    <a:pt x="104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6" name="Google Shape;8956;p101"/>
          <p:cNvGrpSpPr/>
          <p:nvPr/>
        </p:nvGrpSpPr>
        <p:grpSpPr>
          <a:xfrm>
            <a:off x="4067698" y="4003110"/>
            <a:ext cx="265300" cy="349273"/>
            <a:chOff x="3403050" y="4076475"/>
            <a:chExt cx="204250" cy="267950"/>
          </a:xfrm>
        </p:grpSpPr>
        <p:sp>
          <p:nvSpPr>
            <p:cNvPr id="8957" name="Google Shape;8957;p101"/>
            <p:cNvSpPr/>
            <p:nvPr/>
          </p:nvSpPr>
          <p:spPr>
            <a:xfrm>
              <a:off x="3407225" y="4281875"/>
              <a:ext cx="58375" cy="57775"/>
            </a:xfrm>
            <a:custGeom>
              <a:rect b="b" l="l" r="r" t="t"/>
              <a:pathLst>
                <a:path extrusionOk="0" h="2311" w="2335">
                  <a:moveTo>
                    <a:pt x="1" y="1"/>
                  </a:moveTo>
                  <a:lnTo>
                    <a:pt x="2334" y="2311"/>
                  </a:lnTo>
                  <a:lnTo>
                    <a:pt x="23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101"/>
            <p:cNvSpPr/>
            <p:nvPr/>
          </p:nvSpPr>
          <p:spPr>
            <a:xfrm>
              <a:off x="3403050" y="4076475"/>
              <a:ext cx="204250" cy="267950"/>
            </a:xfrm>
            <a:custGeom>
              <a:rect b="b" l="l" r="r" t="t"/>
              <a:pathLst>
                <a:path extrusionOk="0" h="10718" w="8170">
                  <a:moveTo>
                    <a:pt x="4671" y="2523"/>
                  </a:moveTo>
                  <a:cubicBezTo>
                    <a:pt x="4686" y="2523"/>
                    <a:pt x="4701" y="2524"/>
                    <a:pt x="4716" y="2525"/>
                  </a:cubicBezTo>
                  <a:lnTo>
                    <a:pt x="6597" y="2525"/>
                  </a:lnTo>
                  <a:cubicBezTo>
                    <a:pt x="6978" y="2573"/>
                    <a:pt x="6978" y="3121"/>
                    <a:pt x="6597" y="3144"/>
                  </a:cubicBezTo>
                  <a:lnTo>
                    <a:pt x="4716" y="3144"/>
                  </a:lnTo>
                  <a:cubicBezTo>
                    <a:pt x="4701" y="3146"/>
                    <a:pt x="4686" y="3147"/>
                    <a:pt x="4671" y="3147"/>
                  </a:cubicBezTo>
                  <a:cubicBezTo>
                    <a:pt x="4255" y="3147"/>
                    <a:pt x="4255" y="2523"/>
                    <a:pt x="4671" y="2523"/>
                  </a:cubicBezTo>
                  <a:close/>
                  <a:moveTo>
                    <a:pt x="2823" y="1894"/>
                  </a:moveTo>
                  <a:cubicBezTo>
                    <a:pt x="2906" y="1894"/>
                    <a:pt x="2990" y="1930"/>
                    <a:pt x="3049" y="2001"/>
                  </a:cubicBezTo>
                  <a:cubicBezTo>
                    <a:pt x="3168" y="2097"/>
                    <a:pt x="3168" y="2311"/>
                    <a:pt x="3049" y="2430"/>
                  </a:cubicBezTo>
                  <a:lnTo>
                    <a:pt x="2644" y="2835"/>
                  </a:lnTo>
                  <a:lnTo>
                    <a:pt x="3049" y="3240"/>
                  </a:lnTo>
                  <a:cubicBezTo>
                    <a:pt x="3252" y="3479"/>
                    <a:pt x="3055" y="3776"/>
                    <a:pt x="2812" y="3776"/>
                  </a:cubicBezTo>
                  <a:cubicBezTo>
                    <a:pt x="2741" y="3776"/>
                    <a:pt x="2666" y="3751"/>
                    <a:pt x="2597" y="3692"/>
                  </a:cubicBezTo>
                  <a:lnTo>
                    <a:pt x="2192" y="3287"/>
                  </a:lnTo>
                  <a:lnTo>
                    <a:pt x="1787" y="3692"/>
                  </a:lnTo>
                  <a:cubicBezTo>
                    <a:pt x="1720" y="3770"/>
                    <a:pt x="1641" y="3803"/>
                    <a:pt x="1564" y="3803"/>
                  </a:cubicBezTo>
                  <a:cubicBezTo>
                    <a:pt x="1312" y="3803"/>
                    <a:pt x="1079" y="3458"/>
                    <a:pt x="1334" y="3240"/>
                  </a:cubicBezTo>
                  <a:lnTo>
                    <a:pt x="1739" y="2835"/>
                  </a:lnTo>
                  <a:lnTo>
                    <a:pt x="1334" y="2430"/>
                  </a:lnTo>
                  <a:cubicBezTo>
                    <a:pt x="1215" y="2311"/>
                    <a:pt x="1215" y="2097"/>
                    <a:pt x="1334" y="2001"/>
                  </a:cubicBezTo>
                  <a:cubicBezTo>
                    <a:pt x="1406" y="1930"/>
                    <a:pt x="1489" y="1894"/>
                    <a:pt x="1570" y="1894"/>
                  </a:cubicBezTo>
                  <a:cubicBezTo>
                    <a:pt x="1650" y="1894"/>
                    <a:pt x="1727" y="1930"/>
                    <a:pt x="1787" y="2001"/>
                  </a:cubicBezTo>
                  <a:lnTo>
                    <a:pt x="2192" y="2406"/>
                  </a:lnTo>
                  <a:lnTo>
                    <a:pt x="2597" y="2001"/>
                  </a:lnTo>
                  <a:cubicBezTo>
                    <a:pt x="2656" y="1930"/>
                    <a:pt x="2739" y="1894"/>
                    <a:pt x="2823" y="1894"/>
                  </a:cubicBezTo>
                  <a:close/>
                  <a:moveTo>
                    <a:pt x="4671" y="5666"/>
                  </a:moveTo>
                  <a:cubicBezTo>
                    <a:pt x="4686" y="5666"/>
                    <a:pt x="4701" y="5667"/>
                    <a:pt x="4716" y="5669"/>
                  </a:cubicBezTo>
                  <a:lnTo>
                    <a:pt x="6597" y="5669"/>
                  </a:lnTo>
                  <a:cubicBezTo>
                    <a:pt x="6978" y="5716"/>
                    <a:pt x="6978" y="6264"/>
                    <a:pt x="6597" y="6288"/>
                  </a:cubicBezTo>
                  <a:lnTo>
                    <a:pt x="4716" y="6288"/>
                  </a:lnTo>
                  <a:cubicBezTo>
                    <a:pt x="4701" y="6289"/>
                    <a:pt x="4686" y="6290"/>
                    <a:pt x="4671" y="6290"/>
                  </a:cubicBezTo>
                  <a:cubicBezTo>
                    <a:pt x="4255" y="6290"/>
                    <a:pt x="4255" y="5666"/>
                    <a:pt x="4671" y="5666"/>
                  </a:cubicBezTo>
                  <a:close/>
                  <a:moveTo>
                    <a:pt x="3454" y="5032"/>
                  </a:moveTo>
                  <a:cubicBezTo>
                    <a:pt x="3531" y="5032"/>
                    <a:pt x="3609" y="5061"/>
                    <a:pt x="3668" y="5121"/>
                  </a:cubicBezTo>
                  <a:cubicBezTo>
                    <a:pt x="3811" y="5240"/>
                    <a:pt x="3811" y="5454"/>
                    <a:pt x="3668" y="5573"/>
                  </a:cubicBezTo>
                  <a:lnTo>
                    <a:pt x="2406" y="6836"/>
                  </a:lnTo>
                  <a:cubicBezTo>
                    <a:pt x="2358" y="6883"/>
                    <a:pt x="2287" y="6931"/>
                    <a:pt x="2192" y="6931"/>
                  </a:cubicBezTo>
                  <a:cubicBezTo>
                    <a:pt x="2120" y="6931"/>
                    <a:pt x="2025" y="6883"/>
                    <a:pt x="1977" y="6836"/>
                  </a:cubicBezTo>
                  <a:lnTo>
                    <a:pt x="1334" y="6216"/>
                  </a:lnTo>
                  <a:cubicBezTo>
                    <a:pt x="1215" y="6097"/>
                    <a:pt x="1215" y="5883"/>
                    <a:pt x="1334" y="5764"/>
                  </a:cubicBezTo>
                  <a:cubicBezTo>
                    <a:pt x="1406" y="5704"/>
                    <a:pt x="1489" y="5675"/>
                    <a:pt x="1570" y="5675"/>
                  </a:cubicBezTo>
                  <a:cubicBezTo>
                    <a:pt x="1650" y="5675"/>
                    <a:pt x="1727" y="5704"/>
                    <a:pt x="1787" y="5764"/>
                  </a:cubicBezTo>
                  <a:lnTo>
                    <a:pt x="2192" y="6169"/>
                  </a:lnTo>
                  <a:lnTo>
                    <a:pt x="3240" y="5121"/>
                  </a:lnTo>
                  <a:cubicBezTo>
                    <a:pt x="3299" y="5061"/>
                    <a:pt x="3377" y="5032"/>
                    <a:pt x="3454" y="5032"/>
                  </a:cubicBezTo>
                  <a:close/>
                  <a:moveTo>
                    <a:pt x="310" y="1"/>
                  </a:moveTo>
                  <a:cubicBezTo>
                    <a:pt x="144" y="1"/>
                    <a:pt x="1" y="120"/>
                    <a:pt x="1" y="310"/>
                  </a:cubicBezTo>
                  <a:lnTo>
                    <a:pt x="1" y="7574"/>
                  </a:lnTo>
                  <a:lnTo>
                    <a:pt x="2835" y="7574"/>
                  </a:lnTo>
                  <a:cubicBezTo>
                    <a:pt x="2845" y="7572"/>
                    <a:pt x="2856" y="7572"/>
                    <a:pt x="2867" y="7572"/>
                  </a:cubicBezTo>
                  <a:cubicBezTo>
                    <a:pt x="3019" y="7572"/>
                    <a:pt x="3144" y="7728"/>
                    <a:pt x="3144" y="7883"/>
                  </a:cubicBezTo>
                  <a:lnTo>
                    <a:pt x="3144" y="10717"/>
                  </a:lnTo>
                  <a:lnTo>
                    <a:pt x="7860" y="10717"/>
                  </a:lnTo>
                  <a:cubicBezTo>
                    <a:pt x="8026" y="10717"/>
                    <a:pt x="8169" y="10598"/>
                    <a:pt x="8169" y="10432"/>
                  </a:cubicBezTo>
                  <a:lnTo>
                    <a:pt x="8169" y="310"/>
                  </a:lnTo>
                  <a:cubicBezTo>
                    <a:pt x="8169" y="120"/>
                    <a:pt x="8026" y="1"/>
                    <a:pt x="786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9" name="Google Shape;8959;p101"/>
          <p:cNvGrpSpPr/>
          <p:nvPr/>
        </p:nvGrpSpPr>
        <p:grpSpPr>
          <a:xfrm>
            <a:off x="4771410" y="4002556"/>
            <a:ext cx="364277" cy="350316"/>
            <a:chOff x="3944825" y="4076050"/>
            <a:chExt cx="280450" cy="268750"/>
          </a:xfrm>
        </p:grpSpPr>
        <p:sp>
          <p:nvSpPr>
            <p:cNvPr id="8960" name="Google Shape;8960;p101"/>
            <p:cNvSpPr/>
            <p:nvPr/>
          </p:nvSpPr>
          <p:spPr>
            <a:xfrm>
              <a:off x="4047825" y="4076050"/>
              <a:ext cx="177450" cy="180100"/>
            </a:xfrm>
            <a:custGeom>
              <a:rect b="b" l="l" r="r" t="t"/>
              <a:pathLst>
                <a:path extrusionOk="0" h="7204" w="7098">
                  <a:moveTo>
                    <a:pt x="4323" y="0"/>
                  </a:moveTo>
                  <a:cubicBezTo>
                    <a:pt x="3680" y="0"/>
                    <a:pt x="3037" y="244"/>
                    <a:pt x="2549" y="732"/>
                  </a:cubicBezTo>
                  <a:lnTo>
                    <a:pt x="2549" y="756"/>
                  </a:lnTo>
                  <a:lnTo>
                    <a:pt x="382" y="2923"/>
                  </a:lnTo>
                  <a:lnTo>
                    <a:pt x="382" y="2947"/>
                  </a:lnTo>
                  <a:cubicBezTo>
                    <a:pt x="538" y="2919"/>
                    <a:pt x="697" y="2905"/>
                    <a:pt x="856" y="2905"/>
                  </a:cubicBezTo>
                  <a:cubicBezTo>
                    <a:pt x="1231" y="2905"/>
                    <a:pt x="1610" y="2980"/>
                    <a:pt x="1977" y="3114"/>
                  </a:cubicBezTo>
                  <a:lnTo>
                    <a:pt x="3454" y="1637"/>
                  </a:lnTo>
                  <a:cubicBezTo>
                    <a:pt x="3731" y="1361"/>
                    <a:pt x="4040" y="1245"/>
                    <a:pt x="4336" y="1245"/>
                  </a:cubicBezTo>
                  <a:cubicBezTo>
                    <a:pt x="5314" y="1245"/>
                    <a:pt x="6154" y="2509"/>
                    <a:pt x="5240" y="3423"/>
                  </a:cubicBezTo>
                  <a:cubicBezTo>
                    <a:pt x="5171" y="3493"/>
                    <a:pt x="3066" y="5597"/>
                    <a:pt x="3045" y="5597"/>
                  </a:cubicBezTo>
                  <a:cubicBezTo>
                    <a:pt x="3044" y="5597"/>
                    <a:pt x="3045" y="5595"/>
                    <a:pt x="3049" y="5590"/>
                  </a:cubicBezTo>
                  <a:lnTo>
                    <a:pt x="3049" y="5590"/>
                  </a:lnTo>
                  <a:cubicBezTo>
                    <a:pt x="2811" y="5841"/>
                    <a:pt x="2490" y="5966"/>
                    <a:pt x="2165" y="5966"/>
                  </a:cubicBezTo>
                  <a:cubicBezTo>
                    <a:pt x="1841" y="5966"/>
                    <a:pt x="1513" y="5841"/>
                    <a:pt x="1263" y="5590"/>
                  </a:cubicBezTo>
                  <a:cubicBezTo>
                    <a:pt x="1144" y="5471"/>
                    <a:pt x="983" y="5412"/>
                    <a:pt x="822" y="5412"/>
                  </a:cubicBezTo>
                  <a:cubicBezTo>
                    <a:pt x="662" y="5412"/>
                    <a:pt x="501" y="5471"/>
                    <a:pt x="382" y="5590"/>
                  </a:cubicBezTo>
                  <a:lnTo>
                    <a:pt x="1" y="5971"/>
                  </a:lnTo>
                  <a:cubicBezTo>
                    <a:pt x="96" y="6162"/>
                    <a:pt x="215" y="6329"/>
                    <a:pt x="382" y="6472"/>
                  </a:cubicBezTo>
                  <a:cubicBezTo>
                    <a:pt x="870" y="6960"/>
                    <a:pt x="1507" y="7204"/>
                    <a:pt x="2144" y="7204"/>
                  </a:cubicBezTo>
                  <a:cubicBezTo>
                    <a:pt x="2781" y="7204"/>
                    <a:pt x="3418" y="6960"/>
                    <a:pt x="3906" y="6472"/>
                  </a:cubicBezTo>
                  <a:lnTo>
                    <a:pt x="3930" y="6472"/>
                  </a:lnTo>
                  <a:lnTo>
                    <a:pt x="6097" y="4304"/>
                  </a:lnTo>
                  <a:cubicBezTo>
                    <a:pt x="7098" y="3304"/>
                    <a:pt x="7098" y="1733"/>
                    <a:pt x="6097" y="732"/>
                  </a:cubicBezTo>
                  <a:cubicBezTo>
                    <a:pt x="5609" y="244"/>
                    <a:pt x="4966" y="0"/>
                    <a:pt x="432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101"/>
            <p:cNvSpPr/>
            <p:nvPr/>
          </p:nvSpPr>
          <p:spPr>
            <a:xfrm>
              <a:off x="3944825" y="4164600"/>
              <a:ext cx="177450" cy="180200"/>
            </a:xfrm>
            <a:custGeom>
              <a:rect b="b" l="l" r="r" t="t"/>
              <a:pathLst>
                <a:path extrusionOk="0" h="7208" w="7098">
                  <a:moveTo>
                    <a:pt x="4942" y="0"/>
                  </a:moveTo>
                  <a:cubicBezTo>
                    <a:pt x="4300" y="0"/>
                    <a:pt x="3657" y="239"/>
                    <a:pt x="3168" y="715"/>
                  </a:cubicBezTo>
                  <a:lnTo>
                    <a:pt x="977" y="2906"/>
                  </a:lnTo>
                  <a:cubicBezTo>
                    <a:pt x="1" y="3882"/>
                    <a:pt x="1" y="5478"/>
                    <a:pt x="977" y="6454"/>
                  </a:cubicBezTo>
                  <a:cubicBezTo>
                    <a:pt x="1469" y="6957"/>
                    <a:pt x="2116" y="7207"/>
                    <a:pt x="2766" y="7207"/>
                  </a:cubicBezTo>
                  <a:cubicBezTo>
                    <a:pt x="3408" y="7207"/>
                    <a:pt x="4052" y="6963"/>
                    <a:pt x="4550" y="6478"/>
                  </a:cubicBezTo>
                  <a:lnTo>
                    <a:pt x="6717" y="4287"/>
                  </a:lnTo>
                  <a:lnTo>
                    <a:pt x="6717" y="4263"/>
                  </a:lnTo>
                  <a:cubicBezTo>
                    <a:pt x="6560" y="4292"/>
                    <a:pt x="6402" y="4305"/>
                    <a:pt x="6243" y="4305"/>
                  </a:cubicBezTo>
                  <a:cubicBezTo>
                    <a:pt x="5868" y="4305"/>
                    <a:pt x="5489" y="4230"/>
                    <a:pt x="5121" y="4097"/>
                  </a:cubicBezTo>
                  <a:lnTo>
                    <a:pt x="3645" y="5573"/>
                  </a:lnTo>
                  <a:cubicBezTo>
                    <a:pt x="3368" y="5850"/>
                    <a:pt x="3059" y="5966"/>
                    <a:pt x="2763" y="5966"/>
                  </a:cubicBezTo>
                  <a:cubicBezTo>
                    <a:pt x="1784" y="5966"/>
                    <a:pt x="945" y="4701"/>
                    <a:pt x="1859" y="3787"/>
                  </a:cubicBezTo>
                  <a:lnTo>
                    <a:pt x="4026" y="1596"/>
                  </a:lnTo>
                  <a:cubicBezTo>
                    <a:pt x="4276" y="1358"/>
                    <a:pt x="4603" y="1239"/>
                    <a:pt x="4928" y="1239"/>
                  </a:cubicBezTo>
                  <a:cubicBezTo>
                    <a:pt x="5252" y="1239"/>
                    <a:pt x="5574" y="1358"/>
                    <a:pt x="5812" y="1596"/>
                  </a:cubicBezTo>
                  <a:cubicBezTo>
                    <a:pt x="5943" y="1727"/>
                    <a:pt x="6109" y="1792"/>
                    <a:pt x="6273" y="1792"/>
                  </a:cubicBezTo>
                  <a:cubicBezTo>
                    <a:pt x="6437" y="1792"/>
                    <a:pt x="6598" y="1727"/>
                    <a:pt x="6717" y="1596"/>
                  </a:cubicBezTo>
                  <a:lnTo>
                    <a:pt x="7098" y="1215"/>
                  </a:lnTo>
                  <a:cubicBezTo>
                    <a:pt x="7002" y="1048"/>
                    <a:pt x="6860" y="858"/>
                    <a:pt x="6717" y="715"/>
                  </a:cubicBezTo>
                  <a:cubicBezTo>
                    <a:pt x="6228" y="239"/>
                    <a:pt x="5585" y="0"/>
                    <a:pt x="49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2" name="Google Shape;8962;p101"/>
          <p:cNvGrpSpPr/>
          <p:nvPr/>
        </p:nvGrpSpPr>
        <p:grpSpPr>
          <a:xfrm>
            <a:off x="5572572" y="4003110"/>
            <a:ext cx="265300" cy="349273"/>
            <a:chOff x="4561625" y="4076475"/>
            <a:chExt cx="204250" cy="267950"/>
          </a:xfrm>
        </p:grpSpPr>
        <p:sp>
          <p:nvSpPr>
            <p:cNvPr id="8963" name="Google Shape;8963;p101"/>
            <p:cNvSpPr/>
            <p:nvPr/>
          </p:nvSpPr>
          <p:spPr>
            <a:xfrm>
              <a:off x="4566400" y="4281875"/>
              <a:ext cx="58375" cy="57775"/>
            </a:xfrm>
            <a:custGeom>
              <a:rect b="b" l="l" r="r" t="t"/>
              <a:pathLst>
                <a:path extrusionOk="0" h="2311" w="2335">
                  <a:moveTo>
                    <a:pt x="0" y="1"/>
                  </a:moveTo>
                  <a:lnTo>
                    <a:pt x="2334" y="2311"/>
                  </a:lnTo>
                  <a:lnTo>
                    <a:pt x="23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101"/>
            <p:cNvSpPr/>
            <p:nvPr/>
          </p:nvSpPr>
          <p:spPr>
            <a:xfrm>
              <a:off x="4608675" y="4166975"/>
              <a:ext cx="110150" cy="51825"/>
            </a:xfrm>
            <a:custGeom>
              <a:rect b="b" l="l" r="r" t="t"/>
              <a:pathLst>
                <a:path extrusionOk="0" h="2073" w="4406">
                  <a:moveTo>
                    <a:pt x="3787" y="1"/>
                  </a:moveTo>
                  <a:lnTo>
                    <a:pt x="2120" y="1668"/>
                  </a:lnTo>
                  <a:cubicBezTo>
                    <a:pt x="2060" y="1727"/>
                    <a:pt x="1977" y="1757"/>
                    <a:pt x="1893" y="1757"/>
                  </a:cubicBezTo>
                  <a:cubicBezTo>
                    <a:pt x="1810" y="1757"/>
                    <a:pt x="1727" y="1727"/>
                    <a:pt x="1667" y="1668"/>
                  </a:cubicBezTo>
                  <a:lnTo>
                    <a:pt x="953" y="953"/>
                  </a:lnTo>
                  <a:lnTo>
                    <a:pt x="0" y="1882"/>
                  </a:lnTo>
                  <a:lnTo>
                    <a:pt x="0" y="2073"/>
                  </a:lnTo>
                  <a:lnTo>
                    <a:pt x="4406" y="2073"/>
                  </a:lnTo>
                  <a:lnTo>
                    <a:pt x="4406" y="644"/>
                  </a:lnTo>
                  <a:lnTo>
                    <a:pt x="378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101"/>
            <p:cNvSpPr/>
            <p:nvPr/>
          </p:nvSpPr>
          <p:spPr>
            <a:xfrm>
              <a:off x="4561625" y="4076475"/>
              <a:ext cx="204250" cy="267950"/>
            </a:xfrm>
            <a:custGeom>
              <a:rect b="b" l="l" r="r" t="t"/>
              <a:pathLst>
                <a:path extrusionOk="0" h="10718" w="8170">
                  <a:moveTo>
                    <a:pt x="6021" y="1285"/>
                  </a:moveTo>
                  <a:cubicBezTo>
                    <a:pt x="6417" y="1285"/>
                    <a:pt x="6417" y="1908"/>
                    <a:pt x="6021" y="1908"/>
                  </a:cubicBezTo>
                  <a:cubicBezTo>
                    <a:pt x="6007" y="1908"/>
                    <a:pt x="5993" y="1908"/>
                    <a:pt x="5978" y="1906"/>
                  </a:cubicBezTo>
                  <a:lnTo>
                    <a:pt x="4073" y="1906"/>
                  </a:lnTo>
                  <a:cubicBezTo>
                    <a:pt x="3692" y="1858"/>
                    <a:pt x="3692" y="1311"/>
                    <a:pt x="4073" y="1287"/>
                  </a:cubicBezTo>
                  <a:lnTo>
                    <a:pt x="5978" y="1287"/>
                  </a:lnTo>
                  <a:cubicBezTo>
                    <a:pt x="5993" y="1285"/>
                    <a:pt x="6007" y="1285"/>
                    <a:pt x="6021" y="1285"/>
                  </a:cubicBezTo>
                  <a:close/>
                  <a:moveTo>
                    <a:pt x="1573" y="1876"/>
                  </a:moveTo>
                  <a:cubicBezTo>
                    <a:pt x="1739" y="1876"/>
                    <a:pt x="1906" y="1989"/>
                    <a:pt x="1882" y="2216"/>
                  </a:cubicBezTo>
                  <a:lnTo>
                    <a:pt x="1882" y="4621"/>
                  </a:lnTo>
                  <a:lnTo>
                    <a:pt x="2620" y="3906"/>
                  </a:lnTo>
                  <a:cubicBezTo>
                    <a:pt x="2668" y="3835"/>
                    <a:pt x="2745" y="3799"/>
                    <a:pt x="2826" y="3799"/>
                  </a:cubicBezTo>
                  <a:cubicBezTo>
                    <a:pt x="2906" y="3799"/>
                    <a:pt x="2990" y="3835"/>
                    <a:pt x="3049" y="3906"/>
                  </a:cubicBezTo>
                  <a:lnTo>
                    <a:pt x="3763" y="4621"/>
                  </a:lnTo>
                  <a:lnTo>
                    <a:pt x="5430" y="2954"/>
                  </a:lnTo>
                  <a:cubicBezTo>
                    <a:pt x="5490" y="2894"/>
                    <a:pt x="5573" y="2865"/>
                    <a:pt x="5657" y="2865"/>
                  </a:cubicBezTo>
                  <a:cubicBezTo>
                    <a:pt x="5740" y="2865"/>
                    <a:pt x="5823" y="2894"/>
                    <a:pt x="5883" y="2954"/>
                  </a:cubicBezTo>
                  <a:lnTo>
                    <a:pt x="6836" y="3906"/>
                  </a:lnTo>
                  <a:cubicBezTo>
                    <a:pt x="6883" y="3954"/>
                    <a:pt x="6907" y="4049"/>
                    <a:pt x="6907" y="4121"/>
                  </a:cubicBezTo>
                  <a:lnTo>
                    <a:pt x="6907" y="6002"/>
                  </a:lnTo>
                  <a:cubicBezTo>
                    <a:pt x="6907" y="6193"/>
                    <a:pt x="6764" y="6312"/>
                    <a:pt x="6597" y="6312"/>
                  </a:cubicBezTo>
                  <a:lnTo>
                    <a:pt x="1573" y="6312"/>
                  </a:lnTo>
                  <a:cubicBezTo>
                    <a:pt x="1406" y="6312"/>
                    <a:pt x="1263" y="6193"/>
                    <a:pt x="1263" y="6002"/>
                  </a:cubicBezTo>
                  <a:lnTo>
                    <a:pt x="1263" y="2216"/>
                  </a:lnTo>
                  <a:cubicBezTo>
                    <a:pt x="1239" y="1989"/>
                    <a:pt x="1406" y="1876"/>
                    <a:pt x="1573" y="1876"/>
                  </a:cubicBezTo>
                  <a:close/>
                  <a:moveTo>
                    <a:pt x="5978" y="6955"/>
                  </a:moveTo>
                  <a:cubicBezTo>
                    <a:pt x="6383" y="6955"/>
                    <a:pt x="6383" y="7574"/>
                    <a:pt x="5978" y="7574"/>
                  </a:cubicBezTo>
                  <a:lnTo>
                    <a:pt x="4073" y="7574"/>
                  </a:lnTo>
                  <a:cubicBezTo>
                    <a:pt x="3668" y="7574"/>
                    <a:pt x="3668" y="6955"/>
                    <a:pt x="4073" y="6955"/>
                  </a:cubicBezTo>
                  <a:close/>
                  <a:moveTo>
                    <a:pt x="6021" y="8215"/>
                  </a:moveTo>
                  <a:cubicBezTo>
                    <a:pt x="6417" y="8215"/>
                    <a:pt x="6417" y="8838"/>
                    <a:pt x="6021" y="8838"/>
                  </a:cubicBezTo>
                  <a:cubicBezTo>
                    <a:pt x="6007" y="8838"/>
                    <a:pt x="5993" y="8838"/>
                    <a:pt x="5978" y="8836"/>
                  </a:cubicBezTo>
                  <a:lnTo>
                    <a:pt x="4073" y="8836"/>
                  </a:lnTo>
                  <a:cubicBezTo>
                    <a:pt x="3692" y="8788"/>
                    <a:pt x="3692" y="8241"/>
                    <a:pt x="4073" y="8217"/>
                  </a:cubicBezTo>
                  <a:lnTo>
                    <a:pt x="5978" y="8217"/>
                  </a:lnTo>
                  <a:cubicBezTo>
                    <a:pt x="5993" y="8215"/>
                    <a:pt x="6007" y="8215"/>
                    <a:pt x="6021" y="8215"/>
                  </a:cubicBezTo>
                  <a:close/>
                  <a:moveTo>
                    <a:pt x="310" y="1"/>
                  </a:moveTo>
                  <a:cubicBezTo>
                    <a:pt x="144" y="1"/>
                    <a:pt x="1" y="120"/>
                    <a:pt x="1" y="310"/>
                  </a:cubicBezTo>
                  <a:lnTo>
                    <a:pt x="1" y="7574"/>
                  </a:lnTo>
                  <a:lnTo>
                    <a:pt x="2835" y="7574"/>
                  </a:lnTo>
                  <a:cubicBezTo>
                    <a:pt x="3001" y="7574"/>
                    <a:pt x="3144" y="7717"/>
                    <a:pt x="3144" y="7883"/>
                  </a:cubicBezTo>
                  <a:lnTo>
                    <a:pt x="3144" y="10717"/>
                  </a:lnTo>
                  <a:lnTo>
                    <a:pt x="7860" y="10717"/>
                  </a:lnTo>
                  <a:cubicBezTo>
                    <a:pt x="8026" y="10717"/>
                    <a:pt x="8169" y="10574"/>
                    <a:pt x="8169" y="10408"/>
                  </a:cubicBezTo>
                  <a:lnTo>
                    <a:pt x="8169" y="310"/>
                  </a:lnTo>
                  <a:cubicBezTo>
                    <a:pt x="8169" y="144"/>
                    <a:pt x="8026" y="1"/>
                    <a:pt x="786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6" name="Google Shape;8966;p101"/>
          <p:cNvGrpSpPr/>
          <p:nvPr/>
        </p:nvGrpSpPr>
        <p:grpSpPr>
          <a:xfrm>
            <a:off x="6284044" y="4044268"/>
            <a:ext cx="357295" cy="266403"/>
            <a:chOff x="5109375" y="4108050"/>
            <a:chExt cx="275075" cy="204375"/>
          </a:xfrm>
        </p:grpSpPr>
        <p:sp>
          <p:nvSpPr>
            <p:cNvPr id="8967" name="Google Shape;8967;p101"/>
            <p:cNvSpPr/>
            <p:nvPr/>
          </p:nvSpPr>
          <p:spPr>
            <a:xfrm>
              <a:off x="5109375" y="4108050"/>
              <a:ext cx="275075" cy="204225"/>
            </a:xfrm>
            <a:custGeom>
              <a:rect b="b" l="l" r="r" t="t"/>
              <a:pathLst>
                <a:path extrusionOk="0" h="8169" w="11003">
                  <a:moveTo>
                    <a:pt x="5692" y="1262"/>
                  </a:moveTo>
                  <a:lnTo>
                    <a:pt x="5692" y="2524"/>
                  </a:lnTo>
                  <a:lnTo>
                    <a:pt x="2167" y="2524"/>
                  </a:lnTo>
                  <a:lnTo>
                    <a:pt x="3001" y="1262"/>
                  </a:lnTo>
                  <a:close/>
                  <a:moveTo>
                    <a:pt x="1568" y="4413"/>
                  </a:moveTo>
                  <a:cubicBezTo>
                    <a:pt x="1727" y="4413"/>
                    <a:pt x="1881" y="4537"/>
                    <a:pt x="1881" y="4715"/>
                  </a:cubicBezTo>
                  <a:cubicBezTo>
                    <a:pt x="1905" y="4906"/>
                    <a:pt x="1739" y="5049"/>
                    <a:pt x="1572" y="5049"/>
                  </a:cubicBezTo>
                  <a:cubicBezTo>
                    <a:pt x="1286" y="5025"/>
                    <a:pt x="1143" y="4691"/>
                    <a:pt x="1358" y="4501"/>
                  </a:cubicBezTo>
                  <a:cubicBezTo>
                    <a:pt x="1418" y="4440"/>
                    <a:pt x="1493" y="4413"/>
                    <a:pt x="1568" y="4413"/>
                  </a:cubicBezTo>
                  <a:close/>
                  <a:moveTo>
                    <a:pt x="6025" y="4406"/>
                  </a:moveTo>
                  <a:cubicBezTo>
                    <a:pt x="6192" y="4406"/>
                    <a:pt x="6335" y="4549"/>
                    <a:pt x="6335" y="4715"/>
                  </a:cubicBezTo>
                  <a:lnTo>
                    <a:pt x="6335" y="5977"/>
                  </a:lnTo>
                  <a:cubicBezTo>
                    <a:pt x="6335" y="6144"/>
                    <a:pt x="6216" y="6287"/>
                    <a:pt x="6025" y="6287"/>
                  </a:cubicBezTo>
                  <a:lnTo>
                    <a:pt x="2858" y="6287"/>
                  </a:lnTo>
                  <a:cubicBezTo>
                    <a:pt x="2667" y="6287"/>
                    <a:pt x="2524" y="6144"/>
                    <a:pt x="2524" y="5977"/>
                  </a:cubicBezTo>
                  <a:lnTo>
                    <a:pt x="2524" y="4715"/>
                  </a:lnTo>
                  <a:cubicBezTo>
                    <a:pt x="2524" y="4549"/>
                    <a:pt x="2667" y="4406"/>
                    <a:pt x="2858" y="4406"/>
                  </a:cubicBezTo>
                  <a:close/>
                  <a:moveTo>
                    <a:pt x="1614" y="5666"/>
                  </a:moveTo>
                  <a:cubicBezTo>
                    <a:pt x="2010" y="5666"/>
                    <a:pt x="2010" y="6289"/>
                    <a:pt x="1614" y="6289"/>
                  </a:cubicBezTo>
                  <a:cubicBezTo>
                    <a:pt x="1601" y="6289"/>
                    <a:pt x="1586" y="6289"/>
                    <a:pt x="1572" y="6287"/>
                  </a:cubicBezTo>
                  <a:cubicBezTo>
                    <a:pt x="1191" y="6263"/>
                    <a:pt x="1191" y="5692"/>
                    <a:pt x="1572" y="5668"/>
                  </a:cubicBezTo>
                  <a:cubicBezTo>
                    <a:pt x="1586" y="5666"/>
                    <a:pt x="1601" y="5666"/>
                    <a:pt x="1614" y="5666"/>
                  </a:cubicBezTo>
                  <a:close/>
                  <a:moveTo>
                    <a:pt x="9788" y="0"/>
                  </a:moveTo>
                  <a:cubicBezTo>
                    <a:pt x="9383" y="0"/>
                    <a:pt x="9026" y="262"/>
                    <a:pt x="8883" y="643"/>
                  </a:cubicBezTo>
                  <a:lnTo>
                    <a:pt x="7883" y="643"/>
                  </a:lnTo>
                  <a:cubicBezTo>
                    <a:pt x="7811" y="643"/>
                    <a:pt x="7716" y="667"/>
                    <a:pt x="7668" y="738"/>
                  </a:cubicBezTo>
                  <a:lnTo>
                    <a:pt x="6311" y="2072"/>
                  </a:lnTo>
                  <a:lnTo>
                    <a:pt x="6311" y="953"/>
                  </a:lnTo>
                  <a:cubicBezTo>
                    <a:pt x="6311" y="786"/>
                    <a:pt x="6192" y="643"/>
                    <a:pt x="6025" y="643"/>
                  </a:cubicBezTo>
                  <a:lnTo>
                    <a:pt x="2834" y="643"/>
                  </a:lnTo>
                  <a:cubicBezTo>
                    <a:pt x="2739" y="643"/>
                    <a:pt x="2620" y="691"/>
                    <a:pt x="2572" y="786"/>
                  </a:cubicBezTo>
                  <a:lnTo>
                    <a:pt x="1405" y="2524"/>
                  </a:lnTo>
                  <a:lnTo>
                    <a:pt x="310" y="2524"/>
                  </a:lnTo>
                  <a:cubicBezTo>
                    <a:pt x="143" y="2524"/>
                    <a:pt x="0" y="2643"/>
                    <a:pt x="0" y="2834"/>
                  </a:cubicBezTo>
                  <a:lnTo>
                    <a:pt x="0" y="7859"/>
                  </a:lnTo>
                  <a:cubicBezTo>
                    <a:pt x="0" y="8026"/>
                    <a:pt x="143" y="8168"/>
                    <a:pt x="310" y="8168"/>
                  </a:cubicBezTo>
                  <a:lnTo>
                    <a:pt x="7287" y="8168"/>
                  </a:lnTo>
                  <a:cubicBezTo>
                    <a:pt x="7454" y="8168"/>
                    <a:pt x="7573" y="8026"/>
                    <a:pt x="7573" y="7859"/>
                  </a:cubicBezTo>
                  <a:lnTo>
                    <a:pt x="7573" y="6930"/>
                  </a:lnTo>
                  <a:lnTo>
                    <a:pt x="8216" y="6930"/>
                  </a:lnTo>
                  <a:lnTo>
                    <a:pt x="8216" y="3787"/>
                  </a:lnTo>
                  <a:lnTo>
                    <a:pt x="7573" y="3787"/>
                  </a:lnTo>
                  <a:lnTo>
                    <a:pt x="7573" y="2834"/>
                  </a:lnTo>
                  <a:cubicBezTo>
                    <a:pt x="7573" y="2667"/>
                    <a:pt x="7430" y="2548"/>
                    <a:pt x="7287" y="2548"/>
                  </a:cubicBezTo>
                  <a:lnTo>
                    <a:pt x="6763" y="2548"/>
                  </a:lnTo>
                  <a:lnTo>
                    <a:pt x="8026" y="1286"/>
                  </a:lnTo>
                  <a:lnTo>
                    <a:pt x="8907" y="1286"/>
                  </a:lnTo>
                  <a:cubicBezTo>
                    <a:pt x="9041" y="1688"/>
                    <a:pt x="9408" y="1901"/>
                    <a:pt x="9780" y="1901"/>
                  </a:cubicBezTo>
                  <a:cubicBezTo>
                    <a:pt x="10069" y="1901"/>
                    <a:pt x="10362" y="1772"/>
                    <a:pt x="10550" y="1500"/>
                  </a:cubicBezTo>
                  <a:cubicBezTo>
                    <a:pt x="11002" y="881"/>
                    <a:pt x="10550" y="24"/>
                    <a:pt x="9788" y="24"/>
                  </a:cubicBezTo>
                  <a:lnTo>
                    <a:pt x="978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101"/>
            <p:cNvSpPr/>
            <p:nvPr/>
          </p:nvSpPr>
          <p:spPr>
            <a:xfrm>
              <a:off x="5187950" y="4234250"/>
              <a:ext cx="63725" cy="15500"/>
            </a:xfrm>
            <a:custGeom>
              <a:rect b="b" l="l" r="r" t="t"/>
              <a:pathLst>
                <a:path extrusionOk="0" h="620" w="2549">
                  <a:moveTo>
                    <a:pt x="1" y="1"/>
                  </a:moveTo>
                  <a:lnTo>
                    <a:pt x="1" y="620"/>
                  </a:lnTo>
                  <a:lnTo>
                    <a:pt x="2549" y="620"/>
                  </a:lnTo>
                  <a:lnTo>
                    <a:pt x="254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101"/>
            <p:cNvSpPr/>
            <p:nvPr/>
          </p:nvSpPr>
          <p:spPr>
            <a:xfrm>
              <a:off x="5330250" y="4171000"/>
              <a:ext cx="47650" cy="141425"/>
            </a:xfrm>
            <a:custGeom>
              <a:rect b="b" l="l" r="r" t="t"/>
              <a:pathLst>
                <a:path extrusionOk="0" h="5657" w="1906">
                  <a:moveTo>
                    <a:pt x="1560" y="0"/>
                  </a:moveTo>
                  <a:cubicBezTo>
                    <a:pt x="1507" y="0"/>
                    <a:pt x="1453" y="18"/>
                    <a:pt x="1405" y="54"/>
                  </a:cubicBezTo>
                  <a:lnTo>
                    <a:pt x="0" y="983"/>
                  </a:lnTo>
                  <a:lnTo>
                    <a:pt x="0" y="4674"/>
                  </a:lnTo>
                  <a:lnTo>
                    <a:pt x="1405" y="5603"/>
                  </a:lnTo>
                  <a:cubicBezTo>
                    <a:pt x="1453" y="5638"/>
                    <a:pt x="1507" y="5656"/>
                    <a:pt x="1560" y="5656"/>
                  </a:cubicBezTo>
                  <a:cubicBezTo>
                    <a:pt x="1614" y="5656"/>
                    <a:pt x="1667" y="5638"/>
                    <a:pt x="1715" y="5603"/>
                  </a:cubicBezTo>
                  <a:cubicBezTo>
                    <a:pt x="1834" y="5555"/>
                    <a:pt x="1905" y="5436"/>
                    <a:pt x="1882" y="5317"/>
                  </a:cubicBezTo>
                  <a:lnTo>
                    <a:pt x="1882" y="316"/>
                  </a:lnTo>
                  <a:cubicBezTo>
                    <a:pt x="1905" y="197"/>
                    <a:pt x="1834" y="102"/>
                    <a:pt x="1715" y="54"/>
                  </a:cubicBezTo>
                  <a:cubicBezTo>
                    <a:pt x="1667" y="18"/>
                    <a:pt x="1614" y="0"/>
                    <a:pt x="156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0" name="Google Shape;8970;p101"/>
          <p:cNvGrpSpPr/>
          <p:nvPr/>
        </p:nvGrpSpPr>
        <p:grpSpPr>
          <a:xfrm>
            <a:off x="7044395" y="4003110"/>
            <a:ext cx="329736" cy="350055"/>
            <a:chOff x="5694756" y="4076475"/>
            <a:chExt cx="253858" cy="268550"/>
          </a:xfrm>
        </p:grpSpPr>
        <p:sp>
          <p:nvSpPr>
            <p:cNvPr id="8971" name="Google Shape;8971;p101"/>
            <p:cNvSpPr/>
            <p:nvPr/>
          </p:nvSpPr>
          <p:spPr>
            <a:xfrm>
              <a:off x="5694756" y="4170488"/>
              <a:ext cx="253858" cy="39754"/>
            </a:xfrm>
            <a:custGeom>
              <a:rect b="b" l="l" r="r" t="t"/>
              <a:pathLst>
                <a:path extrusionOk="0" h="29502" w="188043">
                  <a:moveTo>
                    <a:pt x="0" y="1"/>
                  </a:moveTo>
                  <a:lnTo>
                    <a:pt x="0" y="6229"/>
                  </a:lnTo>
                  <a:cubicBezTo>
                    <a:pt x="0" y="20269"/>
                    <a:pt x="11538" y="29502"/>
                    <a:pt x="23488" y="29502"/>
                  </a:cubicBezTo>
                  <a:cubicBezTo>
                    <a:pt x="29715" y="29502"/>
                    <a:pt x="36054" y="26995"/>
                    <a:pt x="40931" y="21356"/>
                  </a:cubicBezTo>
                  <a:cubicBezTo>
                    <a:pt x="45603" y="26695"/>
                    <a:pt x="52054" y="29365"/>
                    <a:pt x="58560" y="29365"/>
                  </a:cubicBezTo>
                  <a:cubicBezTo>
                    <a:pt x="65067" y="29365"/>
                    <a:pt x="71629" y="26695"/>
                    <a:pt x="76523" y="21356"/>
                  </a:cubicBezTo>
                  <a:cubicBezTo>
                    <a:pt x="80972" y="26695"/>
                    <a:pt x="87201" y="29365"/>
                    <a:pt x="93875" y="29365"/>
                  </a:cubicBezTo>
                  <a:cubicBezTo>
                    <a:pt x="100548" y="29365"/>
                    <a:pt x="107222" y="26250"/>
                    <a:pt x="111671" y="21356"/>
                  </a:cubicBezTo>
                  <a:cubicBezTo>
                    <a:pt x="116342" y="26695"/>
                    <a:pt x="122793" y="29365"/>
                    <a:pt x="129244" y="29365"/>
                  </a:cubicBezTo>
                  <a:cubicBezTo>
                    <a:pt x="135696" y="29365"/>
                    <a:pt x="142147" y="26695"/>
                    <a:pt x="146818" y="21356"/>
                  </a:cubicBezTo>
                  <a:cubicBezTo>
                    <a:pt x="151678" y="26975"/>
                    <a:pt x="158041" y="29484"/>
                    <a:pt x="164297" y="29484"/>
                  </a:cubicBezTo>
                  <a:cubicBezTo>
                    <a:pt x="176369" y="29484"/>
                    <a:pt x="188042" y="20143"/>
                    <a:pt x="187749" y="5785"/>
                  </a:cubicBezTo>
                  <a:lnTo>
                    <a:pt x="18774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101"/>
            <p:cNvSpPr/>
            <p:nvPr/>
          </p:nvSpPr>
          <p:spPr>
            <a:xfrm>
              <a:off x="5845510" y="4265810"/>
              <a:ext cx="39643" cy="79136"/>
            </a:xfrm>
            <a:custGeom>
              <a:rect b="b" l="l" r="r" t="t"/>
              <a:pathLst>
                <a:path extrusionOk="0" h="58728" w="29365">
                  <a:moveTo>
                    <a:pt x="1" y="1"/>
                  </a:moveTo>
                  <a:lnTo>
                    <a:pt x="1" y="58728"/>
                  </a:lnTo>
                  <a:lnTo>
                    <a:pt x="29364" y="58728"/>
                  </a:lnTo>
                  <a:lnTo>
                    <a:pt x="2936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101"/>
            <p:cNvSpPr/>
            <p:nvPr/>
          </p:nvSpPr>
          <p:spPr>
            <a:xfrm>
              <a:off x="5758420" y="4265810"/>
              <a:ext cx="39643" cy="31176"/>
            </a:xfrm>
            <a:custGeom>
              <a:rect b="b" l="l" r="r" t="t"/>
              <a:pathLst>
                <a:path extrusionOk="0" h="23136" w="29365">
                  <a:moveTo>
                    <a:pt x="1" y="1"/>
                  </a:moveTo>
                  <a:lnTo>
                    <a:pt x="1" y="23136"/>
                  </a:lnTo>
                  <a:lnTo>
                    <a:pt x="29364" y="23136"/>
                  </a:lnTo>
                  <a:lnTo>
                    <a:pt x="2936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101"/>
            <p:cNvSpPr/>
            <p:nvPr/>
          </p:nvSpPr>
          <p:spPr>
            <a:xfrm>
              <a:off x="5758300" y="4076475"/>
              <a:ext cx="126250" cy="31600"/>
            </a:xfrm>
            <a:custGeom>
              <a:rect b="b" l="l" r="r" t="t"/>
              <a:pathLst>
                <a:path extrusionOk="0" h="1264" w="5050">
                  <a:moveTo>
                    <a:pt x="334" y="1"/>
                  </a:moveTo>
                  <a:cubicBezTo>
                    <a:pt x="168" y="1"/>
                    <a:pt x="25" y="120"/>
                    <a:pt x="1" y="310"/>
                  </a:cubicBezTo>
                  <a:lnTo>
                    <a:pt x="1" y="1263"/>
                  </a:lnTo>
                  <a:lnTo>
                    <a:pt x="5050" y="1263"/>
                  </a:lnTo>
                  <a:lnTo>
                    <a:pt x="5050" y="310"/>
                  </a:lnTo>
                  <a:cubicBezTo>
                    <a:pt x="5026" y="120"/>
                    <a:pt x="4883" y="1"/>
                    <a:pt x="471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101"/>
            <p:cNvSpPr/>
            <p:nvPr/>
          </p:nvSpPr>
          <p:spPr>
            <a:xfrm>
              <a:off x="5699975" y="4124125"/>
              <a:ext cx="242925" cy="31575"/>
            </a:xfrm>
            <a:custGeom>
              <a:rect b="b" l="l" r="r" t="t"/>
              <a:pathLst>
                <a:path extrusionOk="0" h="1263" w="9717">
                  <a:moveTo>
                    <a:pt x="1405" y="0"/>
                  </a:moveTo>
                  <a:cubicBezTo>
                    <a:pt x="1310" y="0"/>
                    <a:pt x="1215" y="48"/>
                    <a:pt x="1167" y="119"/>
                  </a:cubicBezTo>
                  <a:lnTo>
                    <a:pt x="0" y="1262"/>
                  </a:lnTo>
                  <a:lnTo>
                    <a:pt x="9716" y="1262"/>
                  </a:lnTo>
                  <a:lnTo>
                    <a:pt x="8573" y="119"/>
                  </a:lnTo>
                  <a:cubicBezTo>
                    <a:pt x="8502" y="48"/>
                    <a:pt x="8407" y="0"/>
                    <a:pt x="831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101"/>
            <p:cNvSpPr/>
            <p:nvPr/>
          </p:nvSpPr>
          <p:spPr>
            <a:xfrm>
              <a:off x="5845225" y="4265225"/>
              <a:ext cx="39325" cy="79200"/>
            </a:xfrm>
            <a:custGeom>
              <a:rect b="b" l="l" r="r" t="t"/>
              <a:pathLst>
                <a:path extrusionOk="0" h="3168" w="1573">
                  <a:moveTo>
                    <a:pt x="1" y="0"/>
                  </a:moveTo>
                  <a:lnTo>
                    <a:pt x="1" y="3167"/>
                  </a:lnTo>
                  <a:lnTo>
                    <a:pt x="1573" y="3167"/>
                  </a:lnTo>
                  <a:lnTo>
                    <a:pt x="157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101"/>
            <p:cNvSpPr/>
            <p:nvPr/>
          </p:nvSpPr>
          <p:spPr>
            <a:xfrm>
              <a:off x="5758300" y="4265225"/>
              <a:ext cx="39325" cy="31575"/>
            </a:xfrm>
            <a:custGeom>
              <a:rect b="b" l="l" r="r" t="t"/>
              <a:pathLst>
                <a:path extrusionOk="0" h="1263" w="1573">
                  <a:moveTo>
                    <a:pt x="1" y="0"/>
                  </a:moveTo>
                  <a:lnTo>
                    <a:pt x="1" y="1262"/>
                  </a:lnTo>
                  <a:lnTo>
                    <a:pt x="1573" y="1262"/>
                  </a:lnTo>
                  <a:lnTo>
                    <a:pt x="157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101"/>
            <p:cNvSpPr/>
            <p:nvPr/>
          </p:nvSpPr>
          <p:spPr>
            <a:xfrm>
              <a:off x="5711275" y="4219975"/>
              <a:ext cx="220300" cy="125050"/>
            </a:xfrm>
            <a:custGeom>
              <a:rect b="b" l="l" r="r" t="t"/>
              <a:pathLst>
                <a:path extrusionOk="0" h="5002" w="8812">
                  <a:moveTo>
                    <a:pt x="3787" y="1191"/>
                  </a:moveTo>
                  <a:cubicBezTo>
                    <a:pt x="3954" y="1191"/>
                    <a:pt x="4097" y="1334"/>
                    <a:pt x="4097" y="1500"/>
                  </a:cubicBezTo>
                  <a:lnTo>
                    <a:pt x="4097" y="3382"/>
                  </a:lnTo>
                  <a:cubicBezTo>
                    <a:pt x="4097" y="3549"/>
                    <a:pt x="3954" y="3691"/>
                    <a:pt x="3787" y="3715"/>
                  </a:cubicBezTo>
                  <a:lnTo>
                    <a:pt x="1596" y="3715"/>
                  </a:lnTo>
                  <a:cubicBezTo>
                    <a:pt x="1429" y="3715"/>
                    <a:pt x="1287" y="3572"/>
                    <a:pt x="1287" y="3382"/>
                  </a:cubicBezTo>
                  <a:lnTo>
                    <a:pt x="1287" y="1500"/>
                  </a:lnTo>
                  <a:cubicBezTo>
                    <a:pt x="1287" y="1334"/>
                    <a:pt x="1429" y="1191"/>
                    <a:pt x="1596" y="1191"/>
                  </a:cubicBezTo>
                  <a:close/>
                  <a:moveTo>
                    <a:pt x="1572" y="0"/>
                  </a:moveTo>
                  <a:cubicBezTo>
                    <a:pt x="1287" y="172"/>
                    <a:pt x="966" y="257"/>
                    <a:pt x="643" y="257"/>
                  </a:cubicBezTo>
                  <a:cubicBezTo>
                    <a:pt x="427" y="257"/>
                    <a:pt x="210" y="219"/>
                    <a:pt x="1" y="143"/>
                  </a:cubicBezTo>
                  <a:lnTo>
                    <a:pt x="1" y="4692"/>
                  </a:lnTo>
                  <a:cubicBezTo>
                    <a:pt x="1" y="4858"/>
                    <a:pt x="143" y="5001"/>
                    <a:pt x="334" y="5001"/>
                  </a:cubicBezTo>
                  <a:lnTo>
                    <a:pt x="4716" y="5001"/>
                  </a:lnTo>
                  <a:lnTo>
                    <a:pt x="4716" y="1500"/>
                  </a:lnTo>
                  <a:cubicBezTo>
                    <a:pt x="4716" y="1334"/>
                    <a:pt x="4859" y="1191"/>
                    <a:pt x="5025" y="1191"/>
                  </a:cubicBezTo>
                  <a:lnTo>
                    <a:pt x="7240" y="1191"/>
                  </a:lnTo>
                  <a:cubicBezTo>
                    <a:pt x="7407" y="1191"/>
                    <a:pt x="7550" y="1334"/>
                    <a:pt x="7550" y="1500"/>
                  </a:cubicBezTo>
                  <a:lnTo>
                    <a:pt x="7550" y="4977"/>
                  </a:lnTo>
                  <a:lnTo>
                    <a:pt x="8502" y="4977"/>
                  </a:lnTo>
                  <a:cubicBezTo>
                    <a:pt x="8669" y="4977"/>
                    <a:pt x="8812" y="4834"/>
                    <a:pt x="8812" y="4668"/>
                  </a:cubicBezTo>
                  <a:lnTo>
                    <a:pt x="8812" y="143"/>
                  </a:lnTo>
                  <a:cubicBezTo>
                    <a:pt x="8598" y="214"/>
                    <a:pt x="8383" y="238"/>
                    <a:pt x="8169" y="238"/>
                  </a:cubicBezTo>
                  <a:cubicBezTo>
                    <a:pt x="7836" y="238"/>
                    <a:pt x="7526" y="167"/>
                    <a:pt x="7240" y="0"/>
                  </a:cubicBezTo>
                  <a:cubicBezTo>
                    <a:pt x="6942" y="167"/>
                    <a:pt x="6615" y="250"/>
                    <a:pt x="6291" y="250"/>
                  </a:cubicBezTo>
                  <a:cubicBezTo>
                    <a:pt x="5966" y="250"/>
                    <a:pt x="5645" y="167"/>
                    <a:pt x="5359" y="0"/>
                  </a:cubicBezTo>
                  <a:cubicBezTo>
                    <a:pt x="5073" y="167"/>
                    <a:pt x="4740" y="238"/>
                    <a:pt x="4406" y="238"/>
                  </a:cubicBezTo>
                  <a:cubicBezTo>
                    <a:pt x="4073" y="238"/>
                    <a:pt x="3739" y="167"/>
                    <a:pt x="3454" y="0"/>
                  </a:cubicBezTo>
                  <a:cubicBezTo>
                    <a:pt x="3168" y="167"/>
                    <a:pt x="2846" y="250"/>
                    <a:pt x="2522" y="250"/>
                  </a:cubicBezTo>
                  <a:cubicBezTo>
                    <a:pt x="2197" y="250"/>
                    <a:pt x="1870" y="167"/>
                    <a:pt x="157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9" name="Google Shape;8979;p101"/>
          <p:cNvGrpSpPr/>
          <p:nvPr/>
        </p:nvGrpSpPr>
        <p:grpSpPr>
          <a:xfrm>
            <a:off x="7784436" y="4003110"/>
            <a:ext cx="350183" cy="349501"/>
            <a:chOff x="6264500" y="4076475"/>
            <a:chExt cx="269600" cy="268125"/>
          </a:xfrm>
        </p:grpSpPr>
        <p:sp>
          <p:nvSpPr>
            <p:cNvPr id="8980" name="Google Shape;8980;p101"/>
            <p:cNvSpPr/>
            <p:nvPr/>
          </p:nvSpPr>
          <p:spPr>
            <a:xfrm>
              <a:off x="6264500" y="4243375"/>
              <a:ext cx="118800" cy="101225"/>
            </a:xfrm>
            <a:custGeom>
              <a:rect b="b" l="l" r="r" t="t"/>
              <a:pathLst>
                <a:path extrusionOk="0" h="4049" w="4752">
                  <a:moveTo>
                    <a:pt x="2468" y="1"/>
                  </a:moveTo>
                  <a:cubicBezTo>
                    <a:pt x="2092" y="1"/>
                    <a:pt x="1700" y="153"/>
                    <a:pt x="1353" y="517"/>
                  </a:cubicBezTo>
                  <a:cubicBezTo>
                    <a:pt x="805" y="1065"/>
                    <a:pt x="114" y="3303"/>
                    <a:pt x="43" y="3684"/>
                  </a:cubicBezTo>
                  <a:cubicBezTo>
                    <a:pt x="0" y="3876"/>
                    <a:pt x="148" y="4049"/>
                    <a:pt x="334" y="4049"/>
                  </a:cubicBezTo>
                  <a:cubicBezTo>
                    <a:pt x="355" y="4049"/>
                    <a:pt x="378" y="4046"/>
                    <a:pt x="400" y="4041"/>
                  </a:cubicBezTo>
                  <a:cubicBezTo>
                    <a:pt x="781" y="3970"/>
                    <a:pt x="3020" y="3279"/>
                    <a:pt x="3567" y="2755"/>
                  </a:cubicBezTo>
                  <a:cubicBezTo>
                    <a:pt x="4751" y="1608"/>
                    <a:pt x="3692" y="1"/>
                    <a:pt x="246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101"/>
            <p:cNvSpPr/>
            <p:nvPr/>
          </p:nvSpPr>
          <p:spPr>
            <a:xfrm>
              <a:off x="6328075" y="4140625"/>
              <a:ext cx="44675" cy="43050"/>
            </a:xfrm>
            <a:custGeom>
              <a:rect b="b" l="l" r="r" t="t"/>
              <a:pathLst>
                <a:path extrusionOk="0" h="1722" w="1787">
                  <a:moveTo>
                    <a:pt x="1630" y="1"/>
                  </a:moveTo>
                  <a:cubicBezTo>
                    <a:pt x="1068" y="1"/>
                    <a:pt x="536" y="234"/>
                    <a:pt x="143" y="626"/>
                  </a:cubicBezTo>
                  <a:cubicBezTo>
                    <a:pt x="0" y="745"/>
                    <a:pt x="0" y="959"/>
                    <a:pt x="143" y="1079"/>
                  </a:cubicBezTo>
                  <a:lnTo>
                    <a:pt x="762" y="1721"/>
                  </a:lnTo>
                  <a:cubicBezTo>
                    <a:pt x="1048" y="1102"/>
                    <a:pt x="1382" y="531"/>
                    <a:pt x="1786" y="7"/>
                  </a:cubicBezTo>
                  <a:cubicBezTo>
                    <a:pt x="1734" y="3"/>
                    <a:pt x="1682" y="1"/>
                    <a:pt x="163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101"/>
            <p:cNvSpPr/>
            <p:nvPr/>
          </p:nvSpPr>
          <p:spPr>
            <a:xfrm>
              <a:off x="6426900" y="4237225"/>
              <a:ext cx="43500" cy="43950"/>
            </a:xfrm>
            <a:custGeom>
              <a:rect b="b" l="l" r="r" t="t"/>
              <a:pathLst>
                <a:path extrusionOk="0" h="1758" w="1740">
                  <a:moveTo>
                    <a:pt x="1715" y="1"/>
                  </a:moveTo>
                  <a:lnTo>
                    <a:pt x="1715" y="1"/>
                  </a:lnTo>
                  <a:cubicBezTo>
                    <a:pt x="1167" y="406"/>
                    <a:pt x="596" y="739"/>
                    <a:pt x="1" y="1025"/>
                  </a:cubicBezTo>
                  <a:lnTo>
                    <a:pt x="620" y="1668"/>
                  </a:lnTo>
                  <a:cubicBezTo>
                    <a:pt x="679" y="1727"/>
                    <a:pt x="763" y="1757"/>
                    <a:pt x="846" y="1757"/>
                  </a:cubicBezTo>
                  <a:cubicBezTo>
                    <a:pt x="929" y="1757"/>
                    <a:pt x="1013" y="1727"/>
                    <a:pt x="1072" y="1668"/>
                  </a:cubicBezTo>
                  <a:cubicBezTo>
                    <a:pt x="1501" y="1215"/>
                    <a:pt x="1739" y="620"/>
                    <a:pt x="1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101"/>
            <p:cNvSpPr/>
            <p:nvPr/>
          </p:nvSpPr>
          <p:spPr>
            <a:xfrm>
              <a:off x="6455475" y="4076475"/>
              <a:ext cx="78625" cy="78025"/>
            </a:xfrm>
            <a:custGeom>
              <a:rect b="b" l="l" r="r" t="t"/>
              <a:pathLst>
                <a:path extrusionOk="0" h="3121" w="3145">
                  <a:moveTo>
                    <a:pt x="2811" y="1"/>
                  </a:moveTo>
                  <a:cubicBezTo>
                    <a:pt x="1834" y="1"/>
                    <a:pt x="882" y="191"/>
                    <a:pt x="1" y="596"/>
                  </a:cubicBezTo>
                  <a:lnTo>
                    <a:pt x="2525" y="3121"/>
                  </a:lnTo>
                  <a:cubicBezTo>
                    <a:pt x="2930" y="2239"/>
                    <a:pt x="3144" y="1263"/>
                    <a:pt x="3120" y="310"/>
                  </a:cubicBezTo>
                  <a:cubicBezTo>
                    <a:pt x="3120" y="120"/>
                    <a:pt x="2977" y="1"/>
                    <a:pt x="28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101"/>
            <p:cNvSpPr/>
            <p:nvPr/>
          </p:nvSpPr>
          <p:spPr>
            <a:xfrm>
              <a:off x="6426300" y="4165350"/>
              <a:ext cx="20875" cy="15350"/>
            </a:xfrm>
            <a:custGeom>
              <a:rect b="b" l="l" r="r" t="t"/>
              <a:pathLst>
                <a:path extrusionOk="0" h="614" w="835">
                  <a:moveTo>
                    <a:pt x="426" y="0"/>
                  </a:moveTo>
                  <a:cubicBezTo>
                    <a:pt x="346" y="0"/>
                    <a:pt x="263" y="30"/>
                    <a:pt x="191" y="90"/>
                  </a:cubicBezTo>
                  <a:cubicBezTo>
                    <a:pt x="1" y="280"/>
                    <a:pt x="144" y="613"/>
                    <a:pt x="429" y="613"/>
                  </a:cubicBezTo>
                  <a:cubicBezTo>
                    <a:pt x="715" y="613"/>
                    <a:pt x="834" y="280"/>
                    <a:pt x="644" y="90"/>
                  </a:cubicBezTo>
                  <a:cubicBezTo>
                    <a:pt x="584" y="30"/>
                    <a:pt x="507" y="0"/>
                    <a:pt x="42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101"/>
            <p:cNvSpPr/>
            <p:nvPr/>
          </p:nvSpPr>
          <p:spPr>
            <a:xfrm>
              <a:off x="6366175" y="4099700"/>
              <a:ext cx="144700" cy="144100"/>
            </a:xfrm>
            <a:custGeom>
              <a:rect b="b" l="l" r="r" t="t"/>
              <a:pathLst>
                <a:path extrusionOk="0" h="5764" w="5788">
                  <a:moveTo>
                    <a:pt x="2841" y="1986"/>
                  </a:moveTo>
                  <a:cubicBezTo>
                    <a:pt x="3073" y="1986"/>
                    <a:pt x="3309" y="2071"/>
                    <a:pt x="3501" y="2263"/>
                  </a:cubicBezTo>
                  <a:cubicBezTo>
                    <a:pt x="3858" y="2644"/>
                    <a:pt x="3858" y="3239"/>
                    <a:pt x="3501" y="3597"/>
                  </a:cubicBezTo>
                  <a:cubicBezTo>
                    <a:pt x="3307" y="3791"/>
                    <a:pt x="3066" y="3879"/>
                    <a:pt x="2831" y="3879"/>
                  </a:cubicBezTo>
                  <a:cubicBezTo>
                    <a:pt x="2346" y="3879"/>
                    <a:pt x="1882" y="3507"/>
                    <a:pt x="1882" y="2930"/>
                  </a:cubicBezTo>
                  <a:cubicBezTo>
                    <a:pt x="1882" y="2365"/>
                    <a:pt x="2352" y="1986"/>
                    <a:pt x="2841" y="1986"/>
                  </a:cubicBezTo>
                  <a:close/>
                  <a:moveTo>
                    <a:pt x="2977" y="1"/>
                  </a:moveTo>
                  <a:cubicBezTo>
                    <a:pt x="1715" y="787"/>
                    <a:pt x="691" y="1906"/>
                    <a:pt x="0" y="3216"/>
                  </a:cubicBezTo>
                  <a:lnTo>
                    <a:pt x="2549" y="5764"/>
                  </a:lnTo>
                  <a:cubicBezTo>
                    <a:pt x="3882" y="5073"/>
                    <a:pt x="5002" y="4049"/>
                    <a:pt x="5787" y="2787"/>
                  </a:cubicBezTo>
                  <a:lnTo>
                    <a:pt x="297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101"/>
            <p:cNvSpPr/>
            <p:nvPr/>
          </p:nvSpPr>
          <p:spPr>
            <a:xfrm>
              <a:off x="6339375" y="4195550"/>
              <a:ext cx="75650" cy="74300"/>
            </a:xfrm>
            <a:custGeom>
              <a:rect b="b" l="l" r="r" t="t"/>
              <a:pathLst>
                <a:path extrusionOk="0" h="2972" w="3026">
                  <a:moveTo>
                    <a:pt x="787" y="1"/>
                  </a:moveTo>
                  <a:lnTo>
                    <a:pt x="120" y="668"/>
                  </a:lnTo>
                  <a:cubicBezTo>
                    <a:pt x="1" y="787"/>
                    <a:pt x="1" y="977"/>
                    <a:pt x="120" y="1096"/>
                  </a:cubicBezTo>
                  <a:lnTo>
                    <a:pt x="1906" y="2882"/>
                  </a:lnTo>
                  <a:cubicBezTo>
                    <a:pt x="1966" y="2942"/>
                    <a:pt x="2049" y="2972"/>
                    <a:pt x="2132" y="2972"/>
                  </a:cubicBezTo>
                  <a:cubicBezTo>
                    <a:pt x="2216" y="2972"/>
                    <a:pt x="2299" y="2942"/>
                    <a:pt x="2358" y="2882"/>
                  </a:cubicBezTo>
                  <a:lnTo>
                    <a:pt x="3025" y="2216"/>
                  </a:lnTo>
                  <a:lnTo>
                    <a:pt x="78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87" name="Google Shape;8987;p101"/>
          <p:cNvSpPr txBox="1"/>
          <p:nvPr/>
        </p:nvSpPr>
        <p:spPr>
          <a:xfrm>
            <a:off x="1048350" y="11586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Digital Marketing</a:t>
            </a:r>
            <a:endParaRPr sz="1600">
              <a:solidFill>
                <a:srgbClr val="FFFFFF"/>
              </a:solidFill>
            </a:endParaRPr>
          </a:p>
        </p:txBody>
      </p:sp>
      <p:sp>
        <p:nvSpPr>
          <p:cNvPr id="8988" name="Google Shape;8988;p10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Premium Icons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92" name="Shape 8992"/>
        <p:cNvGrpSpPr/>
        <p:nvPr/>
      </p:nvGrpSpPr>
      <p:grpSpPr>
        <a:xfrm>
          <a:off x="0" y="0"/>
          <a:ext cx="0" cy="0"/>
          <a:chOff x="0" y="0"/>
          <a:chExt cx="0" cy="0"/>
        </a:xfrm>
      </p:grpSpPr>
      <p:sp>
        <p:nvSpPr>
          <p:cNvPr id="8993" name="Google Shape;8993;p102"/>
          <p:cNvSpPr/>
          <p:nvPr/>
        </p:nvSpPr>
        <p:spPr>
          <a:xfrm>
            <a:off x="3286742" y="1770000"/>
            <a:ext cx="75972" cy="76004"/>
          </a:xfrm>
          <a:custGeom>
            <a:rect b="b" l="l" r="r" t="t"/>
            <a:pathLst>
              <a:path extrusionOk="0" h="2335" w="2334">
                <a:moveTo>
                  <a:pt x="2334" y="1"/>
                </a:moveTo>
                <a:lnTo>
                  <a:pt x="0" y="2334"/>
                </a:lnTo>
                <a:lnTo>
                  <a:pt x="2334" y="2334"/>
                </a:lnTo>
                <a:lnTo>
                  <a:pt x="23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94" name="Google Shape;8994;p102"/>
          <p:cNvGrpSpPr/>
          <p:nvPr/>
        </p:nvGrpSpPr>
        <p:grpSpPr>
          <a:xfrm>
            <a:off x="6285540" y="4003061"/>
            <a:ext cx="349710" cy="349784"/>
            <a:chOff x="6281267" y="4151023"/>
            <a:chExt cx="348838" cy="348877"/>
          </a:xfrm>
        </p:grpSpPr>
        <p:sp>
          <p:nvSpPr>
            <p:cNvPr id="8995" name="Google Shape;8995;p102"/>
            <p:cNvSpPr/>
            <p:nvPr/>
          </p:nvSpPr>
          <p:spPr>
            <a:xfrm>
              <a:off x="6440181" y="4299878"/>
              <a:ext cx="32583" cy="22492"/>
            </a:xfrm>
            <a:custGeom>
              <a:rect b="b" l="l" r="r" t="t"/>
              <a:pathLst>
                <a:path extrusionOk="0" h="691" w="1001">
                  <a:moveTo>
                    <a:pt x="0" y="0"/>
                  </a:moveTo>
                  <a:lnTo>
                    <a:pt x="0" y="691"/>
                  </a:lnTo>
                  <a:lnTo>
                    <a:pt x="1001" y="691"/>
                  </a:lnTo>
                  <a:lnTo>
                    <a:pt x="100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102"/>
            <p:cNvSpPr/>
            <p:nvPr/>
          </p:nvSpPr>
          <p:spPr>
            <a:xfrm>
              <a:off x="6395228" y="4199101"/>
              <a:ext cx="120956" cy="81408"/>
            </a:xfrm>
            <a:custGeom>
              <a:rect b="b" l="l" r="r" t="t"/>
              <a:pathLst>
                <a:path extrusionOk="0" h="2501" w="3716">
                  <a:moveTo>
                    <a:pt x="1858" y="0"/>
                  </a:moveTo>
                  <a:cubicBezTo>
                    <a:pt x="500" y="0"/>
                    <a:pt x="0" y="1786"/>
                    <a:pt x="1143" y="2501"/>
                  </a:cubicBezTo>
                  <a:lnTo>
                    <a:pt x="1548" y="2501"/>
                  </a:lnTo>
                  <a:lnTo>
                    <a:pt x="1548" y="1239"/>
                  </a:lnTo>
                  <a:lnTo>
                    <a:pt x="2167" y="1239"/>
                  </a:lnTo>
                  <a:lnTo>
                    <a:pt x="2167" y="2501"/>
                  </a:lnTo>
                  <a:lnTo>
                    <a:pt x="2572" y="2501"/>
                  </a:lnTo>
                  <a:cubicBezTo>
                    <a:pt x="3715" y="1786"/>
                    <a:pt x="3215" y="0"/>
                    <a:pt x="185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102"/>
            <p:cNvSpPr/>
            <p:nvPr/>
          </p:nvSpPr>
          <p:spPr>
            <a:xfrm>
              <a:off x="6281267" y="4151023"/>
              <a:ext cx="348838" cy="218638"/>
            </a:xfrm>
            <a:custGeom>
              <a:rect b="b" l="l" r="r" t="t"/>
              <a:pathLst>
                <a:path extrusionOk="0" h="6717" w="10717">
                  <a:moveTo>
                    <a:pt x="2168" y="1025"/>
                  </a:moveTo>
                  <a:lnTo>
                    <a:pt x="3168" y="1549"/>
                  </a:lnTo>
                  <a:lnTo>
                    <a:pt x="2882" y="2097"/>
                  </a:lnTo>
                  <a:lnTo>
                    <a:pt x="1858" y="1573"/>
                  </a:lnTo>
                  <a:lnTo>
                    <a:pt x="2168" y="1025"/>
                  </a:lnTo>
                  <a:close/>
                  <a:moveTo>
                    <a:pt x="8574" y="1025"/>
                  </a:moveTo>
                  <a:lnTo>
                    <a:pt x="8883" y="1573"/>
                  </a:lnTo>
                  <a:lnTo>
                    <a:pt x="7859" y="2097"/>
                  </a:lnTo>
                  <a:lnTo>
                    <a:pt x="7573" y="1549"/>
                  </a:lnTo>
                  <a:lnTo>
                    <a:pt x="8574" y="1025"/>
                  </a:lnTo>
                  <a:close/>
                  <a:moveTo>
                    <a:pt x="2763" y="2549"/>
                  </a:moveTo>
                  <a:lnTo>
                    <a:pt x="2763" y="3192"/>
                  </a:lnTo>
                  <a:lnTo>
                    <a:pt x="1596" y="3192"/>
                  </a:lnTo>
                  <a:lnTo>
                    <a:pt x="1596" y="2549"/>
                  </a:lnTo>
                  <a:close/>
                  <a:moveTo>
                    <a:pt x="9145" y="2549"/>
                  </a:moveTo>
                  <a:lnTo>
                    <a:pt x="9145" y="3192"/>
                  </a:lnTo>
                  <a:lnTo>
                    <a:pt x="7978" y="3192"/>
                  </a:lnTo>
                  <a:lnTo>
                    <a:pt x="7978" y="2549"/>
                  </a:lnTo>
                  <a:close/>
                  <a:moveTo>
                    <a:pt x="2882" y="3621"/>
                  </a:moveTo>
                  <a:lnTo>
                    <a:pt x="3168" y="4192"/>
                  </a:lnTo>
                  <a:lnTo>
                    <a:pt x="2168" y="4716"/>
                  </a:lnTo>
                  <a:lnTo>
                    <a:pt x="1858" y="4145"/>
                  </a:lnTo>
                  <a:lnTo>
                    <a:pt x="2882" y="3621"/>
                  </a:lnTo>
                  <a:close/>
                  <a:moveTo>
                    <a:pt x="7859" y="3621"/>
                  </a:moveTo>
                  <a:lnTo>
                    <a:pt x="8859" y="4145"/>
                  </a:lnTo>
                  <a:lnTo>
                    <a:pt x="8574" y="4716"/>
                  </a:lnTo>
                  <a:lnTo>
                    <a:pt x="7550" y="4192"/>
                  </a:lnTo>
                  <a:lnTo>
                    <a:pt x="7859" y="3621"/>
                  </a:lnTo>
                  <a:close/>
                  <a:moveTo>
                    <a:pt x="5359" y="858"/>
                  </a:moveTo>
                  <a:cubicBezTo>
                    <a:pt x="7288" y="858"/>
                    <a:pt x="8074" y="3335"/>
                    <a:pt x="6478" y="4454"/>
                  </a:cubicBezTo>
                  <a:lnTo>
                    <a:pt x="6478" y="5907"/>
                  </a:lnTo>
                  <a:lnTo>
                    <a:pt x="4239" y="5907"/>
                  </a:lnTo>
                  <a:lnTo>
                    <a:pt x="4239" y="4454"/>
                  </a:lnTo>
                  <a:cubicBezTo>
                    <a:pt x="2644" y="3335"/>
                    <a:pt x="3430" y="858"/>
                    <a:pt x="5359" y="858"/>
                  </a:cubicBezTo>
                  <a:close/>
                  <a:moveTo>
                    <a:pt x="0" y="1"/>
                  </a:moveTo>
                  <a:lnTo>
                    <a:pt x="0" y="6717"/>
                  </a:lnTo>
                  <a:lnTo>
                    <a:pt x="10717" y="6717"/>
                  </a:lnTo>
                  <a:lnTo>
                    <a:pt x="1071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102"/>
            <p:cNvSpPr/>
            <p:nvPr/>
          </p:nvSpPr>
          <p:spPr>
            <a:xfrm>
              <a:off x="6281267" y="4389784"/>
              <a:ext cx="348838" cy="110117"/>
            </a:xfrm>
            <a:custGeom>
              <a:rect b="b" l="l" r="r" t="t"/>
              <a:pathLst>
                <a:path extrusionOk="0" h="3383" w="10717">
                  <a:moveTo>
                    <a:pt x="0" y="1"/>
                  </a:moveTo>
                  <a:lnTo>
                    <a:pt x="0" y="1596"/>
                  </a:lnTo>
                  <a:lnTo>
                    <a:pt x="4001" y="1596"/>
                  </a:lnTo>
                  <a:lnTo>
                    <a:pt x="4001" y="1977"/>
                  </a:lnTo>
                  <a:cubicBezTo>
                    <a:pt x="4001" y="2406"/>
                    <a:pt x="3668" y="2739"/>
                    <a:pt x="3239" y="2739"/>
                  </a:cubicBezTo>
                  <a:lnTo>
                    <a:pt x="2263" y="2739"/>
                  </a:lnTo>
                  <a:lnTo>
                    <a:pt x="2263" y="3382"/>
                  </a:lnTo>
                  <a:lnTo>
                    <a:pt x="8455" y="3382"/>
                  </a:lnTo>
                  <a:lnTo>
                    <a:pt x="8455" y="2763"/>
                  </a:lnTo>
                  <a:lnTo>
                    <a:pt x="7502" y="2763"/>
                  </a:lnTo>
                  <a:cubicBezTo>
                    <a:pt x="7073" y="2763"/>
                    <a:pt x="6716" y="2406"/>
                    <a:pt x="6740" y="1977"/>
                  </a:cubicBezTo>
                  <a:lnTo>
                    <a:pt x="6740" y="1596"/>
                  </a:lnTo>
                  <a:lnTo>
                    <a:pt x="10717" y="1596"/>
                  </a:lnTo>
                  <a:lnTo>
                    <a:pt x="1071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9" name="Google Shape;8999;p102"/>
          <p:cNvGrpSpPr/>
          <p:nvPr/>
        </p:nvGrpSpPr>
        <p:grpSpPr>
          <a:xfrm>
            <a:off x="7804020" y="4003061"/>
            <a:ext cx="335746" cy="349778"/>
            <a:chOff x="7795960" y="4151023"/>
            <a:chExt cx="334909" cy="348871"/>
          </a:xfrm>
        </p:grpSpPr>
        <p:sp>
          <p:nvSpPr>
            <p:cNvPr id="9000" name="Google Shape;9000;p102"/>
            <p:cNvSpPr/>
            <p:nvPr/>
          </p:nvSpPr>
          <p:spPr>
            <a:xfrm>
              <a:off x="7857221" y="4296786"/>
              <a:ext cx="273648" cy="134106"/>
            </a:xfrm>
            <a:custGeom>
              <a:rect b="b" l="l" r="r" t="t"/>
              <a:pathLst>
                <a:path extrusionOk="0" h="4120" w="8407">
                  <a:moveTo>
                    <a:pt x="1858" y="714"/>
                  </a:moveTo>
                  <a:cubicBezTo>
                    <a:pt x="2334" y="714"/>
                    <a:pt x="2739" y="1072"/>
                    <a:pt x="2810" y="1548"/>
                  </a:cubicBezTo>
                  <a:cubicBezTo>
                    <a:pt x="2858" y="2096"/>
                    <a:pt x="2429" y="2548"/>
                    <a:pt x="1882" y="2548"/>
                  </a:cubicBezTo>
                  <a:lnTo>
                    <a:pt x="1501" y="2548"/>
                  </a:lnTo>
                  <a:lnTo>
                    <a:pt x="1501" y="3453"/>
                  </a:lnTo>
                  <a:lnTo>
                    <a:pt x="881" y="3453"/>
                  </a:lnTo>
                  <a:lnTo>
                    <a:pt x="881" y="714"/>
                  </a:lnTo>
                  <a:close/>
                  <a:moveTo>
                    <a:pt x="4287" y="714"/>
                  </a:moveTo>
                  <a:cubicBezTo>
                    <a:pt x="4811" y="714"/>
                    <a:pt x="5216" y="1119"/>
                    <a:pt x="5216" y="1643"/>
                  </a:cubicBezTo>
                  <a:lnTo>
                    <a:pt x="5216" y="2524"/>
                  </a:lnTo>
                  <a:cubicBezTo>
                    <a:pt x="5216" y="3048"/>
                    <a:pt x="4811" y="3453"/>
                    <a:pt x="4287" y="3453"/>
                  </a:cubicBezTo>
                  <a:lnTo>
                    <a:pt x="3287" y="3453"/>
                  </a:lnTo>
                  <a:lnTo>
                    <a:pt x="3287" y="714"/>
                  </a:lnTo>
                  <a:close/>
                  <a:moveTo>
                    <a:pt x="7502" y="714"/>
                  </a:moveTo>
                  <a:lnTo>
                    <a:pt x="7502" y="1334"/>
                  </a:lnTo>
                  <a:lnTo>
                    <a:pt x="6406" y="1334"/>
                  </a:lnTo>
                  <a:lnTo>
                    <a:pt x="6406" y="1929"/>
                  </a:lnTo>
                  <a:lnTo>
                    <a:pt x="7264" y="1929"/>
                  </a:lnTo>
                  <a:lnTo>
                    <a:pt x="7264" y="2572"/>
                  </a:lnTo>
                  <a:lnTo>
                    <a:pt x="6406" y="2572"/>
                  </a:lnTo>
                  <a:lnTo>
                    <a:pt x="6406" y="3453"/>
                  </a:lnTo>
                  <a:lnTo>
                    <a:pt x="5787" y="3453"/>
                  </a:lnTo>
                  <a:lnTo>
                    <a:pt x="5787" y="714"/>
                  </a:lnTo>
                  <a:close/>
                  <a:moveTo>
                    <a:pt x="0" y="0"/>
                  </a:moveTo>
                  <a:lnTo>
                    <a:pt x="0" y="4120"/>
                  </a:lnTo>
                  <a:lnTo>
                    <a:pt x="8407" y="4120"/>
                  </a:lnTo>
                  <a:lnTo>
                    <a:pt x="840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102"/>
            <p:cNvSpPr/>
            <p:nvPr/>
          </p:nvSpPr>
          <p:spPr>
            <a:xfrm>
              <a:off x="7906829" y="4340176"/>
              <a:ext cx="22525" cy="19400"/>
            </a:xfrm>
            <a:custGeom>
              <a:rect b="b" l="l" r="r" t="t"/>
              <a:pathLst>
                <a:path extrusionOk="0" h="596" w="692">
                  <a:moveTo>
                    <a:pt x="0" y="1"/>
                  </a:moveTo>
                  <a:lnTo>
                    <a:pt x="0" y="596"/>
                  </a:lnTo>
                  <a:lnTo>
                    <a:pt x="358" y="596"/>
                  </a:lnTo>
                  <a:cubicBezTo>
                    <a:pt x="548" y="596"/>
                    <a:pt x="691" y="453"/>
                    <a:pt x="667" y="263"/>
                  </a:cubicBezTo>
                  <a:cubicBezTo>
                    <a:pt x="643" y="120"/>
                    <a:pt x="501" y="1"/>
                    <a:pt x="3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102"/>
            <p:cNvSpPr/>
            <p:nvPr/>
          </p:nvSpPr>
          <p:spPr>
            <a:xfrm>
              <a:off x="7985114" y="4340176"/>
              <a:ext cx="21743" cy="47328"/>
            </a:xfrm>
            <a:custGeom>
              <a:rect b="b" l="l" r="r" t="t"/>
              <a:pathLst>
                <a:path extrusionOk="0" h="1454" w="668">
                  <a:moveTo>
                    <a:pt x="1" y="1"/>
                  </a:moveTo>
                  <a:lnTo>
                    <a:pt x="1" y="1453"/>
                  </a:lnTo>
                  <a:lnTo>
                    <a:pt x="358" y="1453"/>
                  </a:lnTo>
                  <a:cubicBezTo>
                    <a:pt x="525" y="1453"/>
                    <a:pt x="668" y="1310"/>
                    <a:pt x="668" y="1168"/>
                  </a:cubicBezTo>
                  <a:lnTo>
                    <a:pt x="668" y="286"/>
                  </a:lnTo>
                  <a:cubicBezTo>
                    <a:pt x="668" y="120"/>
                    <a:pt x="525" y="1"/>
                    <a:pt x="3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102"/>
            <p:cNvSpPr/>
            <p:nvPr/>
          </p:nvSpPr>
          <p:spPr>
            <a:xfrm>
              <a:off x="7796741" y="4151023"/>
              <a:ext cx="260498" cy="348871"/>
            </a:xfrm>
            <a:custGeom>
              <a:rect b="b" l="l" r="r" t="t"/>
              <a:pathLst>
                <a:path extrusionOk="0" h="10718" w="8003">
                  <a:moveTo>
                    <a:pt x="6574" y="2382"/>
                  </a:moveTo>
                  <a:lnTo>
                    <a:pt x="6574" y="3002"/>
                  </a:lnTo>
                  <a:lnTo>
                    <a:pt x="3716" y="3002"/>
                  </a:lnTo>
                  <a:lnTo>
                    <a:pt x="3716" y="2382"/>
                  </a:lnTo>
                  <a:close/>
                  <a:moveTo>
                    <a:pt x="2954" y="1"/>
                  </a:moveTo>
                  <a:lnTo>
                    <a:pt x="2954" y="2954"/>
                  </a:lnTo>
                  <a:lnTo>
                    <a:pt x="1" y="2954"/>
                  </a:lnTo>
                  <a:lnTo>
                    <a:pt x="1" y="10717"/>
                  </a:lnTo>
                  <a:lnTo>
                    <a:pt x="8002" y="10717"/>
                  </a:lnTo>
                  <a:lnTo>
                    <a:pt x="8002" y="9241"/>
                  </a:lnTo>
                  <a:lnTo>
                    <a:pt x="1263" y="9241"/>
                  </a:lnTo>
                  <a:lnTo>
                    <a:pt x="1263" y="3859"/>
                  </a:lnTo>
                  <a:lnTo>
                    <a:pt x="8002" y="3859"/>
                  </a:lnTo>
                  <a:lnTo>
                    <a:pt x="800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102"/>
            <p:cNvSpPr/>
            <p:nvPr/>
          </p:nvSpPr>
          <p:spPr>
            <a:xfrm>
              <a:off x="7795960" y="4151023"/>
              <a:ext cx="76004" cy="76004"/>
            </a:xfrm>
            <a:custGeom>
              <a:rect b="b" l="l" r="r" t="t"/>
              <a:pathLst>
                <a:path extrusionOk="0" h="2335" w="2335">
                  <a:moveTo>
                    <a:pt x="2335" y="1"/>
                  </a:moveTo>
                  <a:lnTo>
                    <a:pt x="1" y="2335"/>
                  </a:lnTo>
                  <a:lnTo>
                    <a:pt x="2335" y="2335"/>
                  </a:lnTo>
                  <a:lnTo>
                    <a:pt x="233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5" name="Google Shape;9005;p102"/>
          <p:cNvGrpSpPr/>
          <p:nvPr/>
        </p:nvGrpSpPr>
        <p:grpSpPr>
          <a:xfrm>
            <a:off x="7041664" y="1788845"/>
            <a:ext cx="349743" cy="309344"/>
            <a:chOff x="7035505" y="1942549"/>
            <a:chExt cx="348871" cy="308541"/>
          </a:xfrm>
        </p:grpSpPr>
        <p:sp>
          <p:nvSpPr>
            <p:cNvPr id="9006" name="Google Shape;9006;p102"/>
            <p:cNvSpPr/>
            <p:nvPr/>
          </p:nvSpPr>
          <p:spPr>
            <a:xfrm>
              <a:off x="7035505" y="1942549"/>
              <a:ext cx="234913" cy="59729"/>
            </a:xfrm>
            <a:custGeom>
              <a:rect b="b" l="l" r="r" t="t"/>
              <a:pathLst>
                <a:path extrusionOk="0" h="1835" w="7217">
                  <a:moveTo>
                    <a:pt x="1763" y="596"/>
                  </a:moveTo>
                  <a:lnTo>
                    <a:pt x="1763" y="1239"/>
                  </a:lnTo>
                  <a:lnTo>
                    <a:pt x="1120" y="1239"/>
                  </a:lnTo>
                  <a:lnTo>
                    <a:pt x="1120" y="596"/>
                  </a:lnTo>
                  <a:close/>
                  <a:moveTo>
                    <a:pt x="2930" y="596"/>
                  </a:moveTo>
                  <a:lnTo>
                    <a:pt x="2930" y="1239"/>
                  </a:lnTo>
                  <a:lnTo>
                    <a:pt x="2311" y="1239"/>
                  </a:lnTo>
                  <a:lnTo>
                    <a:pt x="2287" y="596"/>
                  </a:lnTo>
                  <a:close/>
                  <a:moveTo>
                    <a:pt x="4073" y="596"/>
                  </a:moveTo>
                  <a:lnTo>
                    <a:pt x="4073" y="1239"/>
                  </a:lnTo>
                  <a:lnTo>
                    <a:pt x="3454" y="1239"/>
                  </a:lnTo>
                  <a:lnTo>
                    <a:pt x="3454" y="596"/>
                  </a:lnTo>
                  <a:close/>
                  <a:moveTo>
                    <a:pt x="1" y="1"/>
                  </a:moveTo>
                  <a:lnTo>
                    <a:pt x="1" y="1835"/>
                  </a:lnTo>
                  <a:lnTo>
                    <a:pt x="5693" y="1835"/>
                  </a:lnTo>
                  <a:lnTo>
                    <a:pt x="721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102"/>
            <p:cNvSpPr/>
            <p:nvPr/>
          </p:nvSpPr>
          <p:spPr>
            <a:xfrm>
              <a:off x="7178924" y="2102243"/>
              <a:ext cx="51982" cy="60510"/>
            </a:xfrm>
            <a:custGeom>
              <a:rect b="b" l="l" r="r" t="t"/>
              <a:pathLst>
                <a:path extrusionOk="0" h="1859" w="1597">
                  <a:moveTo>
                    <a:pt x="1" y="1"/>
                  </a:moveTo>
                  <a:lnTo>
                    <a:pt x="1" y="1858"/>
                  </a:lnTo>
                  <a:lnTo>
                    <a:pt x="1596" y="929"/>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102"/>
            <p:cNvSpPr/>
            <p:nvPr/>
          </p:nvSpPr>
          <p:spPr>
            <a:xfrm>
              <a:off x="7035505" y="1942549"/>
              <a:ext cx="348871" cy="308541"/>
            </a:xfrm>
            <a:custGeom>
              <a:rect b="b" l="l" r="r" t="t"/>
              <a:pathLst>
                <a:path extrusionOk="0" h="9479" w="10718">
                  <a:moveTo>
                    <a:pt x="3764" y="3811"/>
                  </a:moveTo>
                  <a:lnTo>
                    <a:pt x="7264" y="5835"/>
                  </a:lnTo>
                  <a:lnTo>
                    <a:pt x="3764" y="7860"/>
                  </a:lnTo>
                  <a:lnTo>
                    <a:pt x="3764" y="3811"/>
                  </a:lnTo>
                  <a:close/>
                  <a:moveTo>
                    <a:pt x="8050" y="1"/>
                  </a:moveTo>
                  <a:lnTo>
                    <a:pt x="6002" y="2477"/>
                  </a:lnTo>
                  <a:lnTo>
                    <a:pt x="1" y="2477"/>
                  </a:lnTo>
                  <a:lnTo>
                    <a:pt x="1" y="9479"/>
                  </a:lnTo>
                  <a:lnTo>
                    <a:pt x="10718" y="9479"/>
                  </a:lnTo>
                  <a:lnTo>
                    <a:pt x="1071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9" name="Google Shape;9009;p102"/>
          <p:cNvGrpSpPr/>
          <p:nvPr/>
        </p:nvGrpSpPr>
        <p:grpSpPr>
          <a:xfrm>
            <a:off x="1789099" y="2887027"/>
            <a:ext cx="276681" cy="349002"/>
            <a:chOff x="1796039" y="3037884"/>
            <a:chExt cx="275991" cy="348097"/>
          </a:xfrm>
        </p:grpSpPr>
        <p:sp>
          <p:nvSpPr>
            <p:cNvPr id="9010" name="Google Shape;9010;p102"/>
            <p:cNvSpPr/>
            <p:nvPr/>
          </p:nvSpPr>
          <p:spPr>
            <a:xfrm>
              <a:off x="1796039" y="3037884"/>
              <a:ext cx="275991" cy="270556"/>
            </a:xfrm>
            <a:custGeom>
              <a:rect b="b" l="l" r="r" t="t"/>
              <a:pathLst>
                <a:path extrusionOk="0" h="8312" w="8479">
                  <a:moveTo>
                    <a:pt x="1" y="0"/>
                  </a:moveTo>
                  <a:lnTo>
                    <a:pt x="1" y="8312"/>
                  </a:lnTo>
                  <a:lnTo>
                    <a:pt x="1263" y="8312"/>
                  </a:lnTo>
                  <a:lnTo>
                    <a:pt x="1263" y="1239"/>
                  </a:lnTo>
                  <a:lnTo>
                    <a:pt x="7240" y="1239"/>
                  </a:lnTo>
                  <a:lnTo>
                    <a:pt x="7240" y="8312"/>
                  </a:lnTo>
                  <a:lnTo>
                    <a:pt x="8479" y="8312"/>
                  </a:lnTo>
                  <a:lnTo>
                    <a:pt x="847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102"/>
            <p:cNvSpPr/>
            <p:nvPr/>
          </p:nvSpPr>
          <p:spPr>
            <a:xfrm>
              <a:off x="1857300" y="3098363"/>
              <a:ext cx="154287" cy="210078"/>
            </a:xfrm>
            <a:custGeom>
              <a:rect b="b" l="l" r="r" t="t"/>
              <a:pathLst>
                <a:path extrusionOk="0" h="6454" w="4740">
                  <a:moveTo>
                    <a:pt x="3477" y="929"/>
                  </a:moveTo>
                  <a:lnTo>
                    <a:pt x="3477" y="1548"/>
                  </a:lnTo>
                  <a:lnTo>
                    <a:pt x="1262" y="1548"/>
                  </a:lnTo>
                  <a:lnTo>
                    <a:pt x="1262" y="929"/>
                  </a:lnTo>
                  <a:close/>
                  <a:moveTo>
                    <a:pt x="4049" y="2215"/>
                  </a:moveTo>
                  <a:lnTo>
                    <a:pt x="4049" y="2834"/>
                  </a:lnTo>
                  <a:lnTo>
                    <a:pt x="691" y="2834"/>
                  </a:lnTo>
                  <a:lnTo>
                    <a:pt x="691" y="2215"/>
                  </a:lnTo>
                  <a:close/>
                  <a:moveTo>
                    <a:pt x="4049" y="3525"/>
                  </a:moveTo>
                  <a:lnTo>
                    <a:pt x="4049" y="4168"/>
                  </a:lnTo>
                  <a:lnTo>
                    <a:pt x="691" y="4168"/>
                  </a:lnTo>
                  <a:lnTo>
                    <a:pt x="691" y="3525"/>
                  </a:lnTo>
                  <a:close/>
                  <a:moveTo>
                    <a:pt x="4049" y="4858"/>
                  </a:moveTo>
                  <a:lnTo>
                    <a:pt x="4049" y="5477"/>
                  </a:lnTo>
                  <a:lnTo>
                    <a:pt x="691" y="5477"/>
                  </a:lnTo>
                  <a:lnTo>
                    <a:pt x="691" y="4858"/>
                  </a:lnTo>
                  <a:close/>
                  <a:moveTo>
                    <a:pt x="0" y="0"/>
                  </a:moveTo>
                  <a:lnTo>
                    <a:pt x="0" y="6454"/>
                  </a:lnTo>
                  <a:lnTo>
                    <a:pt x="4739" y="6454"/>
                  </a:lnTo>
                  <a:lnTo>
                    <a:pt x="473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102"/>
            <p:cNvSpPr/>
            <p:nvPr/>
          </p:nvSpPr>
          <p:spPr>
            <a:xfrm>
              <a:off x="1796039" y="3327814"/>
              <a:ext cx="275991" cy="58167"/>
            </a:xfrm>
            <a:custGeom>
              <a:rect b="b" l="l" r="r" t="t"/>
              <a:pathLst>
                <a:path extrusionOk="0" h="1787" w="8479">
                  <a:moveTo>
                    <a:pt x="4549" y="548"/>
                  </a:moveTo>
                  <a:lnTo>
                    <a:pt x="4549" y="1191"/>
                  </a:lnTo>
                  <a:lnTo>
                    <a:pt x="3930" y="1191"/>
                  </a:lnTo>
                  <a:lnTo>
                    <a:pt x="3930" y="548"/>
                  </a:lnTo>
                  <a:close/>
                  <a:moveTo>
                    <a:pt x="1" y="0"/>
                  </a:moveTo>
                  <a:lnTo>
                    <a:pt x="1" y="1786"/>
                  </a:lnTo>
                  <a:lnTo>
                    <a:pt x="8479" y="1786"/>
                  </a:lnTo>
                  <a:lnTo>
                    <a:pt x="847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3" name="Google Shape;9013;p102"/>
          <p:cNvGrpSpPr/>
          <p:nvPr/>
        </p:nvGrpSpPr>
        <p:grpSpPr>
          <a:xfrm>
            <a:off x="4019454" y="3445061"/>
            <a:ext cx="349710" cy="348968"/>
            <a:chOff x="4020831" y="3594470"/>
            <a:chExt cx="348838" cy="348063"/>
          </a:xfrm>
        </p:grpSpPr>
        <p:sp>
          <p:nvSpPr>
            <p:cNvPr id="9014" name="Google Shape;9014;p102"/>
            <p:cNvSpPr/>
            <p:nvPr/>
          </p:nvSpPr>
          <p:spPr>
            <a:xfrm>
              <a:off x="4144850" y="3724706"/>
              <a:ext cx="98496" cy="31801"/>
            </a:xfrm>
            <a:custGeom>
              <a:rect b="b" l="l" r="r" t="t"/>
              <a:pathLst>
                <a:path extrusionOk="0" h="977" w="3026">
                  <a:moveTo>
                    <a:pt x="1" y="0"/>
                  </a:moveTo>
                  <a:lnTo>
                    <a:pt x="1" y="976"/>
                  </a:lnTo>
                  <a:lnTo>
                    <a:pt x="3025" y="976"/>
                  </a:lnTo>
                  <a:lnTo>
                    <a:pt x="30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102"/>
            <p:cNvSpPr/>
            <p:nvPr/>
          </p:nvSpPr>
          <p:spPr>
            <a:xfrm>
              <a:off x="4097586" y="3649513"/>
              <a:ext cx="195365" cy="55042"/>
            </a:xfrm>
            <a:custGeom>
              <a:rect b="b" l="l" r="r" t="t"/>
              <a:pathLst>
                <a:path extrusionOk="0" h="1691" w="6002">
                  <a:moveTo>
                    <a:pt x="3001" y="0"/>
                  </a:moveTo>
                  <a:lnTo>
                    <a:pt x="0" y="1286"/>
                  </a:lnTo>
                  <a:lnTo>
                    <a:pt x="953" y="1691"/>
                  </a:lnTo>
                  <a:lnTo>
                    <a:pt x="5049" y="1691"/>
                  </a:lnTo>
                  <a:lnTo>
                    <a:pt x="6001" y="1286"/>
                  </a:lnTo>
                  <a:lnTo>
                    <a:pt x="300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102"/>
            <p:cNvSpPr/>
            <p:nvPr/>
          </p:nvSpPr>
          <p:spPr>
            <a:xfrm>
              <a:off x="4020831" y="3833230"/>
              <a:ext cx="348838" cy="109303"/>
            </a:xfrm>
            <a:custGeom>
              <a:rect b="b" l="l" r="r" t="t"/>
              <a:pathLst>
                <a:path extrusionOk="0" h="3358" w="10717">
                  <a:moveTo>
                    <a:pt x="0" y="0"/>
                  </a:moveTo>
                  <a:lnTo>
                    <a:pt x="0" y="1596"/>
                  </a:lnTo>
                  <a:lnTo>
                    <a:pt x="4001" y="1596"/>
                  </a:lnTo>
                  <a:lnTo>
                    <a:pt x="4001" y="1953"/>
                  </a:lnTo>
                  <a:cubicBezTo>
                    <a:pt x="4001" y="2381"/>
                    <a:pt x="3644" y="2739"/>
                    <a:pt x="3215" y="2739"/>
                  </a:cubicBezTo>
                  <a:lnTo>
                    <a:pt x="2263" y="2739"/>
                  </a:lnTo>
                  <a:lnTo>
                    <a:pt x="2263" y="3358"/>
                  </a:lnTo>
                  <a:lnTo>
                    <a:pt x="8455" y="3358"/>
                  </a:lnTo>
                  <a:lnTo>
                    <a:pt x="8455" y="2739"/>
                  </a:lnTo>
                  <a:lnTo>
                    <a:pt x="7478" y="2739"/>
                  </a:lnTo>
                  <a:cubicBezTo>
                    <a:pt x="7050" y="2739"/>
                    <a:pt x="6716" y="2381"/>
                    <a:pt x="6716" y="1953"/>
                  </a:cubicBezTo>
                  <a:lnTo>
                    <a:pt x="6716" y="1596"/>
                  </a:lnTo>
                  <a:lnTo>
                    <a:pt x="10717" y="1596"/>
                  </a:ln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102"/>
            <p:cNvSpPr/>
            <p:nvPr/>
          </p:nvSpPr>
          <p:spPr>
            <a:xfrm>
              <a:off x="4020831" y="3594470"/>
              <a:ext cx="348838" cy="218606"/>
            </a:xfrm>
            <a:custGeom>
              <a:rect b="b" l="l" r="r" t="t"/>
              <a:pathLst>
                <a:path extrusionOk="0" h="6716" w="10717">
                  <a:moveTo>
                    <a:pt x="5359" y="1024"/>
                  </a:moveTo>
                  <a:lnTo>
                    <a:pt x="9407" y="2763"/>
                  </a:lnTo>
                  <a:lnTo>
                    <a:pt x="9407" y="3215"/>
                  </a:lnTo>
                  <a:lnTo>
                    <a:pt x="8859" y="3477"/>
                  </a:lnTo>
                  <a:lnTo>
                    <a:pt x="8859" y="4954"/>
                  </a:lnTo>
                  <a:lnTo>
                    <a:pt x="8216" y="4954"/>
                  </a:lnTo>
                  <a:lnTo>
                    <a:pt x="8216" y="3739"/>
                  </a:lnTo>
                  <a:lnTo>
                    <a:pt x="7478" y="4049"/>
                  </a:lnTo>
                  <a:lnTo>
                    <a:pt x="7478" y="5620"/>
                  </a:lnTo>
                  <a:lnTo>
                    <a:pt x="3192" y="5620"/>
                  </a:lnTo>
                  <a:lnTo>
                    <a:pt x="3192" y="4025"/>
                  </a:lnTo>
                  <a:lnTo>
                    <a:pt x="1310" y="3215"/>
                  </a:lnTo>
                  <a:lnTo>
                    <a:pt x="1310" y="2739"/>
                  </a:lnTo>
                  <a:lnTo>
                    <a:pt x="5359" y="1024"/>
                  </a:lnTo>
                  <a:close/>
                  <a:moveTo>
                    <a:pt x="0" y="0"/>
                  </a:moveTo>
                  <a:lnTo>
                    <a:pt x="0" y="6716"/>
                  </a:lnTo>
                  <a:lnTo>
                    <a:pt x="10717" y="6716"/>
                  </a:ln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8" name="Google Shape;9018;p102"/>
          <p:cNvGrpSpPr/>
          <p:nvPr/>
        </p:nvGrpSpPr>
        <p:grpSpPr>
          <a:xfrm>
            <a:off x="7086762" y="4003001"/>
            <a:ext cx="259589" cy="349845"/>
            <a:chOff x="7086762" y="4003001"/>
            <a:chExt cx="259589" cy="349845"/>
          </a:xfrm>
        </p:grpSpPr>
        <p:sp>
          <p:nvSpPr>
            <p:cNvPr id="9019" name="Google Shape;9019;p102"/>
            <p:cNvSpPr/>
            <p:nvPr/>
          </p:nvSpPr>
          <p:spPr>
            <a:xfrm>
              <a:off x="7192983" y="4003001"/>
              <a:ext cx="46668" cy="35801"/>
            </a:xfrm>
            <a:custGeom>
              <a:rect b="b" l="l" r="r" t="t"/>
              <a:pathLst>
                <a:path extrusionOk="0" h="1097" w="1430">
                  <a:moveTo>
                    <a:pt x="715" y="1"/>
                  </a:moveTo>
                  <a:lnTo>
                    <a:pt x="1" y="1096"/>
                  </a:lnTo>
                  <a:lnTo>
                    <a:pt x="1430" y="1096"/>
                  </a:lnTo>
                  <a:lnTo>
                    <a:pt x="71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20" name="Google Shape;9020;p102"/>
            <p:cNvGrpSpPr/>
            <p:nvPr/>
          </p:nvGrpSpPr>
          <p:grpSpPr>
            <a:xfrm>
              <a:off x="7086762" y="4059031"/>
              <a:ext cx="259589" cy="293816"/>
              <a:chOff x="7080490" y="4206848"/>
              <a:chExt cx="258941" cy="293054"/>
            </a:xfrm>
          </p:grpSpPr>
          <p:sp>
            <p:nvSpPr>
              <p:cNvPr id="9021" name="Google Shape;9021;p102"/>
              <p:cNvSpPr/>
              <p:nvPr/>
            </p:nvSpPr>
            <p:spPr>
              <a:xfrm>
                <a:off x="7150247" y="4206848"/>
                <a:ext cx="117864" cy="34926"/>
              </a:xfrm>
              <a:custGeom>
                <a:rect b="b" l="l" r="r" t="t"/>
                <a:pathLst>
                  <a:path extrusionOk="0" h="1073" w="3621">
                    <a:moveTo>
                      <a:pt x="691" y="1"/>
                    </a:moveTo>
                    <a:lnTo>
                      <a:pt x="1" y="1072"/>
                    </a:lnTo>
                    <a:lnTo>
                      <a:pt x="3620" y="1072"/>
                    </a:lnTo>
                    <a:lnTo>
                      <a:pt x="293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102"/>
              <p:cNvSpPr/>
              <p:nvPr/>
            </p:nvSpPr>
            <p:spPr>
              <a:xfrm>
                <a:off x="7148685" y="4453355"/>
                <a:ext cx="120956" cy="46546"/>
              </a:xfrm>
              <a:custGeom>
                <a:rect b="b" l="l" r="r" t="t"/>
                <a:pathLst>
                  <a:path extrusionOk="0" h="1430" w="3716">
                    <a:moveTo>
                      <a:pt x="1" y="1"/>
                    </a:moveTo>
                    <a:lnTo>
                      <a:pt x="1" y="1429"/>
                    </a:lnTo>
                    <a:lnTo>
                      <a:pt x="3716" y="1429"/>
                    </a:lnTo>
                    <a:lnTo>
                      <a:pt x="371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102"/>
              <p:cNvSpPr/>
              <p:nvPr/>
            </p:nvSpPr>
            <p:spPr>
              <a:xfrm>
                <a:off x="7289793" y="4347142"/>
                <a:ext cx="49639" cy="129484"/>
              </a:xfrm>
              <a:custGeom>
                <a:rect b="b" l="l" r="r" t="t"/>
                <a:pathLst>
                  <a:path extrusionOk="0" h="3978" w="1525">
                    <a:moveTo>
                      <a:pt x="0" y="1"/>
                    </a:moveTo>
                    <a:lnTo>
                      <a:pt x="0" y="3978"/>
                    </a:lnTo>
                    <a:lnTo>
                      <a:pt x="1524" y="3978"/>
                    </a:lnTo>
                    <a:lnTo>
                      <a:pt x="1524" y="1144"/>
                    </a:ln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102"/>
              <p:cNvSpPr/>
              <p:nvPr/>
            </p:nvSpPr>
            <p:spPr>
              <a:xfrm>
                <a:off x="7080490" y="4347923"/>
                <a:ext cx="47295" cy="128703"/>
              </a:xfrm>
              <a:custGeom>
                <a:rect b="b" l="l" r="r" t="t"/>
                <a:pathLst>
                  <a:path extrusionOk="0" h="3954" w="1453">
                    <a:moveTo>
                      <a:pt x="1453" y="1"/>
                    </a:moveTo>
                    <a:lnTo>
                      <a:pt x="0" y="1120"/>
                    </a:lnTo>
                    <a:lnTo>
                      <a:pt x="0" y="3954"/>
                    </a:lnTo>
                    <a:lnTo>
                      <a:pt x="1453" y="3954"/>
                    </a:lnTo>
                    <a:lnTo>
                      <a:pt x="145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102"/>
              <p:cNvSpPr/>
              <p:nvPr/>
            </p:nvSpPr>
            <p:spPr>
              <a:xfrm>
                <a:off x="7148685" y="4261892"/>
                <a:ext cx="50420" cy="171343"/>
              </a:xfrm>
              <a:custGeom>
                <a:rect b="b" l="l" r="r" t="t"/>
                <a:pathLst>
                  <a:path extrusionOk="0" h="5264" w="1549">
                    <a:moveTo>
                      <a:pt x="1" y="0"/>
                    </a:moveTo>
                    <a:lnTo>
                      <a:pt x="1" y="5263"/>
                    </a:lnTo>
                    <a:lnTo>
                      <a:pt x="1549" y="5263"/>
                    </a:lnTo>
                    <a:lnTo>
                      <a:pt x="154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102"/>
              <p:cNvSpPr/>
              <p:nvPr/>
            </p:nvSpPr>
            <p:spPr>
              <a:xfrm>
                <a:off x="7219255" y="4261892"/>
                <a:ext cx="50387" cy="171343"/>
              </a:xfrm>
              <a:custGeom>
                <a:rect b="b" l="l" r="r" t="t"/>
                <a:pathLst>
                  <a:path extrusionOk="0" h="5264" w="1548">
                    <a:moveTo>
                      <a:pt x="0" y="0"/>
                    </a:moveTo>
                    <a:lnTo>
                      <a:pt x="0" y="5263"/>
                    </a:lnTo>
                    <a:lnTo>
                      <a:pt x="1548" y="5263"/>
                    </a:lnTo>
                    <a:lnTo>
                      <a:pt x="154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27" name="Google Shape;9027;p102"/>
          <p:cNvGrpSpPr/>
          <p:nvPr/>
        </p:nvGrpSpPr>
        <p:grpSpPr>
          <a:xfrm>
            <a:off x="2508740" y="2922012"/>
            <a:ext cx="348937" cy="278248"/>
            <a:chOff x="2513885" y="3072778"/>
            <a:chExt cx="348066" cy="277527"/>
          </a:xfrm>
        </p:grpSpPr>
        <p:sp>
          <p:nvSpPr>
            <p:cNvPr id="9028" name="Google Shape;9028;p102"/>
            <p:cNvSpPr/>
            <p:nvPr/>
          </p:nvSpPr>
          <p:spPr>
            <a:xfrm>
              <a:off x="2649525" y="3072778"/>
              <a:ext cx="116301" cy="159690"/>
            </a:xfrm>
            <a:custGeom>
              <a:rect b="b" l="l" r="r" t="t"/>
              <a:pathLst>
                <a:path extrusionOk="0" h="4906" w="3573">
                  <a:moveTo>
                    <a:pt x="2811" y="1358"/>
                  </a:moveTo>
                  <a:lnTo>
                    <a:pt x="2811" y="1977"/>
                  </a:lnTo>
                  <a:lnTo>
                    <a:pt x="810" y="1977"/>
                  </a:lnTo>
                  <a:lnTo>
                    <a:pt x="810" y="1358"/>
                  </a:lnTo>
                  <a:close/>
                  <a:moveTo>
                    <a:pt x="2811" y="2763"/>
                  </a:moveTo>
                  <a:lnTo>
                    <a:pt x="2811" y="3406"/>
                  </a:lnTo>
                  <a:lnTo>
                    <a:pt x="810" y="3406"/>
                  </a:lnTo>
                  <a:lnTo>
                    <a:pt x="810" y="2763"/>
                  </a:lnTo>
                  <a:close/>
                  <a:moveTo>
                    <a:pt x="1096" y="0"/>
                  </a:moveTo>
                  <a:cubicBezTo>
                    <a:pt x="501" y="0"/>
                    <a:pt x="1" y="500"/>
                    <a:pt x="1" y="1119"/>
                  </a:cubicBezTo>
                  <a:lnTo>
                    <a:pt x="1" y="4906"/>
                  </a:lnTo>
                  <a:cubicBezTo>
                    <a:pt x="310" y="4644"/>
                    <a:pt x="715" y="4501"/>
                    <a:pt x="1120" y="4501"/>
                  </a:cubicBezTo>
                  <a:lnTo>
                    <a:pt x="3573" y="4501"/>
                  </a:lnTo>
                  <a:lnTo>
                    <a:pt x="357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102"/>
            <p:cNvSpPr/>
            <p:nvPr/>
          </p:nvSpPr>
          <p:spPr>
            <a:xfrm>
              <a:off x="2650306" y="3240219"/>
              <a:ext cx="106243" cy="25584"/>
            </a:xfrm>
            <a:custGeom>
              <a:rect b="b" l="l" r="r" t="t"/>
              <a:pathLst>
                <a:path extrusionOk="0" h="786" w="3264">
                  <a:moveTo>
                    <a:pt x="1072" y="0"/>
                  </a:moveTo>
                  <a:cubicBezTo>
                    <a:pt x="572" y="0"/>
                    <a:pt x="143" y="333"/>
                    <a:pt x="0" y="786"/>
                  </a:cubicBezTo>
                  <a:lnTo>
                    <a:pt x="3215" y="786"/>
                  </a:lnTo>
                  <a:lnTo>
                    <a:pt x="3215" y="310"/>
                  </a:lnTo>
                  <a:cubicBezTo>
                    <a:pt x="3215" y="191"/>
                    <a:pt x="3239" y="95"/>
                    <a:pt x="326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102"/>
            <p:cNvSpPr/>
            <p:nvPr/>
          </p:nvSpPr>
          <p:spPr>
            <a:xfrm>
              <a:off x="2513885" y="3240219"/>
              <a:ext cx="115520" cy="25584"/>
            </a:xfrm>
            <a:custGeom>
              <a:rect b="b" l="l" r="r" t="t"/>
              <a:pathLst>
                <a:path extrusionOk="0" h="786" w="3549">
                  <a:moveTo>
                    <a:pt x="0" y="0"/>
                  </a:moveTo>
                  <a:lnTo>
                    <a:pt x="0" y="786"/>
                  </a:lnTo>
                  <a:lnTo>
                    <a:pt x="3548" y="786"/>
                  </a:lnTo>
                  <a:cubicBezTo>
                    <a:pt x="3406" y="333"/>
                    <a:pt x="2977" y="0"/>
                    <a:pt x="247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102"/>
            <p:cNvSpPr/>
            <p:nvPr/>
          </p:nvSpPr>
          <p:spPr>
            <a:xfrm>
              <a:off x="2776669" y="3227818"/>
              <a:ext cx="32583" cy="43422"/>
            </a:xfrm>
            <a:custGeom>
              <a:rect b="b" l="l" r="r" t="t"/>
              <a:pathLst>
                <a:path extrusionOk="0" h="1334" w="1001">
                  <a:moveTo>
                    <a:pt x="643" y="0"/>
                  </a:moveTo>
                  <a:cubicBezTo>
                    <a:pt x="286" y="0"/>
                    <a:pt x="0" y="286"/>
                    <a:pt x="0" y="667"/>
                  </a:cubicBezTo>
                  <a:lnTo>
                    <a:pt x="0" y="1334"/>
                  </a:lnTo>
                  <a:lnTo>
                    <a:pt x="1000" y="1334"/>
                  </a:lnTo>
                  <a:lnTo>
                    <a:pt x="100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102"/>
            <p:cNvSpPr/>
            <p:nvPr/>
          </p:nvSpPr>
          <p:spPr>
            <a:xfrm>
              <a:off x="2829369" y="3227818"/>
              <a:ext cx="32583" cy="43422"/>
            </a:xfrm>
            <a:custGeom>
              <a:rect b="b" l="l" r="r" t="t"/>
              <a:pathLst>
                <a:path extrusionOk="0" h="1334" w="1001">
                  <a:moveTo>
                    <a:pt x="1" y="0"/>
                  </a:moveTo>
                  <a:lnTo>
                    <a:pt x="1" y="1334"/>
                  </a:lnTo>
                  <a:lnTo>
                    <a:pt x="1001" y="1334"/>
                  </a:lnTo>
                  <a:lnTo>
                    <a:pt x="1001" y="667"/>
                  </a:lnTo>
                  <a:cubicBezTo>
                    <a:pt x="1001" y="286"/>
                    <a:pt x="715" y="0"/>
                    <a:pt x="3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102"/>
            <p:cNvSpPr/>
            <p:nvPr/>
          </p:nvSpPr>
          <p:spPr>
            <a:xfrm>
              <a:off x="2786727" y="3132444"/>
              <a:ext cx="41892" cy="75223"/>
            </a:xfrm>
            <a:custGeom>
              <a:rect b="b" l="l" r="r" t="t"/>
              <a:pathLst>
                <a:path extrusionOk="0" h="2311" w="1287">
                  <a:moveTo>
                    <a:pt x="1" y="1"/>
                  </a:moveTo>
                  <a:lnTo>
                    <a:pt x="1" y="644"/>
                  </a:lnTo>
                  <a:lnTo>
                    <a:pt x="287" y="644"/>
                  </a:lnTo>
                  <a:cubicBezTo>
                    <a:pt x="299" y="642"/>
                    <a:pt x="311" y="642"/>
                    <a:pt x="323" y="642"/>
                  </a:cubicBezTo>
                  <a:cubicBezTo>
                    <a:pt x="522" y="642"/>
                    <a:pt x="691" y="823"/>
                    <a:pt x="691" y="1025"/>
                  </a:cubicBezTo>
                  <a:lnTo>
                    <a:pt x="691" y="2311"/>
                  </a:lnTo>
                  <a:lnTo>
                    <a:pt x="1287" y="2311"/>
                  </a:lnTo>
                  <a:lnTo>
                    <a:pt x="1287" y="1025"/>
                  </a:lnTo>
                  <a:cubicBezTo>
                    <a:pt x="1287" y="453"/>
                    <a:pt x="834" y="1"/>
                    <a:pt x="2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102"/>
            <p:cNvSpPr/>
            <p:nvPr/>
          </p:nvSpPr>
          <p:spPr>
            <a:xfrm>
              <a:off x="2775888" y="3291357"/>
              <a:ext cx="86062" cy="58948"/>
            </a:xfrm>
            <a:custGeom>
              <a:rect b="b" l="l" r="r" t="t"/>
              <a:pathLst>
                <a:path extrusionOk="0" h="1811" w="2644">
                  <a:moveTo>
                    <a:pt x="0" y="1"/>
                  </a:moveTo>
                  <a:lnTo>
                    <a:pt x="0" y="763"/>
                  </a:lnTo>
                  <a:cubicBezTo>
                    <a:pt x="0" y="1334"/>
                    <a:pt x="453" y="1811"/>
                    <a:pt x="1024" y="1811"/>
                  </a:cubicBezTo>
                  <a:lnTo>
                    <a:pt x="1620" y="1811"/>
                  </a:lnTo>
                  <a:cubicBezTo>
                    <a:pt x="2191" y="1811"/>
                    <a:pt x="2644" y="1334"/>
                    <a:pt x="2644" y="787"/>
                  </a:cubicBezTo>
                  <a:lnTo>
                    <a:pt x="264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102"/>
            <p:cNvSpPr/>
            <p:nvPr/>
          </p:nvSpPr>
          <p:spPr>
            <a:xfrm>
              <a:off x="2513885" y="3072778"/>
              <a:ext cx="116301" cy="159690"/>
            </a:xfrm>
            <a:custGeom>
              <a:rect b="b" l="l" r="r" t="t"/>
              <a:pathLst>
                <a:path extrusionOk="0" h="4906" w="3573">
                  <a:moveTo>
                    <a:pt x="2763" y="1358"/>
                  </a:moveTo>
                  <a:lnTo>
                    <a:pt x="2763" y="1977"/>
                  </a:lnTo>
                  <a:lnTo>
                    <a:pt x="762" y="1977"/>
                  </a:lnTo>
                  <a:lnTo>
                    <a:pt x="762" y="1358"/>
                  </a:lnTo>
                  <a:close/>
                  <a:moveTo>
                    <a:pt x="2763" y="2763"/>
                  </a:moveTo>
                  <a:lnTo>
                    <a:pt x="2763" y="3406"/>
                  </a:lnTo>
                  <a:lnTo>
                    <a:pt x="762" y="3406"/>
                  </a:lnTo>
                  <a:lnTo>
                    <a:pt x="762" y="2763"/>
                  </a:lnTo>
                  <a:close/>
                  <a:moveTo>
                    <a:pt x="0" y="0"/>
                  </a:moveTo>
                  <a:lnTo>
                    <a:pt x="0" y="4501"/>
                  </a:lnTo>
                  <a:lnTo>
                    <a:pt x="2453" y="4501"/>
                  </a:lnTo>
                  <a:cubicBezTo>
                    <a:pt x="2858" y="4501"/>
                    <a:pt x="3263" y="4644"/>
                    <a:pt x="3572" y="4906"/>
                  </a:cubicBezTo>
                  <a:lnTo>
                    <a:pt x="3572" y="1119"/>
                  </a:lnTo>
                  <a:cubicBezTo>
                    <a:pt x="3572" y="500"/>
                    <a:pt x="3072" y="0"/>
                    <a:pt x="24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36" name="Google Shape;9036;p102"/>
          <p:cNvSpPr/>
          <p:nvPr/>
        </p:nvSpPr>
        <p:spPr>
          <a:xfrm>
            <a:off x="3390529" y="1959534"/>
            <a:ext cx="21788" cy="48176"/>
          </a:xfrm>
          <a:custGeom>
            <a:rect b="b" l="l" r="r" t="t"/>
            <a:pathLst>
              <a:path extrusionOk="0" h="1477" w="668">
                <a:moveTo>
                  <a:pt x="0" y="0"/>
                </a:moveTo>
                <a:lnTo>
                  <a:pt x="0" y="1477"/>
                </a:lnTo>
                <a:lnTo>
                  <a:pt x="381" y="1477"/>
                </a:lnTo>
                <a:cubicBezTo>
                  <a:pt x="524" y="1477"/>
                  <a:pt x="667" y="1334"/>
                  <a:pt x="667" y="1167"/>
                </a:cubicBezTo>
                <a:lnTo>
                  <a:pt x="667" y="310"/>
                </a:lnTo>
                <a:cubicBezTo>
                  <a:pt x="667" y="143"/>
                  <a:pt x="524" y="0"/>
                  <a:pt x="38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102"/>
          <p:cNvSpPr/>
          <p:nvPr/>
        </p:nvSpPr>
        <p:spPr>
          <a:xfrm>
            <a:off x="3470540" y="1959534"/>
            <a:ext cx="22539" cy="48176"/>
          </a:xfrm>
          <a:custGeom>
            <a:rect b="b" l="l" r="r" t="t"/>
            <a:pathLst>
              <a:path extrusionOk="0" h="1477" w="691">
                <a:moveTo>
                  <a:pt x="310" y="0"/>
                </a:moveTo>
                <a:cubicBezTo>
                  <a:pt x="143" y="0"/>
                  <a:pt x="0" y="143"/>
                  <a:pt x="0" y="310"/>
                </a:cubicBezTo>
                <a:lnTo>
                  <a:pt x="0" y="1167"/>
                </a:lnTo>
                <a:cubicBezTo>
                  <a:pt x="0" y="1334"/>
                  <a:pt x="119" y="1477"/>
                  <a:pt x="286" y="1477"/>
                </a:cubicBezTo>
                <a:lnTo>
                  <a:pt x="381" y="1477"/>
                </a:lnTo>
                <a:cubicBezTo>
                  <a:pt x="548" y="1477"/>
                  <a:pt x="691" y="1334"/>
                  <a:pt x="691" y="1167"/>
                </a:cubicBezTo>
                <a:lnTo>
                  <a:pt x="691" y="310"/>
                </a:lnTo>
                <a:cubicBezTo>
                  <a:pt x="691" y="143"/>
                  <a:pt x="548" y="0"/>
                  <a:pt x="38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102"/>
          <p:cNvSpPr/>
          <p:nvPr/>
        </p:nvSpPr>
        <p:spPr>
          <a:xfrm>
            <a:off x="3345171" y="1914722"/>
            <a:ext cx="274362" cy="134489"/>
          </a:xfrm>
          <a:custGeom>
            <a:rect b="b" l="l" r="r" t="t"/>
            <a:pathLst>
              <a:path extrusionOk="0" h="4121" w="8407">
                <a:moveTo>
                  <a:pt x="1810" y="715"/>
                </a:moveTo>
                <a:cubicBezTo>
                  <a:pt x="2310" y="715"/>
                  <a:pt x="2715" y="1120"/>
                  <a:pt x="2715" y="1644"/>
                </a:cubicBezTo>
                <a:lnTo>
                  <a:pt x="2715" y="2525"/>
                </a:lnTo>
                <a:cubicBezTo>
                  <a:pt x="2715" y="3025"/>
                  <a:pt x="2310" y="3430"/>
                  <a:pt x="1810" y="3430"/>
                </a:cubicBezTo>
                <a:lnTo>
                  <a:pt x="810" y="3430"/>
                </a:lnTo>
                <a:lnTo>
                  <a:pt x="810" y="715"/>
                </a:lnTo>
                <a:close/>
                <a:moveTo>
                  <a:pt x="4263" y="715"/>
                </a:moveTo>
                <a:cubicBezTo>
                  <a:pt x="4763" y="715"/>
                  <a:pt x="5192" y="1120"/>
                  <a:pt x="5192" y="1644"/>
                </a:cubicBezTo>
                <a:lnTo>
                  <a:pt x="5192" y="2501"/>
                </a:lnTo>
                <a:cubicBezTo>
                  <a:pt x="5192" y="3025"/>
                  <a:pt x="4763" y="3430"/>
                  <a:pt x="4263" y="3430"/>
                </a:cubicBezTo>
                <a:lnTo>
                  <a:pt x="4192" y="3430"/>
                </a:lnTo>
                <a:cubicBezTo>
                  <a:pt x="3668" y="3430"/>
                  <a:pt x="3263" y="3025"/>
                  <a:pt x="3263" y="2501"/>
                </a:cubicBezTo>
                <a:lnTo>
                  <a:pt x="3263" y="1644"/>
                </a:lnTo>
                <a:cubicBezTo>
                  <a:pt x="3263" y="1144"/>
                  <a:pt x="3668" y="715"/>
                  <a:pt x="4168" y="715"/>
                </a:cubicBezTo>
                <a:close/>
                <a:moveTo>
                  <a:pt x="6692" y="715"/>
                </a:moveTo>
                <a:cubicBezTo>
                  <a:pt x="7192" y="715"/>
                  <a:pt x="7597" y="1120"/>
                  <a:pt x="7597" y="1644"/>
                </a:cubicBezTo>
                <a:lnTo>
                  <a:pt x="6978" y="1644"/>
                </a:lnTo>
                <a:cubicBezTo>
                  <a:pt x="6978" y="1477"/>
                  <a:pt x="6835" y="1334"/>
                  <a:pt x="6692" y="1334"/>
                </a:cubicBezTo>
                <a:lnTo>
                  <a:pt x="6621" y="1334"/>
                </a:lnTo>
                <a:cubicBezTo>
                  <a:pt x="6454" y="1334"/>
                  <a:pt x="6311" y="1477"/>
                  <a:pt x="6311" y="1644"/>
                </a:cubicBezTo>
                <a:lnTo>
                  <a:pt x="6311" y="2501"/>
                </a:lnTo>
                <a:cubicBezTo>
                  <a:pt x="6311" y="2668"/>
                  <a:pt x="6454" y="2811"/>
                  <a:pt x="6621" y="2811"/>
                </a:cubicBezTo>
                <a:lnTo>
                  <a:pt x="6692" y="2811"/>
                </a:lnTo>
                <a:cubicBezTo>
                  <a:pt x="6835" y="2811"/>
                  <a:pt x="6978" y="2668"/>
                  <a:pt x="6978" y="2501"/>
                </a:cubicBezTo>
                <a:lnTo>
                  <a:pt x="7597" y="2501"/>
                </a:lnTo>
                <a:cubicBezTo>
                  <a:pt x="7597" y="3025"/>
                  <a:pt x="7192" y="3430"/>
                  <a:pt x="6692" y="3430"/>
                </a:cubicBezTo>
                <a:lnTo>
                  <a:pt x="6621" y="3430"/>
                </a:lnTo>
                <a:cubicBezTo>
                  <a:pt x="6097" y="3430"/>
                  <a:pt x="5692" y="3025"/>
                  <a:pt x="5692" y="2501"/>
                </a:cubicBezTo>
                <a:lnTo>
                  <a:pt x="5692" y="1644"/>
                </a:lnTo>
                <a:cubicBezTo>
                  <a:pt x="5692" y="1120"/>
                  <a:pt x="6097" y="715"/>
                  <a:pt x="6621" y="715"/>
                </a:cubicBezTo>
                <a:close/>
                <a:moveTo>
                  <a:pt x="0" y="1"/>
                </a:moveTo>
                <a:lnTo>
                  <a:pt x="0" y="4121"/>
                </a:lnTo>
                <a:lnTo>
                  <a:pt x="8407" y="4121"/>
                </a:lnTo>
                <a:lnTo>
                  <a:pt x="840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102"/>
          <p:cNvSpPr/>
          <p:nvPr/>
        </p:nvSpPr>
        <p:spPr>
          <a:xfrm>
            <a:off x="3283784" y="1768616"/>
            <a:ext cx="261929" cy="349782"/>
          </a:xfrm>
          <a:custGeom>
            <a:rect b="b" l="l" r="r" t="t"/>
            <a:pathLst>
              <a:path extrusionOk="0" h="10718" w="8026">
                <a:moveTo>
                  <a:pt x="6597" y="2382"/>
                </a:moveTo>
                <a:lnTo>
                  <a:pt x="6597" y="3001"/>
                </a:lnTo>
                <a:lnTo>
                  <a:pt x="3715" y="3001"/>
                </a:lnTo>
                <a:lnTo>
                  <a:pt x="3715"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40" name="Google Shape;9040;p102"/>
          <p:cNvGrpSpPr/>
          <p:nvPr/>
        </p:nvGrpSpPr>
        <p:grpSpPr>
          <a:xfrm>
            <a:off x="4774827" y="3465262"/>
            <a:ext cx="349710" cy="308560"/>
            <a:chOff x="4774321" y="3614619"/>
            <a:chExt cx="348838" cy="307760"/>
          </a:xfrm>
        </p:grpSpPr>
        <p:sp>
          <p:nvSpPr>
            <p:cNvPr id="9041" name="Google Shape;9041;p102"/>
            <p:cNvSpPr/>
            <p:nvPr/>
          </p:nvSpPr>
          <p:spPr>
            <a:xfrm>
              <a:off x="4840985" y="3747166"/>
              <a:ext cx="217076" cy="123299"/>
            </a:xfrm>
            <a:custGeom>
              <a:rect b="b" l="l" r="r" t="t"/>
              <a:pathLst>
                <a:path extrusionOk="0" h="3788" w="6669">
                  <a:moveTo>
                    <a:pt x="3159" y="483"/>
                  </a:moveTo>
                  <a:cubicBezTo>
                    <a:pt x="3656" y="483"/>
                    <a:pt x="4156" y="822"/>
                    <a:pt x="4120" y="1501"/>
                  </a:cubicBezTo>
                  <a:lnTo>
                    <a:pt x="4120" y="3263"/>
                  </a:lnTo>
                  <a:lnTo>
                    <a:pt x="3501" y="3263"/>
                  </a:lnTo>
                  <a:lnTo>
                    <a:pt x="3501" y="2477"/>
                  </a:lnTo>
                  <a:lnTo>
                    <a:pt x="2834" y="2477"/>
                  </a:lnTo>
                  <a:lnTo>
                    <a:pt x="2834" y="3263"/>
                  </a:lnTo>
                  <a:lnTo>
                    <a:pt x="2215" y="3263"/>
                  </a:lnTo>
                  <a:lnTo>
                    <a:pt x="2215" y="1501"/>
                  </a:lnTo>
                  <a:cubicBezTo>
                    <a:pt x="2167" y="822"/>
                    <a:pt x="2661" y="483"/>
                    <a:pt x="3159" y="483"/>
                  </a:cubicBezTo>
                  <a:close/>
                  <a:moveTo>
                    <a:pt x="0" y="1"/>
                  </a:moveTo>
                  <a:lnTo>
                    <a:pt x="0" y="3787"/>
                  </a:lnTo>
                  <a:lnTo>
                    <a:pt x="6668" y="3787"/>
                  </a:lnTo>
                  <a:lnTo>
                    <a:pt x="666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102"/>
            <p:cNvSpPr/>
            <p:nvPr/>
          </p:nvSpPr>
          <p:spPr>
            <a:xfrm>
              <a:off x="4774321" y="3614619"/>
              <a:ext cx="348838" cy="307760"/>
            </a:xfrm>
            <a:custGeom>
              <a:rect b="b" l="l" r="r" t="t"/>
              <a:pathLst>
                <a:path extrusionOk="0" h="9455" w="10717">
                  <a:moveTo>
                    <a:pt x="9335" y="3453"/>
                  </a:moveTo>
                  <a:lnTo>
                    <a:pt x="9335" y="8454"/>
                  </a:lnTo>
                  <a:lnTo>
                    <a:pt x="1405" y="8454"/>
                  </a:lnTo>
                  <a:lnTo>
                    <a:pt x="1405" y="3453"/>
                  </a:lnTo>
                  <a:close/>
                  <a:moveTo>
                    <a:pt x="8073" y="0"/>
                  </a:moveTo>
                  <a:lnTo>
                    <a:pt x="6025" y="2453"/>
                  </a:lnTo>
                  <a:lnTo>
                    <a:pt x="0" y="2453"/>
                  </a:lnTo>
                  <a:lnTo>
                    <a:pt x="0" y="9455"/>
                  </a:lnTo>
                  <a:lnTo>
                    <a:pt x="10717" y="9455"/>
                  </a:ln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102"/>
            <p:cNvSpPr/>
            <p:nvPr/>
          </p:nvSpPr>
          <p:spPr>
            <a:xfrm>
              <a:off x="4933234" y="3785152"/>
              <a:ext cx="21711" cy="21743"/>
            </a:xfrm>
            <a:custGeom>
              <a:rect b="b" l="l" r="r" t="t"/>
              <a:pathLst>
                <a:path extrusionOk="0" h="668" w="667">
                  <a:moveTo>
                    <a:pt x="334" y="1"/>
                  </a:moveTo>
                  <a:cubicBezTo>
                    <a:pt x="143" y="1"/>
                    <a:pt x="0" y="143"/>
                    <a:pt x="0" y="334"/>
                  </a:cubicBezTo>
                  <a:lnTo>
                    <a:pt x="0" y="667"/>
                  </a:lnTo>
                  <a:lnTo>
                    <a:pt x="667" y="667"/>
                  </a:lnTo>
                  <a:lnTo>
                    <a:pt x="667" y="334"/>
                  </a:lnTo>
                  <a:cubicBezTo>
                    <a:pt x="667" y="143"/>
                    <a:pt x="524" y="1"/>
                    <a:pt x="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102"/>
            <p:cNvSpPr/>
            <p:nvPr/>
          </p:nvSpPr>
          <p:spPr>
            <a:xfrm>
              <a:off x="4774321" y="3614619"/>
              <a:ext cx="235662" cy="59729"/>
            </a:xfrm>
            <a:custGeom>
              <a:rect b="b" l="l" r="r" t="t"/>
              <a:pathLst>
                <a:path extrusionOk="0" h="1835" w="7240">
                  <a:moveTo>
                    <a:pt x="1762" y="596"/>
                  </a:moveTo>
                  <a:lnTo>
                    <a:pt x="1762" y="1215"/>
                  </a:lnTo>
                  <a:lnTo>
                    <a:pt x="1143" y="1215"/>
                  </a:lnTo>
                  <a:lnTo>
                    <a:pt x="1143" y="596"/>
                  </a:lnTo>
                  <a:close/>
                  <a:moveTo>
                    <a:pt x="2929" y="596"/>
                  </a:moveTo>
                  <a:lnTo>
                    <a:pt x="2929" y="1215"/>
                  </a:lnTo>
                  <a:lnTo>
                    <a:pt x="2310" y="1215"/>
                  </a:lnTo>
                  <a:lnTo>
                    <a:pt x="2310" y="596"/>
                  </a:lnTo>
                  <a:close/>
                  <a:moveTo>
                    <a:pt x="4072" y="596"/>
                  </a:moveTo>
                  <a:lnTo>
                    <a:pt x="4072" y="1215"/>
                  </a:lnTo>
                  <a:lnTo>
                    <a:pt x="3453" y="1215"/>
                  </a:lnTo>
                  <a:lnTo>
                    <a:pt x="3453" y="596"/>
                  </a:lnTo>
                  <a:close/>
                  <a:moveTo>
                    <a:pt x="0" y="0"/>
                  </a:moveTo>
                  <a:lnTo>
                    <a:pt x="0" y="1834"/>
                  </a:lnTo>
                  <a:lnTo>
                    <a:pt x="5716" y="1834"/>
                  </a:lnTo>
                  <a:lnTo>
                    <a:pt x="724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5" name="Google Shape;9045;p102"/>
          <p:cNvGrpSpPr/>
          <p:nvPr/>
        </p:nvGrpSpPr>
        <p:grpSpPr>
          <a:xfrm>
            <a:off x="1753367" y="2329124"/>
            <a:ext cx="351277" cy="348085"/>
            <a:chOff x="1760396" y="2481428"/>
            <a:chExt cx="350401" cy="347182"/>
          </a:xfrm>
        </p:grpSpPr>
        <p:sp>
          <p:nvSpPr>
            <p:cNvPr id="9046" name="Google Shape;9046;p102"/>
            <p:cNvSpPr/>
            <p:nvPr/>
          </p:nvSpPr>
          <p:spPr>
            <a:xfrm>
              <a:off x="1868139" y="2639429"/>
              <a:ext cx="132576" cy="189181"/>
            </a:xfrm>
            <a:custGeom>
              <a:rect b="b" l="l" r="r" t="t"/>
              <a:pathLst>
                <a:path extrusionOk="0" h="5812" w="4073">
                  <a:moveTo>
                    <a:pt x="3192" y="2763"/>
                  </a:moveTo>
                  <a:lnTo>
                    <a:pt x="3192" y="3383"/>
                  </a:lnTo>
                  <a:lnTo>
                    <a:pt x="882" y="3383"/>
                  </a:lnTo>
                  <a:lnTo>
                    <a:pt x="882" y="2763"/>
                  </a:lnTo>
                  <a:close/>
                  <a:moveTo>
                    <a:pt x="3192" y="4073"/>
                  </a:moveTo>
                  <a:lnTo>
                    <a:pt x="3192" y="4716"/>
                  </a:lnTo>
                  <a:lnTo>
                    <a:pt x="882" y="4716"/>
                  </a:lnTo>
                  <a:lnTo>
                    <a:pt x="882" y="4073"/>
                  </a:lnTo>
                  <a:close/>
                  <a:moveTo>
                    <a:pt x="1739" y="1"/>
                  </a:moveTo>
                  <a:lnTo>
                    <a:pt x="1739" y="1763"/>
                  </a:lnTo>
                  <a:lnTo>
                    <a:pt x="1" y="1763"/>
                  </a:lnTo>
                  <a:lnTo>
                    <a:pt x="1" y="5812"/>
                  </a:lnTo>
                  <a:lnTo>
                    <a:pt x="4073" y="5812"/>
                  </a:lnTo>
                  <a:lnTo>
                    <a:pt x="407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102"/>
            <p:cNvSpPr/>
            <p:nvPr/>
          </p:nvSpPr>
          <p:spPr>
            <a:xfrm>
              <a:off x="1760396" y="2481428"/>
              <a:ext cx="350401" cy="244125"/>
            </a:xfrm>
            <a:custGeom>
              <a:rect b="b" l="l" r="r" t="t"/>
              <a:pathLst>
                <a:path extrusionOk="0" h="7500" w="10765">
                  <a:moveTo>
                    <a:pt x="5245" y="1"/>
                  </a:moveTo>
                  <a:cubicBezTo>
                    <a:pt x="5133" y="1"/>
                    <a:pt x="5020" y="7"/>
                    <a:pt x="4906" y="21"/>
                  </a:cubicBezTo>
                  <a:cubicBezTo>
                    <a:pt x="3477" y="187"/>
                    <a:pt x="2382" y="1378"/>
                    <a:pt x="2358" y="2831"/>
                  </a:cubicBezTo>
                  <a:lnTo>
                    <a:pt x="2358" y="2902"/>
                  </a:lnTo>
                  <a:lnTo>
                    <a:pt x="2287" y="2902"/>
                  </a:lnTo>
                  <a:cubicBezTo>
                    <a:pt x="1024" y="2902"/>
                    <a:pt x="0" y="3926"/>
                    <a:pt x="24" y="5212"/>
                  </a:cubicBezTo>
                  <a:cubicBezTo>
                    <a:pt x="24" y="6460"/>
                    <a:pt x="1025" y="7475"/>
                    <a:pt x="2267" y="7475"/>
                  </a:cubicBezTo>
                  <a:cubicBezTo>
                    <a:pt x="2282" y="7475"/>
                    <a:pt x="2296" y="7475"/>
                    <a:pt x="2310" y="7474"/>
                  </a:cubicBezTo>
                  <a:lnTo>
                    <a:pt x="2691" y="7474"/>
                  </a:lnTo>
                  <a:lnTo>
                    <a:pt x="2691" y="5760"/>
                  </a:lnTo>
                  <a:lnTo>
                    <a:pt x="4239" y="4212"/>
                  </a:lnTo>
                  <a:lnTo>
                    <a:pt x="8026" y="4212"/>
                  </a:lnTo>
                  <a:lnTo>
                    <a:pt x="8026" y="7498"/>
                  </a:lnTo>
                  <a:cubicBezTo>
                    <a:pt x="8054" y="7499"/>
                    <a:pt x="8083" y="7500"/>
                    <a:pt x="8111" y="7500"/>
                  </a:cubicBezTo>
                  <a:cubicBezTo>
                    <a:pt x="9573" y="7500"/>
                    <a:pt x="10765" y="6303"/>
                    <a:pt x="10765" y="4831"/>
                  </a:cubicBezTo>
                  <a:cubicBezTo>
                    <a:pt x="10765" y="3359"/>
                    <a:pt x="9573" y="2163"/>
                    <a:pt x="8111" y="2163"/>
                  </a:cubicBezTo>
                  <a:cubicBezTo>
                    <a:pt x="8083" y="2163"/>
                    <a:pt x="8054" y="2163"/>
                    <a:pt x="8026" y="2164"/>
                  </a:cubicBezTo>
                  <a:cubicBezTo>
                    <a:pt x="7697" y="870"/>
                    <a:pt x="6541" y="1"/>
                    <a:pt x="524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102"/>
            <p:cNvSpPr/>
            <p:nvPr/>
          </p:nvSpPr>
          <p:spPr>
            <a:xfrm>
              <a:off x="1870483" y="2641773"/>
              <a:ext cx="34112" cy="34145"/>
            </a:xfrm>
            <a:custGeom>
              <a:rect b="b" l="l" r="r" t="t"/>
              <a:pathLst>
                <a:path extrusionOk="0" h="1049" w="1048">
                  <a:moveTo>
                    <a:pt x="1048" y="0"/>
                  </a:moveTo>
                  <a:lnTo>
                    <a:pt x="0" y="1048"/>
                  </a:lnTo>
                  <a:lnTo>
                    <a:pt x="1048" y="1048"/>
                  </a:lnTo>
                  <a:lnTo>
                    <a:pt x="104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9" name="Google Shape;9049;p102"/>
          <p:cNvGrpSpPr/>
          <p:nvPr/>
        </p:nvGrpSpPr>
        <p:grpSpPr>
          <a:xfrm>
            <a:off x="997211" y="2347661"/>
            <a:ext cx="349743" cy="309344"/>
            <a:chOff x="1006125" y="2499916"/>
            <a:chExt cx="348871" cy="308541"/>
          </a:xfrm>
        </p:grpSpPr>
        <p:sp>
          <p:nvSpPr>
            <p:cNvPr id="9050" name="Google Shape;9050;p102"/>
            <p:cNvSpPr/>
            <p:nvPr/>
          </p:nvSpPr>
          <p:spPr>
            <a:xfrm>
              <a:off x="1088316" y="2640210"/>
              <a:ext cx="186056" cy="31053"/>
            </a:xfrm>
            <a:custGeom>
              <a:rect b="b" l="l" r="r" t="t"/>
              <a:pathLst>
                <a:path extrusionOk="0" h="954" w="5716">
                  <a:moveTo>
                    <a:pt x="0" y="1"/>
                  </a:moveTo>
                  <a:lnTo>
                    <a:pt x="0" y="953"/>
                  </a:lnTo>
                  <a:lnTo>
                    <a:pt x="5716" y="953"/>
                  </a:lnTo>
                  <a:lnTo>
                    <a:pt x="571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102"/>
            <p:cNvSpPr/>
            <p:nvPr/>
          </p:nvSpPr>
          <p:spPr>
            <a:xfrm>
              <a:off x="1006125" y="2499916"/>
              <a:ext cx="235695" cy="59729"/>
            </a:xfrm>
            <a:custGeom>
              <a:rect b="b" l="l" r="r" t="t"/>
              <a:pathLst>
                <a:path extrusionOk="0" h="1835" w="7241">
                  <a:moveTo>
                    <a:pt x="1763" y="619"/>
                  </a:moveTo>
                  <a:lnTo>
                    <a:pt x="1763" y="1239"/>
                  </a:lnTo>
                  <a:lnTo>
                    <a:pt x="1144" y="1239"/>
                  </a:lnTo>
                  <a:lnTo>
                    <a:pt x="1144" y="619"/>
                  </a:lnTo>
                  <a:close/>
                  <a:moveTo>
                    <a:pt x="2930" y="619"/>
                  </a:moveTo>
                  <a:lnTo>
                    <a:pt x="2930" y="1239"/>
                  </a:lnTo>
                  <a:lnTo>
                    <a:pt x="2311" y="1239"/>
                  </a:lnTo>
                  <a:lnTo>
                    <a:pt x="2311" y="619"/>
                  </a:lnTo>
                  <a:close/>
                  <a:moveTo>
                    <a:pt x="4097" y="619"/>
                  </a:moveTo>
                  <a:lnTo>
                    <a:pt x="4097" y="1239"/>
                  </a:lnTo>
                  <a:lnTo>
                    <a:pt x="3454" y="1239"/>
                  </a:lnTo>
                  <a:lnTo>
                    <a:pt x="3454" y="619"/>
                  </a:lnTo>
                  <a:close/>
                  <a:moveTo>
                    <a:pt x="1" y="0"/>
                  </a:moveTo>
                  <a:lnTo>
                    <a:pt x="1" y="1834"/>
                  </a:lnTo>
                  <a:lnTo>
                    <a:pt x="5716" y="1834"/>
                  </a:lnTo>
                  <a:lnTo>
                    <a:pt x="724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102"/>
            <p:cNvSpPr/>
            <p:nvPr/>
          </p:nvSpPr>
          <p:spPr>
            <a:xfrm>
              <a:off x="1006125" y="2499916"/>
              <a:ext cx="348871" cy="308541"/>
            </a:xfrm>
            <a:custGeom>
              <a:rect b="b" l="l" r="r" t="t"/>
              <a:pathLst>
                <a:path extrusionOk="0" h="9479" w="10718">
                  <a:moveTo>
                    <a:pt x="8860" y="3692"/>
                  </a:moveTo>
                  <a:lnTo>
                    <a:pt x="8860" y="5906"/>
                  </a:lnTo>
                  <a:lnTo>
                    <a:pt x="1882" y="5906"/>
                  </a:lnTo>
                  <a:lnTo>
                    <a:pt x="1882" y="3692"/>
                  </a:lnTo>
                  <a:close/>
                  <a:moveTo>
                    <a:pt x="8074" y="0"/>
                  </a:moveTo>
                  <a:lnTo>
                    <a:pt x="6026" y="2477"/>
                  </a:lnTo>
                  <a:lnTo>
                    <a:pt x="1" y="2477"/>
                  </a:lnTo>
                  <a:lnTo>
                    <a:pt x="1" y="9478"/>
                  </a:lnTo>
                  <a:lnTo>
                    <a:pt x="10717" y="9478"/>
                  </a:ln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3" name="Google Shape;9053;p102"/>
          <p:cNvGrpSpPr/>
          <p:nvPr/>
        </p:nvGrpSpPr>
        <p:grpSpPr>
          <a:xfrm>
            <a:off x="5530167" y="4003061"/>
            <a:ext cx="349743" cy="349784"/>
            <a:chOff x="5527778" y="4151023"/>
            <a:chExt cx="348871" cy="348877"/>
          </a:xfrm>
        </p:grpSpPr>
        <p:sp>
          <p:nvSpPr>
            <p:cNvPr id="9054" name="Google Shape;9054;p102"/>
            <p:cNvSpPr/>
            <p:nvPr/>
          </p:nvSpPr>
          <p:spPr>
            <a:xfrm>
              <a:off x="5720707" y="4226606"/>
              <a:ext cx="69885" cy="55335"/>
            </a:xfrm>
            <a:custGeom>
              <a:rect b="b" l="l" r="r" t="t"/>
              <a:pathLst>
                <a:path extrusionOk="0" h="1700" w="2147">
                  <a:moveTo>
                    <a:pt x="1218" y="1"/>
                  </a:moveTo>
                  <a:cubicBezTo>
                    <a:pt x="1004" y="1"/>
                    <a:pt x="789" y="84"/>
                    <a:pt x="623" y="251"/>
                  </a:cubicBezTo>
                  <a:cubicBezTo>
                    <a:pt x="0" y="855"/>
                    <a:pt x="561" y="1699"/>
                    <a:pt x="1221" y="1699"/>
                  </a:cubicBezTo>
                  <a:cubicBezTo>
                    <a:pt x="1419" y="1699"/>
                    <a:pt x="1627" y="1623"/>
                    <a:pt x="1814" y="1442"/>
                  </a:cubicBezTo>
                  <a:cubicBezTo>
                    <a:pt x="2147" y="1108"/>
                    <a:pt x="2147" y="560"/>
                    <a:pt x="1814" y="251"/>
                  </a:cubicBezTo>
                  <a:cubicBezTo>
                    <a:pt x="1647" y="84"/>
                    <a:pt x="1432" y="1"/>
                    <a:pt x="121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102"/>
            <p:cNvSpPr/>
            <p:nvPr/>
          </p:nvSpPr>
          <p:spPr>
            <a:xfrm>
              <a:off x="5527778" y="4389784"/>
              <a:ext cx="348871" cy="110117"/>
            </a:xfrm>
            <a:custGeom>
              <a:rect b="b" l="l" r="r" t="t"/>
              <a:pathLst>
                <a:path extrusionOk="0" h="3383" w="10718">
                  <a:moveTo>
                    <a:pt x="1" y="1"/>
                  </a:moveTo>
                  <a:lnTo>
                    <a:pt x="1" y="1596"/>
                  </a:lnTo>
                  <a:lnTo>
                    <a:pt x="4002" y="1596"/>
                  </a:lnTo>
                  <a:lnTo>
                    <a:pt x="4002" y="1977"/>
                  </a:lnTo>
                  <a:cubicBezTo>
                    <a:pt x="4002" y="2406"/>
                    <a:pt x="3644" y="2739"/>
                    <a:pt x="3216" y="2739"/>
                  </a:cubicBezTo>
                  <a:lnTo>
                    <a:pt x="2263" y="2739"/>
                  </a:lnTo>
                  <a:lnTo>
                    <a:pt x="2263" y="3382"/>
                  </a:lnTo>
                  <a:lnTo>
                    <a:pt x="8455" y="3382"/>
                  </a:lnTo>
                  <a:lnTo>
                    <a:pt x="8455" y="2763"/>
                  </a:lnTo>
                  <a:lnTo>
                    <a:pt x="7479" y="2763"/>
                  </a:lnTo>
                  <a:cubicBezTo>
                    <a:pt x="7050" y="2763"/>
                    <a:pt x="6716" y="2406"/>
                    <a:pt x="6716" y="1977"/>
                  </a:cubicBezTo>
                  <a:lnTo>
                    <a:pt x="6716" y="1596"/>
                  </a:lnTo>
                  <a:lnTo>
                    <a:pt x="10717" y="1596"/>
                  </a:lnTo>
                  <a:lnTo>
                    <a:pt x="1071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102"/>
            <p:cNvSpPr/>
            <p:nvPr/>
          </p:nvSpPr>
          <p:spPr>
            <a:xfrm>
              <a:off x="5527778" y="4151023"/>
              <a:ext cx="348871" cy="218638"/>
            </a:xfrm>
            <a:custGeom>
              <a:rect b="b" l="l" r="r" t="t"/>
              <a:pathLst>
                <a:path extrusionOk="0" h="6717" w="10718">
                  <a:moveTo>
                    <a:pt x="4907" y="1239"/>
                  </a:moveTo>
                  <a:lnTo>
                    <a:pt x="4907" y="1858"/>
                  </a:lnTo>
                  <a:lnTo>
                    <a:pt x="1763" y="1858"/>
                  </a:lnTo>
                  <a:lnTo>
                    <a:pt x="1763" y="1239"/>
                  </a:lnTo>
                  <a:close/>
                  <a:moveTo>
                    <a:pt x="4907" y="2478"/>
                  </a:moveTo>
                  <a:lnTo>
                    <a:pt x="4907" y="3121"/>
                  </a:lnTo>
                  <a:lnTo>
                    <a:pt x="1763" y="3121"/>
                  </a:lnTo>
                  <a:lnTo>
                    <a:pt x="1763" y="2478"/>
                  </a:lnTo>
                  <a:close/>
                  <a:moveTo>
                    <a:pt x="4907" y="3740"/>
                  </a:moveTo>
                  <a:lnTo>
                    <a:pt x="4907" y="4359"/>
                  </a:lnTo>
                  <a:lnTo>
                    <a:pt x="1763" y="4359"/>
                  </a:lnTo>
                  <a:lnTo>
                    <a:pt x="1763" y="3740"/>
                  </a:lnTo>
                  <a:close/>
                  <a:moveTo>
                    <a:pt x="7113" y="1677"/>
                  </a:moveTo>
                  <a:cubicBezTo>
                    <a:pt x="8146" y="1677"/>
                    <a:pt x="9079" y="2849"/>
                    <a:pt x="8384" y="3954"/>
                  </a:cubicBezTo>
                  <a:lnTo>
                    <a:pt x="9217" y="4788"/>
                  </a:lnTo>
                  <a:lnTo>
                    <a:pt x="8765" y="5240"/>
                  </a:lnTo>
                  <a:lnTo>
                    <a:pt x="7931" y="4383"/>
                  </a:lnTo>
                  <a:cubicBezTo>
                    <a:pt x="7693" y="4549"/>
                    <a:pt x="7431" y="4621"/>
                    <a:pt x="7145" y="4621"/>
                  </a:cubicBezTo>
                  <a:cubicBezTo>
                    <a:pt x="5835" y="4621"/>
                    <a:pt x="5192" y="3049"/>
                    <a:pt x="6097" y="2120"/>
                  </a:cubicBezTo>
                  <a:cubicBezTo>
                    <a:pt x="6409" y="1809"/>
                    <a:pt x="6767" y="1677"/>
                    <a:pt x="7113" y="1677"/>
                  </a:cubicBezTo>
                  <a:close/>
                  <a:moveTo>
                    <a:pt x="4907" y="4978"/>
                  </a:moveTo>
                  <a:lnTo>
                    <a:pt x="4907" y="5597"/>
                  </a:lnTo>
                  <a:lnTo>
                    <a:pt x="1763" y="5597"/>
                  </a:lnTo>
                  <a:lnTo>
                    <a:pt x="1763" y="4978"/>
                  </a:lnTo>
                  <a:close/>
                  <a:moveTo>
                    <a:pt x="1" y="1"/>
                  </a:moveTo>
                  <a:lnTo>
                    <a:pt x="1" y="6717"/>
                  </a:lnTo>
                  <a:lnTo>
                    <a:pt x="10717" y="6717"/>
                  </a:lnTo>
                  <a:lnTo>
                    <a:pt x="1071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7" name="Google Shape;9057;p102"/>
          <p:cNvGrpSpPr/>
          <p:nvPr/>
        </p:nvGrpSpPr>
        <p:grpSpPr>
          <a:xfrm>
            <a:off x="7831236" y="1768839"/>
            <a:ext cx="281352" cy="349590"/>
            <a:chOff x="7823108" y="1922595"/>
            <a:chExt cx="280651" cy="348683"/>
          </a:xfrm>
        </p:grpSpPr>
        <p:sp>
          <p:nvSpPr>
            <p:cNvPr id="9058" name="Google Shape;9058;p102"/>
            <p:cNvSpPr/>
            <p:nvPr/>
          </p:nvSpPr>
          <p:spPr>
            <a:xfrm>
              <a:off x="7823108" y="2240226"/>
              <a:ext cx="131046" cy="31053"/>
            </a:xfrm>
            <a:custGeom>
              <a:rect b="b" l="l" r="r" t="t"/>
              <a:pathLst>
                <a:path extrusionOk="0" h="954" w="4026">
                  <a:moveTo>
                    <a:pt x="1" y="1"/>
                  </a:moveTo>
                  <a:lnTo>
                    <a:pt x="1" y="953"/>
                  </a:lnTo>
                  <a:lnTo>
                    <a:pt x="4025" y="953"/>
                  </a:lnTo>
                  <a:cubicBezTo>
                    <a:pt x="3858" y="405"/>
                    <a:pt x="3358" y="24"/>
                    <a:pt x="2787" y="24"/>
                  </a:cubicBezTo>
                  <a:lnTo>
                    <a:pt x="278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102"/>
            <p:cNvSpPr/>
            <p:nvPr/>
          </p:nvSpPr>
          <p:spPr>
            <a:xfrm>
              <a:off x="7823108" y="2056509"/>
              <a:ext cx="130265" cy="179090"/>
            </a:xfrm>
            <a:custGeom>
              <a:rect b="b" l="l" r="r" t="t"/>
              <a:pathLst>
                <a:path extrusionOk="0" h="5502" w="4002">
                  <a:moveTo>
                    <a:pt x="3096" y="1548"/>
                  </a:moveTo>
                  <a:lnTo>
                    <a:pt x="3096" y="2168"/>
                  </a:lnTo>
                  <a:lnTo>
                    <a:pt x="905" y="2168"/>
                  </a:lnTo>
                  <a:lnTo>
                    <a:pt x="905" y="1548"/>
                  </a:lnTo>
                  <a:close/>
                  <a:moveTo>
                    <a:pt x="3096" y="3120"/>
                  </a:moveTo>
                  <a:lnTo>
                    <a:pt x="3096" y="3739"/>
                  </a:lnTo>
                  <a:lnTo>
                    <a:pt x="905" y="3739"/>
                  </a:lnTo>
                  <a:lnTo>
                    <a:pt x="905" y="3120"/>
                  </a:lnTo>
                  <a:close/>
                  <a:moveTo>
                    <a:pt x="1" y="1"/>
                  </a:moveTo>
                  <a:lnTo>
                    <a:pt x="1" y="5025"/>
                  </a:lnTo>
                  <a:lnTo>
                    <a:pt x="2763" y="5025"/>
                  </a:lnTo>
                  <a:cubicBezTo>
                    <a:pt x="3215" y="5025"/>
                    <a:pt x="3668" y="5192"/>
                    <a:pt x="4001" y="5502"/>
                  </a:cubicBezTo>
                  <a:lnTo>
                    <a:pt x="4001" y="1239"/>
                  </a:lnTo>
                  <a:cubicBezTo>
                    <a:pt x="4001" y="548"/>
                    <a:pt x="3454" y="1"/>
                    <a:pt x="27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102"/>
            <p:cNvSpPr/>
            <p:nvPr/>
          </p:nvSpPr>
          <p:spPr>
            <a:xfrm>
              <a:off x="7974274" y="2241007"/>
              <a:ext cx="129484" cy="30272"/>
            </a:xfrm>
            <a:custGeom>
              <a:rect b="b" l="l" r="r" t="t"/>
              <a:pathLst>
                <a:path extrusionOk="0" h="930" w="3978">
                  <a:moveTo>
                    <a:pt x="1215" y="0"/>
                  </a:moveTo>
                  <a:cubicBezTo>
                    <a:pt x="620" y="0"/>
                    <a:pt x="143" y="381"/>
                    <a:pt x="0" y="929"/>
                  </a:cubicBezTo>
                  <a:lnTo>
                    <a:pt x="3977" y="929"/>
                  </a:lnTo>
                  <a:lnTo>
                    <a:pt x="397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102"/>
            <p:cNvSpPr/>
            <p:nvPr/>
          </p:nvSpPr>
          <p:spPr>
            <a:xfrm>
              <a:off x="7973493" y="2056509"/>
              <a:ext cx="130265" cy="179090"/>
            </a:xfrm>
            <a:custGeom>
              <a:rect b="b" l="l" r="r" t="t"/>
              <a:pathLst>
                <a:path extrusionOk="0" h="5502" w="4002">
                  <a:moveTo>
                    <a:pt x="3120" y="1548"/>
                  </a:moveTo>
                  <a:lnTo>
                    <a:pt x="3120" y="2168"/>
                  </a:lnTo>
                  <a:lnTo>
                    <a:pt x="929" y="2168"/>
                  </a:lnTo>
                  <a:lnTo>
                    <a:pt x="929" y="1548"/>
                  </a:lnTo>
                  <a:close/>
                  <a:moveTo>
                    <a:pt x="3120" y="3096"/>
                  </a:moveTo>
                  <a:lnTo>
                    <a:pt x="3120" y="3739"/>
                  </a:lnTo>
                  <a:lnTo>
                    <a:pt x="929" y="3739"/>
                  </a:lnTo>
                  <a:lnTo>
                    <a:pt x="929" y="3096"/>
                  </a:lnTo>
                  <a:close/>
                  <a:moveTo>
                    <a:pt x="1263" y="1"/>
                  </a:moveTo>
                  <a:cubicBezTo>
                    <a:pt x="572" y="1"/>
                    <a:pt x="24" y="548"/>
                    <a:pt x="1" y="1239"/>
                  </a:cubicBezTo>
                  <a:lnTo>
                    <a:pt x="1" y="5502"/>
                  </a:lnTo>
                  <a:cubicBezTo>
                    <a:pt x="338" y="5209"/>
                    <a:pt x="738" y="5023"/>
                    <a:pt x="1183" y="5023"/>
                  </a:cubicBezTo>
                  <a:cubicBezTo>
                    <a:pt x="1209" y="5023"/>
                    <a:pt x="1236" y="5024"/>
                    <a:pt x="1263" y="5025"/>
                  </a:cubicBezTo>
                  <a:lnTo>
                    <a:pt x="4001" y="5025"/>
                  </a:lnTo>
                  <a:lnTo>
                    <a:pt x="400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102"/>
            <p:cNvSpPr/>
            <p:nvPr/>
          </p:nvSpPr>
          <p:spPr>
            <a:xfrm>
              <a:off x="7934725" y="2003028"/>
              <a:ext cx="58167" cy="27147"/>
            </a:xfrm>
            <a:custGeom>
              <a:rect b="b" l="l" r="r" t="t"/>
              <a:pathLst>
                <a:path extrusionOk="0" h="834" w="1787">
                  <a:moveTo>
                    <a:pt x="885" y="0"/>
                  </a:moveTo>
                  <a:cubicBezTo>
                    <a:pt x="543" y="0"/>
                    <a:pt x="203" y="167"/>
                    <a:pt x="1" y="500"/>
                  </a:cubicBezTo>
                  <a:lnTo>
                    <a:pt x="525" y="834"/>
                  </a:lnTo>
                  <a:cubicBezTo>
                    <a:pt x="608" y="703"/>
                    <a:pt x="745" y="637"/>
                    <a:pt x="882" y="637"/>
                  </a:cubicBezTo>
                  <a:cubicBezTo>
                    <a:pt x="1019" y="637"/>
                    <a:pt x="1156" y="703"/>
                    <a:pt x="1239" y="834"/>
                  </a:cubicBezTo>
                  <a:lnTo>
                    <a:pt x="1787" y="500"/>
                  </a:lnTo>
                  <a:cubicBezTo>
                    <a:pt x="1573" y="167"/>
                    <a:pt x="1227" y="0"/>
                    <a:pt x="88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102"/>
            <p:cNvSpPr/>
            <p:nvPr/>
          </p:nvSpPr>
          <p:spPr>
            <a:xfrm>
              <a:off x="7900612" y="1963479"/>
              <a:ext cx="125610" cy="45765"/>
            </a:xfrm>
            <a:custGeom>
              <a:rect b="b" l="l" r="r" t="t"/>
              <a:pathLst>
                <a:path extrusionOk="0" h="1406" w="3859">
                  <a:moveTo>
                    <a:pt x="1939" y="1"/>
                  </a:moveTo>
                  <a:cubicBezTo>
                    <a:pt x="1198" y="1"/>
                    <a:pt x="453" y="358"/>
                    <a:pt x="1" y="1072"/>
                  </a:cubicBezTo>
                  <a:lnTo>
                    <a:pt x="549" y="1406"/>
                  </a:lnTo>
                  <a:cubicBezTo>
                    <a:pt x="870" y="894"/>
                    <a:pt x="1406" y="638"/>
                    <a:pt x="1942" y="638"/>
                  </a:cubicBezTo>
                  <a:cubicBezTo>
                    <a:pt x="2478" y="638"/>
                    <a:pt x="3013" y="894"/>
                    <a:pt x="3335" y="1406"/>
                  </a:cubicBezTo>
                  <a:lnTo>
                    <a:pt x="3859" y="1072"/>
                  </a:lnTo>
                  <a:cubicBezTo>
                    <a:pt x="3418" y="358"/>
                    <a:pt x="2680" y="1"/>
                    <a:pt x="19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102"/>
            <p:cNvSpPr/>
            <p:nvPr/>
          </p:nvSpPr>
          <p:spPr>
            <a:xfrm>
              <a:off x="7864968" y="1922595"/>
              <a:ext cx="196927" cy="64970"/>
            </a:xfrm>
            <a:custGeom>
              <a:rect b="b" l="l" r="r" t="t"/>
              <a:pathLst>
                <a:path extrusionOk="0" h="1996" w="6050">
                  <a:moveTo>
                    <a:pt x="3025" y="1"/>
                  </a:moveTo>
                  <a:cubicBezTo>
                    <a:pt x="1864" y="1"/>
                    <a:pt x="703" y="554"/>
                    <a:pt x="0" y="1662"/>
                  </a:cubicBezTo>
                  <a:lnTo>
                    <a:pt x="524" y="1995"/>
                  </a:lnTo>
                  <a:cubicBezTo>
                    <a:pt x="1072" y="1138"/>
                    <a:pt x="2025" y="614"/>
                    <a:pt x="3025" y="614"/>
                  </a:cubicBezTo>
                  <a:cubicBezTo>
                    <a:pt x="4025" y="614"/>
                    <a:pt x="4978" y="1138"/>
                    <a:pt x="5525" y="1995"/>
                  </a:cubicBezTo>
                  <a:lnTo>
                    <a:pt x="6049" y="1662"/>
                  </a:lnTo>
                  <a:cubicBezTo>
                    <a:pt x="5347" y="554"/>
                    <a:pt x="4186" y="1"/>
                    <a:pt x="302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5" name="Google Shape;9065;p102"/>
          <p:cNvGrpSpPr/>
          <p:nvPr/>
        </p:nvGrpSpPr>
        <p:grpSpPr>
          <a:xfrm>
            <a:off x="6286323" y="1768643"/>
            <a:ext cx="348927" cy="349783"/>
            <a:chOff x="6282048" y="1922400"/>
            <a:chExt cx="348057" cy="348876"/>
          </a:xfrm>
        </p:grpSpPr>
        <p:sp>
          <p:nvSpPr>
            <p:cNvPr id="9066" name="Google Shape;9066;p102"/>
            <p:cNvSpPr/>
            <p:nvPr/>
          </p:nvSpPr>
          <p:spPr>
            <a:xfrm>
              <a:off x="6458019" y="2140230"/>
              <a:ext cx="80626" cy="131046"/>
            </a:xfrm>
            <a:custGeom>
              <a:rect b="b" l="l" r="r" t="t"/>
              <a:pathLst>
                <a:path extrusionOk="0" h="4026" w="2477">
                  <a:moveTo>
                    <a:pt x="0" y="0"/>
                  </a:moveTo>
                  <a:lnTo>
                    <a:pt x="215" y="3096"/>
                  </a:lnTo>
                  <a:lnTo>
                    <a:pt x="1048" y="2620"/>
                  </a:lnTo>
                  <a:lnTo>
                    <a:pt x="1834" y="4025"/>
                  </a:lnTo>
                  <a:lnTo>
                    <a:pt x="2429" y="3692"/>
                  </a:lnTo>
                  <a:lnTo>
                    <a:pt x="1643" y="2287"/>
                  </a:lnTo>
                  <a:lnTo>
                    <a:pt x="2477" y="1834"/>
                  </a:lnTo>
                  <a:lnTo>
                    <a:pt x="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102"/>
            <p:cNvSpPr/>
            <p:nvPr/>
          </p:nvSpPr>
          <p:spPr>
            <a:xfrm>
              <a:off x="6282048" y="1922400"/>
              <a:ext cx="234913" cy="59729"/>
            </a:xfrm>
            <a:custGeom>
              <a:rect b="b" l="l" r="r" t="t"/>
              <a:pathLst>
                <a:path extrusionOk="0" h="1835" w="7217">
                  <a:moveTo>
                    <a:pt x="1739" y="596"/>
                  </a:moveTo>
                  <a:lnTo>
                    <a:pt x="1739" y="1215"/>
                  </a:lnTo>
                  <a:lnTo>
                    <a:pt x="1120" y="1215"/>
                  </a:lnTo>
                  <a:lnTo>
                    <a:pt x="1120" y="596"/>
                  </a:lnTo>
                  <a:close/>
                  <a:moveTo>
                    <a:pt x="2906" y="596"/>
                  </a:moveTo>
                  <a:lnTo>
                    <a:pt x="2906" y="1215"/>
                  </a:lnTo>
                  <a:lnTo>
                    <a:pt x="2286" y="1215"/>
                  </a:lnTo>
                  <a:lnTo>
                    <a:pt x="2286" y="596"/>
                  </a:lnTo>
                  <a:close/>
                  <a:moveTo>
                    <a:pt x="4049" y="596"/>
                  </a:moveTo>
                  <a:lnTo>
                    <a:pt x="4049" y="1215"/>
                  </a:lnTo>
                  <a:lnTo>
                    <a:pt x="3430" y="1215"/>
                  </a:lnTo>
                  <a:lnTo>
                    <a:pt x="3430" y="596"/>
                  </a:lnTo>
                  <a:close/>
                  <a:moveTo>
                    <a:pt x="0" y="1"/>
                  </a:moveTo>
                  <a:lnTo>
                    <a:pt x="0" y="1834"/>
                  </a:lnTo>
                  <a:lnTo>
                    <a:pt x="5692" y="1834"/>
                  </a:lnTo>
                  <a:lnTo>
                    <a:pt x="721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102"/>
            <p:cNvSpPr/>
            <p:nvPr/>
          </p:nvSpPr>
          <p:spPr>
            <a:xfrm>
              <a:off x="6282048" y="1922400"/>
              <a:ext cx="348057" cy="308541"/>
            </a:xfrm>
            <a:custGeom>
              <a:rect b="b" l="l" r="r" t="t"/>
              <a:pathLst>
                <a:path extrusionOk="0" h="9479" w="10693">
                  <a:moveTo>
                    <a:pt x="5144" y="3311"/>
                  </a:moveTo>
                  <a:lnTo>
                    <a:pt x="5740" y="3478"/>
                  </a:lnTo>
                  <a:lnTo>
                    <a:pt x="5430" y="4573"/>
                  </a:lnTo>
                  <a:lnTo>
                    <a:pt x="4835" y="4406"/>
                  </a:lnTo>
                  <a:lnTo>
                    <a:pt x="5144" y="3311"/>
                  </a:lnTo>
                  <a:close/>
                  <a:moveTo>
                    <a:pt x="3954" y="3454"/>
                  </a:moveTo>
                  <a:lnTo>
                    <a:pt x="4501" y="4430"/>
                  </a:lnTo>
                  <a:lnTo>
                    <a:pt x="3954" y="4740"/>
                  </a:lnTo>
                  <a:lnTo>
                    <a:pt x="3406" y="3739"/>
                  </a:lnTo>
                  <a:lnTo>
                    <a:pt x="3954" y="3454"/>
                  </a:lnTo>
                  <a:close/>
                  <a:moveTo>
                    <a:pt x="6716" y="4263"/>
                  </a:moveTo>
                  <a:lnTo>
                    <a:pt x="7026" y="4811"/>
                  </a:lnTo>
                  <a:lnTo>
                    <a:pt x="6025" y="5359"/>
                  </a:lnTo>
                  <a:lnTo>
                    <a:pt x="5740" y="4787"/>
                  </a:lnTo>
                  <a:lnTo>
                    <a:pt x="6716" y="4263"/>
                  </a:lnTo>
                  <a:close/>
                  <a:moveTo>
                    <a:pt x="2644" y="4692"/>
                  </a:moveTo>
                  <a:lnTo>
                    <a:pt x="3739" y="5002"/>
                  </a:lnTo>
                  <a:lnTo>
                    <a:pt x="3549" y="5597"/>
                  </a:lnTo>
                  <a:lnTo>
                    <a:pt x="2477" y="5287"/>
                  </a:lnTo>
                  <a:lnTo>
                    <a:pt x="2644" y="4692"/>
                  </a:lnTo>
                  <a:close/>
                  <a:moveTo>
                    <a:pt x="3596" y="5978"/>
                  </a:moveTo>
                  <a:lnTo>
                    <a:pt x="3906" y="6526"/>
                  </a:lnTo>
                  <a:lnTo>
                    <a:pt x="2906" y="7073"/>
                  </a:lnTo>
                  <a:lnTo>
                    <a:pt x="2620" y="6526"/>
                  </a:lnTo>
                  <a:lnTo>
                    <a:pt x="3596" y="5978"/>
                  </a:lnTo>
                  <a:close/>
                  <a:moveTo>
                    <a:pt x="8050" y="1"/>
                  </a:moveTo>
                  <a:lnTo>
                    <a:pt x="6002" y="2477"/>
                  </a:lnTo>
                  <a:lnTo>
                    <a:pt x="0" y="2477"/>
                  </a:lnTo>
                  <a:lnTo>
                    <a:pt x="0" y="9479"/>
                  </a:lnTo>
                  <a:lnTo>
                    <a:pt x="4978" y="9479"/>
                  </a:lnTo>
                  <a:lnTo>
                    <a:pt x="4692" y="5383"/>
                  </a:lnTo>
                  <a:lnTo>
                    <a:pt x="9050" y="8598"/>
                  </a:lnTo>
                  <a:lnTo>
                    <a:pt x="7931" y="9241"/>
                  </a:lnTo>
                  <a:lnTo>
                    <a:pt x="8050" y="9479"/>
                  </a:lnTo>
                  <a:lnTo>
                    <a:pt x="10693" y="9479"/>
                  </a:lnTo>
                  <a:lnTo>
                    <a:pt x="1069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9" name="Google Shape;9069;p102"/>
          <p:cNvGrpSpPr/>
          <p:nvPr/>
        </p:nvGrpSpPr>
        <p:grpSpPr>
          <a:xfrm>
            <a:off x="5537183" y="1768643"/>
            <a:ext cx="336497" cy="349778"/>
            <a:chOff x="5534776" y="1922400"/>
            <a:chExt cx="335657" cy="348871"/>
          </a:xfrm>
        </p:grpSpPr>
        <p:sp>
          <p:nvSpPr>
            <p:cNvPr id="9070" name="Google Shape;9070;p102"/>
            <p:cNvSpPr/>
            <p:nvPr/>
          </p:nvSpPr>
          <p:spPr>
            <a:xfrm>
              <a:off x="5596004" y="2068130"/>
              <a:ext cx="274429" cy="134139"/>
            </a:xfrm>
            <a:custGeom>
              <a:rect b="b" l="l" r="r" t="t"/>
              <a:pathLst>
                <a:path extrusionOk="0" h="4121" w="8431">
                  <a:moveTo>
                    <a:pt x="2715" y="715"/>
                  </a:moveTo>
                  <a:lnTo>
                    <a:pt x="2715" y="1334"/>
                  </a:lnTo>
                  <a:lnTo>
                    <a:pt x="2049" y="1334"/>
                  </a:lnTo>
                  <a:lnTo>
                    <a:pt x="2049" y="3430"/>
                  </a:lnTo>
                  <a:lnTo>
                    <a:pt x="1429" y="3430"/>
                  </a:lnTo>
                  <a:lnTo>
                    <a:pt x="1429" y="1334"/>
                  </a:lnTo>
                  <a:lnTo>
                    <a:pt x="786" y="1334"/>
                  </a:lnTo>
                  <a:lnTo>
                    <a:pt x="786" y="715"/>
                  </a:lnTo>
                  <a:close/>
                  <a:moveTo>
                    <a:pt x="5311" y="715"/>
                  </a:moveTo>
                  <a:lnTo>
                    <a:pt x="4597" y="2073"/>
                  </a:lnTo>
                  <a:lnTo>
                    <a:pt x="5335" y="3430"/>
                  </a:lnTo>
                  <a:lnTo>
                    <a:pt x="4620" y="3430"/>
                  </a:lnTo>
                  <a:lnTo>
                    <a:pt x="4239" y="2739"/>
                  </a:lnTo>
                  <a:lnTo>
                    <a:pt x="3858" y="3430"/>
                  </a:lnTo>
                  <a:lnTo>
                    <a:pt x="3144" y="3430"/>
                  </a:lnTo>
                  <a:lnTo>
                    <a:pt x="3882" y="2073"/>
                  </a:lnTo>
                  <a:lnTo>
                    <a:pt x="3144" y="715"/>
                  </a:lnTo>
                  <a:lnTo>
                    <a:pt x="3858" y="715"/>
                  </a:lnTo>
                  <a:lnTo>
                    <a:pt x="4239" y="1406"/>
                  </a:lnTo>
                  <a:lnTo>
                    <a:pt x="4620" y="715"/>
                  </a:lnTo>
                  <a:close/>
                  <a:moveTo>
                    <a:pt x="7645" y="715"/>
                  </a:moveTo>
                  <a:lnTo>
                    <a:pt x="7645" y="1334"/>
                  </a:lnTo>
                  <a:lnTo>
                    <a:pt x="7002" y="1334"/>
                  </a:lnTo>
                  <a:lnTo>
                    <a:pt x="7002" y="3430"/>
                  </a:lnTo>
                  <a:lnTo>
                    <a:pt x="6359" y="3430"/>
                  </a:lnTo>
                  <a:lnTo>
                    <a:pt x="6359" y="1334"/>
                  </a:lnTo>
                  <a:lnTo>
                    <a:pt x="5716" y="1334"/>
                  </a:lnTo>
                  <a:lnTo>
                    <a:pt x="5716" y="715"/>
                  </a:lnTo>
                  <a:close/>
                  <a:moveTo>
                    <a:pt x="0" y="1"/>
                  </a:moveTo>
                  <a:lnTo>
                    <a:pt x="0" y="4121"/>
                  </a:lnTo>
                  <a:lnTo>
                    <a:pt x="8431" y="4121"/>
                  </a:lnTo>
                  <a:lnTo>
                    <a:pt x="843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102"/>
            <p:cNvSpPr/>
            <p:nvPr/>
          </p:nvSpPr>
          <p:spPr>
            <a:xfrm>
              <a:off x="5534776" y="1922400"/>
              <a:ext cx="75972" cy="76004"/>
            </a:xfrm>
            <a:custGeom>
              <a:rect b="b" l="l" r="r" t="t"/>
              <a:pathLst>
                <a:path extrusionOk="0" h="2335" w="2334">
                  <a:moveTo>
                    <a:pt x="2334" y="1"/>
                  </a:moveTo>
                  <a:lnTo>
                    <a:pt x="0" y="2334"/>
                  </a:lnTo>
                  <a:lnTo>
                    <a:pt x="2334" y="2334"/>
                  </a:lnTo>
                  <a:lnTo>
                    <a:pt x="23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102"/>
            <p:cNvSpPr/>
            <p:nvPr/>
          </p:nvSpPr>
          <p:spPr>
            <a:xfrm>
              <a:off x="5534776" y="1922400"/>
              <a:ext cx="261246" cy="348871"/>
            </a:xfrm>
            <a:custGeom>
              <a:rect b="b" l="l" r="r" t="t"/>
              <a:pathLst>
                <a:path extrusionOk="0" h="10718" w="8026">
                  <a:moveTo>
                    <a:pt x="6597" y="2382"/>
                  </a:moveTo>
                  <a:lnTo>
                    <a:pt x="6597" y="3001"/>
                  </a:lnTo>
                  <a:lnTo>
                    <a:pt x="3739" y="3001"/>
                  </a:lnTo>
                  <a:lnTo>
                    <a:pt x="3739"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3" name="Google Shape;9073;p102"/>
          <p:cNvGrpSpPr/>
          <p:nvPr/>
        </p:nvGrpSpPr>
        <p:grpSpPr>
          <a:xfrm>
            <a:off x="4774827" y="1768643"/>
            <a:ext cx="349710" cy="349781"/>
            <a:chOff x="4774321" y="1922400"/>
            <a:chExt cx="348838" cy="348874"/>
          </a:xfrm>
        </p:grpSpPr>
        <p:sp>
          <p:nvSpPr>
            <p:cNvPr id="9074" name="Google Shape;9074;p102"/>
            <p:cNvSpPr/>
            <p:nvPr/>
          </p:nvSpPr>
          <p:spPr>
            <a:xfrm>
              <a:off x="4846388" y="2191400"/>
              <a:ext cx="23306" cy="24054"/>
            </a:xfrm>
            <a:custGeom>
              <a:rect b="b" l="l" r="r" t="t"/>
              <a:pathLst>
                <a:path extrusionOk="0" h="739" w="716">
                  <a:moveTo>
                    <a:pt x="1" y="0"/>
                  </a:moveTo>
                  <a:lnTo>
                    <a:pt x="1" y="738"/>
                  </a:lnTo>
                  <a:lnTo>
                    <a:pt x="715" y="738"/>
                  </a:lnTo>
                  <a:lnTo>
                    <a:pt x="71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102"/>
            <p:cNvSpPr/>
            <p:nvPr/>
          </p:nvSpPr>
          <p:spPr>
            <a:xfrm>
              <a:off x="4774321" y="1947985"/>
              <a:ext cx="348838" cy="77534"/>
            </a:xfrm>
            <a:custGeom>
              <a:rect b="b" l="l" r="r" t="t"/>
              <a:pathLst>
                <a:path extrusionOk="0" h="2382" w="10717">
                  <a:moveTo>
                    <a:pt x="0" y="0"/>
                  </a:moveTo>
                  <a:lnTo>
                    <a:pt x="0" y="2382"/>
                  </a:lnTo>
                  <a:lnTo>
                    <a:pt x="10717" y="2382"/>
                  </a:lnTo>
                  <a:lnTo>
                    <a:pt x="10717" y="0"/>
                  </a:lnTo>
                  <a:lnTo>
                    <a:pt x="9288" y="0"/>
                  </a:lnTo>
                  <a:lnTo>
                    <a:pt x="9288" y="310"/>
                  </a:lnTo>
                  <a:cubicBezTo>
                    <a:pt x="9288" y="834"/>
                    <a:pt x="8859" y="1263"/>
                    <a:pt x="8335" y="1263"/>
                  </a:cubicBezTo>
                  <a:lnTo>
                    <a:pt x="8264" y="1263"/>
                  </a:lnTo>
                  <a:cubicBezTo>
                    <a:pt x="7740" y="1263"/>
                    <a:pt x="7311" y="834"/>
                    <a:pt x="7311" y="310"/>
                  </a:cubicBezTo>
                  <a:lnTo>
                    <a:pt x="7311" y="0"/>
                  </a:lnTo>
                  <a:lnTo>
                    <a:pt x="3406" y="0"/>
                  </a:lnTo>
                  <a:lnTo>
                    <a:pt x="3406" y="310"/>
                  </a:lnTo>
                  <a:cubicBezTo>
                    <a:pt x="3406" y="834"/>
                    <a:pt x="2977" y="1263"/>
                    <a:pt x="2453" y="1263"/>
                  </a:cubicBezTo>
                  <a:lnTo>
                    <a:pt x="2382" y="1263"/>
                  </a:lnTo>
                  <a:cubicBezTo>
                    <a:pt x="1858" y="1263"/>
                    <a:pt x="1429" y="834"/>
                    <a:pt x="1429" y="310"/>
                  </a:cubicBezTo>
                  <a:lnTo>
                    <a:pt x="142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102"/>
            <p:cNvSpPr/>
            <p:nvPr/>
          </p:nvSpPr>
          <p:spPr>
            <a:xfrm>
              <a:off x="4774321" y="2045670"/>
              <a:ext cx="348838" cy="225604"/>
            </a:xfrm>
            <a:custGeom>
              <a:rect b="b" l="l" r="r" t="t"/>
              <a:pathLst>
                <a:path extrusionOk="0" h="6931" w="10717">
                  <a:moveTo>
                    <a:pt x="3572" y="1096"/>
                  </a:moveTo>
                  <a:lnTo>
                    <a:pt x="3572" y="3072"/>
                  </a:lnTo>
                  <a:lnTo>
                    <a:pt x="1596" y="3072"/>
                  </a:lnTo>
                  <a:lnTo>
                    <a:pt x="1596" y="1096"/>
                  </a:lnTo>
                  <a:close/>
                  <a:moveTo>
                    <a:pt x="6382" y="1096"/>
                  </a:moveTo>
                  <a:lnTo>
                    <a:pt x="6382" y="3072"/>
                  </a:lnTo>
                  <a:lnTo>
                    <a:pt x="4406" y="3072"/>
                  </a:lnTo>
                  <a:lnTo>
                    <a:pt x="4406" y="1096"/>
                  </a:lnTo>
                  <a:close/>
                  <a:moveTo>
                    <a:pt x="9169" y="1096"/>
                  </a:moveTo>
                  <a:lnTo>
                    <a:pt x="9169" y="3072"/>
                  </a:lnTo>
                  <a:lnTo>
                    <a:pt x="7168" y="3072"/>
                  </a:lnTo>
                  <a:lnTo>
                    <a:pt x="7168" y="1096"/>
                  </a:lnTo>
                  <a:close/>
                  <a:moveTo>
                    <a:pt x="3572" y="3858"/>
                  </a:moveTo>
                  <a:lnTo>
                    <a:pt x="3572" y="5835"/>
                  </a:lnTo>
                  <a:lnTo>
                    <a:pt x="1596" y="5835"/>
                  </a:lnTo>
                  <a:lnTo>
                    <a:pt x="1596" y="3858"/>
                  </a:lnTo>
                  <a:close/>
                  <a:moveTo>
                    <a:pt x="6382" y="3858"/>
                  </a:moveTo>
                  <a:lnTo>
                    <a:pt x="6382" y="5835"/>
                  </a:lnTo>
                  <a:lnTo>
                    <a:pt x="4406" y="5835"/>
                  </a:lnTo>
                  <a:lnTo>
                    <a:pt x="4406" y="3858"/>
                  </a:lnTo>
                  <a:close/>
                  <a:moveTo>
                    <a:pt x="9169" y="3858"/>
                  </a:moveTo>
                  <a:lnTo>
                    <a:pt x="9169" y="5835"/>
                  </a:lnTo>
                  <a:lnTo>
                    <a:pt x="7168" y="5835"/>
                  </a:lnTo>
                  <a:lnTo>
                    <a:pt x="7168" y="3858"/>
                  </a:lnTo>
                  <a:close/>
                  <a:moveTo>
                    <a:pt x="0" y="0"/>
                  </a:moveTo>
                  <a:lnTo>
                    <a:pt x="0" y="6930"/>
                  </a:lnTo>
                  <a:lnTo>
                    <a:pt x="10717" y="6930"/>
                  </a:ln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102"/>
            <p:cNvSpPr/>
            <p:nvPr/>
          </p:nvSpPr>
          <p:spPr>
            <a:xfrm>
              <a:off x="4846388" y="2101462"/>
              <a:ext cx="23306" cy="24054"/>
            </a:xfrm>
            <a:custGeom>
              <a:rect b="b" l="l" r="r" t="t"/>
              <a:pathLst>
                <a:path extrusionOk="0" h="739" w="716">
                  <a:moveTo>
                    <a:pt x="1" y="1"/>
                  </a:moveTo>
                  <a:lnTo>
                    <a:pt x="1" y="739"/>
                  </a:lnTo>
                  <a:lnTo>
                    <a:pt x="715" y="739"/>
                  </a:lnTo>
                  <a:lnTo>
                    <a:pt x="71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102"/>
            <p:cNvSpPr/>
            <p:nvPr/>
          </p:nvSpPr>
          <p:spPr>
            <a:xfrm>
              <a:off x="4840985" y="1922400"/>
              <a:ext cx="24054" cy="46547"/>
            </a:xfrm>
            <a:custGeom>
              <a:rect b="b" l="l" r="r" t="t"/>
              <a:pathLst>
                <a:path extrusionOk="0" h="1430" w="739">
                  <a:moveTo>
                    <a:pt x="0" y="1"/>
                  </a:moveTo>
                  <a:lnTo>
                    <a:pt x="0" y="1096"/>
                  </a:lnTo>
                  <a:cubicBezTo>
                    <a:pt x="0" y="1287"/>
                    <a:pt x="167" y="1429"/>
                    <a:pt x="334" y="1429"/>
                  </a:cubicBezTo>
                  <a:lnTo>
                    <a:pt x="405" y="1429"/>
                  </a:lnTo>
                  <a:cubicBezTo>
                    <a:pt x="596" y="1429"/>
                    <a:pt x="738" y="1287"/>
                    <a:pt x="738" y="1096"/>
                  </a:cubicBezTo>
                  <a:lnTo>
                    <a:pt x="73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102"/>
            <p:cNvSpPr/>
            <p:nvPr/>
          </p:nvSpPr>
          <p:spPr>
            <a:xfrm>
              <a:off x="5032450" y="1922400"/>
              <a:ext cx="24054" cy="46547"/>
            </a:xfrm>
            <a:custGeom>
              <a:rect b="b" l="l" r="r" t="t"/>
              <a:pathLst>
                <a:path extrusionOk="0" h="1430" w="739">
                  <a:moveTo>
                    <a:pt x="0" y="1"/>
                  </a:moveTo>
                  <a:lnTo>
                    <a:pt x="0" y="1096"/>
                  </a:lnTo>
                  <a:cubicBezTo>
                    <a:pt x="0" y="1287"/>
                    <a:pt x="167" y="1429"/>
                    <a:pt x="334" y="1429"/>
                  </a:cubicBezTo>
                  <a:lnTo>
                    <a:pt x="405" y="1429"/>
                  </a:lnTo>
                  <a:cubicBezTo>
                    <a:pt x="596" y="1429"/>
                    <a:pt x="739" y="1287"/>
                    <a:pt x="739" y="1096"/>
                  </a:cubicBezTo>
                  <a:lnTo>
                    <a:pt x="73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102"/>
            <p:cNvSpPr/>
            <p:nvPr/>
          </p:nvSpPr>
          <p:spPr>
            <a:xfrm>
              <a:off x="4937108" y="2191400"/>
              <a:ext cx="24054" cy="24054"/>
            </a:xfrm>
            <a:custGeom>
              <a:rect b="b" l="l" r="r" t="t"/>
              <a:pathLst>
                <a:path extrusionOk="0" h="739" w="739">
                  <a:moveTo>
                    <a:pt x="0" y="0"/>
                  </a:moveTo>
                  <a:lnTo>
                    <a:pt x="0" y="738"/>
                  </a:lnTo>
                  <a:lnTo>
                    <a:pt x="738" y="738"/>
                  </a:lnTo>
                  <a:lnTo>
                    <a:pt x="73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102"/>
            <p:cNvSpPr/>
            <p:nvPr/>
          </p:nvSpPr>
          <p:spPr>
            <a:xfrm>
              <a:off x="5027795" y="2101462"/>
              <a:ext cx="23273" cy="24054"/>
            </a:xfrm>
            <a:custGeom>
              <a:rect b="b" l="l" r="r" t="t"/>
              <a:pathLst>
                <a:path extrusionOk="0" h="739" w="715">
                  <a:moveTo>
                    <a:pt x="0" y="1"/>
                  </a:moveTo>
                  <a:lnTo>
                    <a:pt x="0" y="739"/>
                  </a:lnTo>
                  <a:lnTo>
                    <a:pt x="715" y="739"/>
                  </a:lnTo>
                  <a:lnTo>
                    <a:pt x="71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102"/>
            <p:cNvSpPr/>
            <p:nvPr/>
          </p:nvSpPr>
          <p:spPr>
            <a:xfrm>
              <a:off x="5027795" y="2191400"/>
              <a:ext cx="23273" cy="24054"/>
            </a:xfrm>
            <a:custGeom>
              <a:rect b="b" l="l" r="r" t="t"/>
              <a:pathLst>
                <a:path extrusionOk="0" h="739" w="715">
                  <a:moveTo>
                    <a:pt x="0" y="0"/>
                  </a:moveTo>
                  <a:lnTo>
                    <a:pt x="0" y="738"/>
                  </a:lnTo>
                  <a:lnTo>
                    <a:pt x="715" y="738"/>
                  </a:lnTo>
                  <a:lnTo>
                    <a:pt x="71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102"/>
            <p:cNvSpPr/>
            <p:nvPr/>
          </p:nvSpPr>
          <p:spPr>
            <a:xfrm>
              <a:off x="4937108" y="2101462"/>
              <a:ext cx="24054" cy="24054"/>
            </a:xfrm>
            <a:custGeom>
              <a:rect b="b" l="l" r="r" t="t"/>
              <a:pathLst>
                <a:path extrusionOk="0" h="739" w="739">
                  <a:moveTo>
                    <a:pt x="0" y="1"/>
                  </a:moveTo>
                  <a:lnTo>
                    <a:pt x="0" y="739"/>
                  </a:lnTo>
                  <a:lnTo>
                    <a:pt x="738" y="739"/>
                  </a:lnTo>
                  <a:lnTo>
                    <a:pt x="73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4" name="Google Shape;9084;p102"/>
          <p:cNvGrpSpPr/>
          <p:nvPr/>
        </p:nvGrpSpPr>
        <p:grpSpPr>
          <a:xfrm>
            <a:off x="4063736" y="1768643"/>
            <a:ext cx="261149" cy="349778"/>
            <a:chOff x="4065003" y="1922400"/>
            <a:chExt cx="260498" cy="348871"/>
          </a:xfrm>
        </p:grpSpPr>
        <p:sp>
          <p:nvSpPr>
            <p:cNvPr id="9085" name="Google Shape;9085;p102"/>
            <p:cNvSpPr/>
            <p:nvPr/>
          </p:nvSpPr>
          <p:spPr>
            <a:xfrm>
              <a:off x="4065003" y="1922400"/>
              <a:ext cx="75223" cy="76004"/>
            </a:xfrm>
            <a:custGeom>
              <a:rect b="b" l="l" r="r" t="t"/>
              <a:pathLst>
                <a:path extrusionOk="0" h="2335" w="2311">
                  <a:moveTo>
                    <a:pt x="2311" y="1"/>
                  </a:moveTo>
                  <a:lnTo>
                    <a:pt x="1" y="2334"/>
                  </a:lnTo>
                  <a:lnTo>
                    <a:pt x="2311" y="2334"/>
                  </a:lnTo>
                  <a:lnTo>
                    <a:pt x="231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102"/>
            <p:cNvSpPr/>
            <p:nvPr/>
          </p:nvSpPr>
          <p:spPr>
            <a:xfrm>
              <a:off x="4065003" y="1922400"/>
              <a:ext cx="260498" cy="348871"/>
            </a:xfrm>
            <a:custGeom>
              <a:rect b="b" l="l" r="r" t="t"/>
              <a:pathLst>
                <a:path extrusionOk="0" h="10718" w="8003">
                  <a:moveTo>
                    <a:pt x="4311" y="3739"/>
                  </a:moveTo>
                  <a:lnTo>
                    <a:pt x="4311" y="6526"/>
                  </a:lnTo>
                  <a:lnTo>
                    <a:pt x="5240" y="5621"/>
                  </a:lnTo>
                  <a:lnTo>
                    <a:pt x="5693" y="6049"/>
                  </a:lnTo>
                  <a:lnTo>
                    <a:pt x="4002" y="7740"/>
                  </a:lnTo>
                  <a:lnTo>
                    <a:pt x="2335" y="6073"/>
                  </a:lnTo>
                  <a:lnTo>
                    <a:pt x="2787" y="5621"/>
                  </a:lnTo>
                  <a:lnTo>
                    <a:pt x="3692" y="6526"/>
                  </a:lnTo>
                  <a:lnTo>
                    <a:pt x="3692" y="3739"/>
                  </a:lnTo>
                  <a:close/>
                  <a:moveTo>
                    <a:pt x="6312" y="7740"/>
                  </a:moveTo>
                  <a:lnTo>
                    <a:pt x="6312" y="9169"/>
                  </a:lnTo>
                  <a:lnTo>
                    <a:pt x="1668" y="9169"/>
                  </a:lnTo>
                  <a:lnTo>
                    <a:pt x="1668" y="7740"/>
                  </a:lnTo>
                  <a:lnTo>
                    <a:pt x="2287" y="7740"/>
                  </a:lnTo>
                  <a:lnTo>
                    <a:pt x="2287" y="8526"/>
                  </a:lnTo>
                  <a:lnTo>
                    <a:pt x="5693" y="8526"/>
                  </a:lnTo>
                  <a:lnTo>
                    <a:pt x="5693" y="7740"/>
                  </a:lnTo>
                  <a:close/>
                  <a:moveTo>
                    <a:pt x="2954" y="1"/>
                  </a:moveTo>
                  <a:lnTo>
                    <a:pt x="2954" y="2954"/>
                  </a:lnTo>
                  <a:lnTo>
                    <a:pt x="1" y="2954"/>
                  </a:lnTo>
                  <a:lnTo>
                    <a:pt x="1" y="10717"/>
                  </a:lnTo>
                  <a:lnTo>
                    <a:pt x="8003" y="10717"/>
                  </a:lnTo>
                  <a:lnTo>
                    <a:pt x="800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7" name="Google Shape;9087;p102"/>
          <p:cNvGrpSpPr/>
          <p:nvPr/>
        </p:nvGrpSpPr>
        <p:grpSpPr>
          <a:xfrm>
            <a:off x="2508740" y="1781077"/>
            <a:ext cx="349710" cy="325661"/>
            <a:chOff x="2513885" y="1934802"/>
            <a:chExt cx="348838" cy="324816"/>
          </a:xfrm>
        </p:grpSpPr>
        <p:sp>
          <p:nvSpPr>
            <p:cNvPr id="9088" name="Google Shape;9088;p102"/>
            <p:cNvSpPr/>
            <p:nvPr/>
          </p:nvSpPr>
          <p:spPr>
            <a:xfrm>
              <a:off x="2669674" y="2065038"/>
              <a:ext cx="35707" cy="61259"/>
            </a:xfrm>
            <a:custGeom>
              <a:rect b="b" l="l" r="r" t="t"/>
              <a:pathLst>
                <a:path extrusionOk="0" h="1882" w="1097">
                  <a:moveTo>
                    <a:pt x="549" y="0"/>
                  </a:moveTo>
                  <a:cubicBezTo>
                    <a:pt x="525" y="0"/>
                    <a:pt x="382" y="120"/>
                    <a:pt x="215" y="572"/>
                  </a:cubicBezTo>
                  <a:cubicBezTo>
                    <a:pt x="96" y="1001"/>
                    <a:pt x="25" y="1429"/>
                    <a:pt x="1" y="1882"/>
                  </a:cubicBezTo>
                  <a:lnTo>
                    <a:pt x="1096" y="1882"/>
                  </a:lnTo>
                  <a:cubicBezTo>
                    <a:pt x="1096" y="1429"/>
                    <a:pt x="1025" y="1001"/>
                    <a:pt x="882" y="572"/>
                  </a:cubicBezTo>
                  <a:cubicBezTo>
                    <a:pt x="739" y="120"/>
                    <a:pt x="596" y="0"/>
                    <a:pt x="5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102"/>
            <p:cNvSpPr/>
            <p:nvPr/>
          </p:nvSpPr>
          <p:spPr>
            <a:xfrm>
              <a:off x="2669674" y="2146415"/>
              <a:ext cx="35707" cy="62073"/>
            </a:xfrm>
            <a:custGeom>
              <a:rect b="b" l="l" r="r" t="t"/>
              <a:pathLst>
                <a:path extrusionOk="0" h="1907" w="1097">
                  <a:moveTo>
                    <a:pt x="1" y="1"/>
                  </a:moveTo>
                  <a:cubicBezTo>
                    <a:pt x="25" y="453"/>
                    <a:pt x="96" y="906"/>
                    <a:pt x="215" y="1335"/>
                  </a:cubicBezTo>
                  <a:cubicBezTo>
                    <a:pt x="382" y="1763"/>
                    <a:pt x="525" y="1882"/>
                    <a:pt x="549" y="1906"/>
                  </a:cubicBezTo>
                  <a:cubicBezTo>
                    <a:pt x="596" y="1906"/>
                    <a:pt x="739" y="1763"/>
                    <a:pt x="882" y="1335"/>
                  </a:cubicBezTo>
                  <a:cubicBezTo>
                    <a:pt x="1025" y="906"/>
                    <a:pt x="1096" y="453"/>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102"/>
            <p:cNvSpPr/>
            <p:nvPr/>
          </p:nvSpPr>
          <p:spPr>
            <a:xfrm>
              <a:off x="2715408" y="2071222"/>
              <a:ext cx="42673" cy="55075"/>
            </a:xfrm>
            <a:custGeom>
              <a:rect b="b" l="l" r="r" t="t"/>
              <a:pathLst>
                <a:path extrusionOk="0" h="1692" w="1311">
                  <a:moveTo>
                    <a:pt x="1" y="1"/>
                  </a:moveTo>
                  <a:lnTo>
                    <a:pt x="1" y="1"/>
                  </a:lnTo>
                  <a:cubicBezTo>
                    <a:pt x="215" y="549"/>
                    <a:pt x="310" y="1120"/>
                    <a:pt x="334" y="1692"/>
                  </a:cubicBezTo>
                  <a:lnTo>
                    <a:pt x="1311" y="1692"/>
                  </a:lnTo>
                  <a:cubicBezTo>
                    <a:pt x="1215" y="930"/>
                    <a:pt x="715" y="287"/>
                    <a:pt x="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102"/>
            <p:cNvSpPr/>
            <p:nvPr/>
          </p:nvSpPr>
          <p:spPr>
            <a:xfrm>
              <a:off x="2677421" y="1949547"/>
              <a:ext cx="162066" cy="41892"/>
            </a:xfrm>
            <a:custGeom>
              <a:rect b="b" l="l" r="r" t="t"/>
              <a:pathLst>
                <a:path extrusionOk="0" h="1287" w="4979">
                  <a:moveTo>
                    <a:pt x="1" y="0"/>
                  </a:moveTo>
                  <a:lnTo>
                    <a:pt x="739" y="1286"/>
                  </a:lnTo>
                  <a:lnTo>
                    <a:pt x="4978" y="1286"/>
                  </a:lnTo>
                  <a:lnTo>
                    <a:pt x="497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102"/>
            <p:cNvSpPr/>
            <p:nvPr/>
          </p:nvSpPr>
          <p:spPr>
            <a:xfrm>
              <a:off x="2616974" y="2071222"/>
              <a:ext cx="42673" cy="55075"/>
            </a:xfrm>
            <a:custGeom>
              <a:rect b="b" l="l" r="r" t="t"/>
              <a:pathLst>
                <a:path extrusionOk="0" h="1692" w="1311">
                  <a:moveTo>
                    <a:pt x="1310" y="1"/>
                  </a:moveTo>
                  <a:lnTo>
                    <a:pt x="1310" y="1"/>
                  </a:lnTo>
                  <a:cubicBezTo>
                    <a:pt x="620" y="287"/>
                    <a:pt x="119" y="930"/>
                    <a:pt x="0" y="1692"/>
                  </a:cubicBezTo>
                  <a:lnTo>
                    <a:pt x="1001" y="1692"/>
                  </a:lnTo>
                  <a:cubicBezTo>
                    <a:pt x="1001" y="1120"/>
                    <a:pt x="1120" y="549"/>
                    <a:pt x="1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102"/>
            <p:cNvSpPr/>
            <p:nvPr/>
          </p:nvSpPr>
          <p:spPr>
            <a:xfrm>
              <a:off x="2616974" y="2146415"/>
              <a:ext cx="42673" cy="55856"/>
            </a:xfrm>
            <a:custGeom>
              <a:rect b="b" l="l" r="r" t="t"/>
              <a:pathLst>
                <a:path extrusionOk="0" h="1716" w="1311">
                  <a:moveTo>
                    <a:pt x="0" y="1"/>
                  </a:moveTo>
                  <a:cubicBezTo>
                    <a:pt x="119" y="763"/>
                    <a:pt x="620" y="1406"/>
                    <a:pt x="1310" y="1716"/>
                  </a:cubicBezTo>
                  <a:cubicBezTo>
                    <a:pt x="1120" y="1168"/>
                    <a:pt x="1001" y="596"/>
                    <a:pt x="10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102"/>
            <p:cNvSpPr/>
            <p:nvPr/>
          </p:nvSpPr>
          <p:spPr>
            <a:xfrm>
              <a:off x="2513885" y="1934802"/>
              <a:ext cx="348838" cy="324816"/>
            </a:xfrm>
            <a:custGeom>
              <a:rect b="b" l="l" r="r" t="t"/>
              <a:pathLst>
                <a:path extrusionOk="0" h="9979" w="10717">
                  <a:moveTo>
                    <a:pt x="5315" y="3371"/>
                  </a:moveTo>
                  <a:cubicBezTo>
                    <a:pt x="6767" y="3371"/>
                    <a:pt x="8168" y="4497"/>
                    <a:pt x="8168" y="6192"/>
                  </a:cubicBezTo>
                  <a:cubicBezTo>
                    <a:pt x="8168" y="7740"/>
                    <a:pt x="6906" y="9002"/>
                    <a:pt x="5335" y="9002"/>
                  </a:cubicBezTo>
                  <a:cubicBezTo>
                    <a:pt x="2834" y="9002"/>
                    <a:pt x="1572" y="5978"/>
                    <a:pt x="3358" y="4192"/>
                  </a:cubicBezTo>
                  <a:cubicBezTo>
                    <a:pt x="3925" y="3625"/>
                    <a:pt x="4626" y="3371"/>
                    <a:pt x="5315" y="3371"/>
                  </a:cubicBezTo>
                  <a:close/>
                  <a:moveTo>
                    <a:pt x="0" y="1"/>
                  </a:moveTo>
                  <a:lnTo>
                    <a:pt x="0" y="9979"/>
                  </a:lnTo>
                  <a:lnTo>
                    <a:pt x="10717" y="9979"/>
                  </a:lnTo>
                  <a:lnTo>
                    <a:pt x="10717" y="2382"/>
                  </a:lnTo>
                  <a:lnTo>
                    <a:pt x="5406" y="2382"/>
                  </a:lnTo>
                  <a:lnTo>
                    <a:pt x="404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102"/>
            <p:cNvSpPr/>
            <p:nvPr/>
          </p:nvSpPr>
          <p:spPr>
            <a:xfrm>
              <a:off x="2715408" y="2146415"/>
              <a:ext cx="42673" cy="55856"/>
            </a:xfrm>
            <a:custGeom>
              <a:rect b="b" l="l" r="r" t="t"/>
              <a:pathLst>
                <a:path extrusionOk="0" h="1716" w="1311">
                  <a:moveTo>
                    <a:pt x="334" y="1"/>
                  </a:moveTo>
                  <a:cubicBezTo>
                    <a:pt x="310" y="596"/>
                    <a:pt x="215" y="1168"/>
                    <a:pt x="1" y="1716"/>
                  </a:cubicBezTo>
                  <a:cubicBezTo>
                    <a:pt x="715" y="1406"/>
                    <a:pt x="1215" y="763"/>
                    <a:pt x="13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6" name="Google Shape;9096;p102"/>
          <p:cNvGrpSpPr/>
          <p:nvPr/>
        </p:nvGrpSpPr>
        <p:grpSpPr>
          <a:xfrm>
            <a:off x="1752584" y="1784178"/>
            <a:ext cx="349743" cy="318684"/>
            <a:chOff x="1759614" y="1937894"/>
            <a:chExt cx="348871" cy="317857"/>
          </a:xfrm>
        </p:grpSpPr>
        <p:sp>
          <p:nvSpPr>
            <p:cNvPr id="9097" name="Google Shape;9097;p102"/>
            <p:cNvSpPr/>
            <p:nvPr/>
          </p:nvSpPr>
          <p:spPr>
            <a:xfrm>
              <a:off x="1844898" y="1937894"/>
              <a:ext cx="179090" cy="251188"/>
            </a:xfrm>
            <a:custGeom>
              <a:rect b="b" l="l" r="r" t="t"/>
              <a:pathLst>
                <a:path extrusionOk="0" h="7717" w="5502">
                  <a:moveTo>
                    <a:pt x="1858" y="2525"/>
                  </a:moveTo>
                  <a:lnTo>
                    <a:pt x="2310" y="2954"/>
                  </a:lnTo>
                  <a:lnTo>
                    <a:pt x="1286" y="4026"/>
                  </a:lnTo>
                  <a:lnTo>
                    <a:pt x="524" y="3311"/>
                  </a:lnTo>
                  <a:lnTo>
                    <a:pt x="953" y="2859"/>
                  </a:lnTo>
                  <a:lnTo>
                    <a:pt x="1262" y="3144"/>
                  </a:lnTo>
                  <a:lnTo>
                    <a:pt x="1858" y="2525"/>
                  </a:lnTo>
                  <a:close/>
                  <a:moveTo>
                    <a:pt x="4811" y="3406"/>
                  </a:moveTo>
                  <a:lnTo>
                    <a:pt x="4811" y="4026"/>
                  </a:lnTo>
                  <a:lnTo>
                    <a:pt x="2667" y="4026"/>
                  </a:lnTo>
                  <a:lnTo>
                    <a:pt x="2667" y="3406"/>
                  </a:lnTo>
                  <a:close/>
                  <a:moveTo>
                    <a:pt x="1739" y="4692"/>
                  </a:moveTo>
                  <a:lnTo>
                    <a:pt x="1739" y="5312"/>
                  </a:lnTo>
                  <a:lnTo>
                    <a:pt x="1096" y="5312"/>
                  </a:lnTo>
                  <a:lnTo>
                    <a:pt x="1096" y="4692"/>
                  </a:lnTo>
                  <a:close/>
                  <a:moveTo>
                    <a:pt x="4811" y="4692"/>
                  </a:moveTo>
                  <a:lnTo>
                    <a:pt x="4811" y="5312"/>
                  </a:lnTo>
                  <a:lnTo>
                    <a:pt x="2667" y="5312"/>
                  </a:lnTo>
                  <a:lnTo>
                    <a:pt x="2667" y="4692"/>
                  </a:lnTo>
                  <a:close/>
                  <a:moveTo>
                    <a:pt x="1739" y="5954"/>
                  </a:moveTo>
                  <a:lnTo>
                    <a:pt x="1739" y="6597"/>
                  </a:lnTo>
                  <a:lnTo>
                    <a:pt x="1096" y="6597"/>
                  </a:lnTo>
                  <a:lnTo>
                    <a:pt x="1096" y="5954"/>
                  </a:lnTo>
                  <a:close/>
                  <a:moveTo>
                    <a:pt x="4811" y="5954"/>
                  </a:moveTo>
                  <a:lnTo>
                    <a:pt x="4811" y="6597"/>
                  </a:lnTo>
                  <a:lnTo>
                    <a:pt x="2667" y="6597"/>
                  </a:lnTo>
                  <a:lnTo>
                    <a:pt x="2667" y="5954"/>
                  </a:lnTo>
                  <a:close/>
                  <a:moveTo>
                    <a:pt x="1953" y="1"/>
                  </a:moveTo>
                  <a:lnTo>
                    <a:pt x="1953" y="1954"/>
                  </a:lnTo>
                  <a:lnTo>
                    <a:pt x="0" y="1954"/>
                  </a:lnTo>
                  <a:lnTo>
                    <a:pt x="0" y="7717"/>
                  </a:lnTo>
                  <a:lnTo>
                    <a:pt x="5501" y="7717"/>
                  </a:lnTo>
                  <a:lnTo>
                    <a:pt x="550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102"/>
            <p:cNvSpPr/>
            <p:nvPr/>
          </p:nvSpPr>
          <p:spPr>
            <a:xfrm>
              <a:off x="1853426" y="1946422"/>
              <a:ext cx="34894" cy="34145"/>
            </a:xfrm>
            <a:custGeom>
              <a:rect b="b" l="l" r="r" t="t"/>
              <a:pathLst>
                <a:path extrusionOk="0" h="1049" w="1072">
                  <a:moveTo>
                    <a:pt x="1072" y="1"/>
                  </a:moveTo>
                  <a:lnTo>
                    <a:pt x="0" y="1049"/>
                  </a:lnTo>
                  <a:lnTo>
                    <a:pt x="1072" y="1049"/>
                  </a:lnTo>
                  <a:lnTo>
                    <a:pt x="107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102"/>
            <p:cNvSpPr/>
            <p:nvPr/>
          </p:nvSpPr>
          <p:spPr>
            <a:xfrm>
              <a:off x="2044110" y="2012338"/>
              <a:ext cx="43454" cy="176747"/>
            </a:xfrm>
            <a:custGeom>
              <a:rect b="b" l="l" r="r" t="t"/>
              <a:pathLst>
                <a:path extrusionOk="0" h="5430" w="1335">
                  <a:moveTo>
                    <a:pt x="1" y="0"/>
                  </a:moveTo>
                  <a:lnTo>
                    <a:pt x="1" y="5430"/>
                  </a:lnTo>
                  <a:lnTo>
                    <a:pt x="1334" y="5430"/>
                  </a:lnTo>
                  <a:lnTo>
                    <a:pt x="133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102"/>
            <p:cNvSpPr/>
            <p:nvPr/>
          </p:nvSpPr>
          <p:spPr>
            <a:xfrm>
              <a:off x="1780545" y="2012338"/>
              <a:ext cx="44235" cy="176747"/>
            </a:xfrm>
            <a:custGeom>
              <a:rect b="b" l="l" r="r" t="t"/>
              <a:pathLst>
                <a:path extrusionOk="0" h="5430" w="1359">
                  <a:moveTo>
                    <a:pt x="1" y="0"/>
                  </a:moveTo>
                  <a:lnTo>
                    <a:pt x="1" y="5430"/>
                  </a:lnTo>
                  <a:lnTo>
                    <a:pt x="1358" y="5430"/>
                  </a:lnTo>
                  <a:lnTo>
                    <a:pt x="13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102"/>
            <p:cNvSpPr/>
            <p:nvPr/>
          </p:nvSpPr>
          <p:spPr>
            <a:xfrm>
              <a:off x="1759614" y="2209205"/>
              <a:ext cx="348871" cy="46547"/>
            </a:xfrm>
            <a:custGeom>
              <a:rect b="b" l="l" r="r" t="t"/>
              <a:pathLst>
                <a:path extrusionOk="0" h="1430" w="10718">
                  <a:moveTo>
                    <a:pt x="1" y="1"/>
                  </a:moveTo>
                  <a:lnTo>
                    <a:pt x="1" y="406"/>
                  </a:lnTo>
                  <a:cubicBezTo>
                    <a:pt x="1" y="977"/>
                    <a:pt x="477" y="1430"/>
                    <a:pt x="1025" y="1430"/>
                  </a:cubicBezTo>
                  <a:lnTo>
                    <a:pt x="9693" y="1430"/>
                  </a:lnTo>
                  <a:cubicBezTo>
                    <a:pt x="10265" y="1430"/>
                    <a:pt x="10717" y="977"/>
                    <a:pt x="10717" y="406"/>
                  </a:cubicBezTo>
                  <a:lnTo>
                    <a:pt x="1071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2" name="Google Shape;9102;p102"/>
          <p:cNvGrpSpPr/>
          <p:nvPr/>
        </p:nvGrpSpPr>
        <p:grpSpPr>
          <a:xfrm>
            <a:off x="1052392" y="1768643"/>
            <a:ext cx="240167" cy="349785"/>
            <a:chOff x="1061169" y="1922400"/>
            <a:chExt cx="239568" cy="348878"/>
          </a:xfrm>
        </p:grpSpPr>
        <p:sp>
          <p:nvSpPr>
            <p:cNvPr id="9103" name="Google Shape;9103;p102"/>
            <p:cNvSpPr/>
            <p:nvPr/>
          </p:nvSpPr>
          <p:spPr>
            <a:xfrm>
              <a:off x="1159635" y="2002247"/>
              <a:ext cx="31801" cy="36456"/>
            </a:xfrm>
            <a:custGeom>
              <a:rect b="b" l="l" r="r" t="t"/>
              <a:pathLst>
                <a:path extrusionOk="0" h="1120" w="977">
                  <a:moveTo>
                    <a:pt x="0" y="1"/>
                  </a:moveTo>
                  <a:lnTo>
                    <a:pt x="0" y="1120"/>
                  </a:lnTo>
                  <a:lnTo>
                    <a:pt x="977" y="548"/>
                  </a:ln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102"/>
            <p:cNvSpPr/>
            <p:nvPr/>
          </p:nvSpPr>
          <p:spPr>
            <a:xfrm>
              <a:off x="1061169" y="1922400"/>
              <a:ext cx="239568" cy="265901"/>
            </a:xfrm>
            <a:custGeom>
              <a:rect b="b" l="l" r="r" t="t"/>
              <a:pathLst>
                <a:path extrusionOk="0" h="8169" w="7360">
                  <a:moveTo>
                    <a:pt x="2406" y="1358"/>
                  </a:moveTo>
                  <a:lnTo>
                    <a:pt x="5264" y="3025"/>
                  </a:lnTo>
                  <a:lnTo>
                    <a:pt x="2406" y="4668"/>
                  </a:lnTo>
                  <a:lnTo>
                    <a:pt x="2406" y="1358"/>
                  </a:lnTo>
                  <a:close/>
                  <a:moveTo>
                    <a:pt x="5573" y="5335"/>
                  </a:moveTo>
                  <a:lnTo>
                    <a:pt x="5573" y="5954"/>
                  </a:lnTo>
                  <a:lnTo>
                    <a:pt x="1763" y="5954"/>
                  </a:lnTo>
                  <a:lnTo>
                    <a:pt x="1763" y="5335"/>
                  </a:lnTo>
                  <a:close/>
                  <a:moveTo>
                    <a:pt x="5573" y="6645"/>
                  </a:moveTo>
                  <a:lnTo>
                    <a:pt x="5573" y="7264"/>
                  </a:lnTo>
                  <a:lnTo>
                    <a:pt x="1763" y="7264"/>
                  </a:lnTo>
                  <a:lnTo>
                    <a:pt x="1763" y="6645"/>
                  </a:lnTo>
                  <a:close/>
                  <a:moveTo>
                    <a:pt x="1" y="1"/>
                  </a:moveTo>
                  <a:lnTo>
                    <a:pt x="1" y="8169"/>
                  </a:lnTo>
                  <a:lnTo>
                    <a:pt x="7359" y="8169"/>
                  </a:lnTo>
                  <a:lnTo>
                    <a:pt x="735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102"/>
            <p:cNvSpPr/>
            <p:nvPr/>
          </p:nvSpPr>
          <p:spPr>
            <a:xfrm>
              <a:off x="1061169" y="2208456"/>
              <a:ext cx="239568" cy="62822"/>
            </a:xfrm>
            <a:custGeom>
              <a:rect b="b" l="l" r="r" t="t"/>
              <a:pathLst>
                <a:path extrusionOk="0" h="1930" w="7360">
                  <a:moveTo>
                    <a:pt x="4002" y="643"/>
                  </a:moveTo>
                  <a:lnTo>
                    <a:pt x="3978" y="1286"/>
                  </a:lnTo>
                  <a:lnTo>
                    <a:pt x="3382" y="1286"/>
                  </a:lnTo>
                  <a:lnTo>
                    <a:pt x="3382" y="643"/>
                  </a:lnTo>
                  <a:close/>
                  <a:moveTo>
                    <a:pt x="1" y="0"/>
                  </a:moveTo>
                  <a:lnTo>
                    <a:pt x="1" y="1929"/>
                  </a:lnTo>
                  <a:lnTo>
                    <a:pt x="7359" y="1929"/>
                  </a:lnTo>
                  <a:lnTo>
                    <a:pt x="735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6" name="Google Shape;9106;p102"/>
          <p:cNvGrpSpPr/>
          <p:nvPr/>
        </p:nvGrpSpPr>
        <p:grpSpPr>
          <a:xfrm>
            <a:off x="3262547" y="2914996"/>
            <a:ext cx="348927" cy="293026"/>
            <a:chOff x="3265812" y="3065780"/>
            <a:chExt cx="348057" cy="292266"/>
          </a:xfrm>
        </p:grpSpPr>
        <p:sp>
          <p:nvSpPr>
            <p:cNvPr id="9107" name="Google Shape;9107;p102"/>
            <p:cNvSpPr/>
            <p:nvPr/>
          </p:nvSpPr>
          <p:spPr>
            <a:xfrm>
              <a:off x="3327040" y="3127040"/>
              <a:ext cx="225604" cy="126359"/>
            </a:xfrm>
            <a:custGeom>
              <a:rect b="b" l="l" r="r" t="t"/>
              <a:pathLst>
                <a:path extrusionOk="0" h="3882" w="6931">
                  <a:moveTo>
                    <a:pt x="4763" y="595"/>
                  </a:moveTo>
                  <a:cubicBezTo>
                    <a:pt x="5263" y="595"/>
                    <a:pt x="5692" y="1000"/>
                    <a:pt x="5692" y="1524"/>
                  </a:cubicBezTo>
                  <a:lnTo>
                    <a:pt x="5692" y="2405"/>
                  </a:lnTo>
                  <a:cubicBezTo>
                    <a:pt x="5692" y="2905"/>
                    <a:pt x="5263" y="3310"/>
                    <a:pt x="4763" y="3310"/>
                  </a:cubicBezTo>
                  <a:lnTo>
                    <a:pt x="3763" y="3310"/>
                  </a:lnTo>
                  <a:lnTo>
                    <a:pt x="3763" y="595"/>
                  </a:lnTo>
                  <a:close/>
                  <a:moveTo>
                    <a:pt x="3168" y="595"/>
                  </a:moveTo>
                  <a:lnTo>
                    <a:pt x="3168" y="3310"/>
                  </a:lnTo>
                  <a:lnTo>
                    <a:pt x="2549" y="3310"/>
                  </a:lnTo>
                  <a:lnTo>
                    <a:pt x="2549" y="2286"/>
                  </a:lnTo>
                  <a:lnTo>
                    <a:pt x="1882" y="2286"/>
                  </a:lnTo>
                  <a:lnTo>
                    <a:pt x="1882" y="3334"/>
                  </a:lnTo>
                  <a:lnTo>
                    <a:pt x="1239" y="3334"/>
                  </a:lnTo>
                  <a:lnTo>
                    <a:pt x="1239" y="595"/>
                  </a:lnTo>
                  <a:lnTo>
                    <a:pt x="1882" y="595"/>
                  </a:lnTo>
                  <a:lnTo>
                    <a:pt x="1882" y="1667"/>
                  </a:lnTo>
                  <a:lnTo>
                    <a:pt x="2549" y="1667"/>
                  </a:lnTo>
                  <a:lnTo>
                    <a:pt x="2549" y="595"/>
                  </a:lnTo>
                  <a:close/>
                  <a:moveTo>
                    <a:pt x="0" y="0"/>
                  </a:moveTo>
                  <a:lnTo>
                    <a:pt x="0" y="3882"/>
                  </a:lnTo>
                  <a:lnTo>
                    <a:pt x="6931" y="3882"/>
                  </a:lnTo>
                  <a:lnTo>
                    <a:pt x="693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102"/>
            <p:cNvSpPr/>
            <p:nvPr/>
          </p:nvSpPr>
          <p:spPr>
            <a:xfrm>
              <a:off x="3265812" y="3065780"/>
              <a:ext cx="348057" cy="292266"/>
            </a:xfrm>
            <a:custGeom>
              <a:rect b="b" l="l" r="r" t="t"/>
              <a:pathLst>
                <a:path extrusionOk="0" h="8979" w="10693">
                  <a:moveTo>
                    <a:pt x="9454" y="1239"/>
                  </a:moveTo>
                  <a:lnTo>
                    <a:pt x="9454" y="6407"/>
                  </a:lnTo>
                  <a:lnTo>
                    <a:pt x="1238" y="6407"/>
                  </a:lnTo>
                  <a:lnTo>
                    <a:pt x="1238" y="1239"/>
                  </a:lnTo>
                  <a:close/>
                  <a:moveTo>
                    <a:pt x="0" y="1"/>
                  </a:moveTo>
                  <a:lnTo>
                    <a:pt x="0" y="7645"/>
                  </a:lnTo>
                  <a:lnTo>
                    <a:pt x="3358" y="7645"/>
                  </a:lnTo>
                  <a:lnTo>
                    <a:pt x="3358" y="8979"/>
                  </a:lnTo>
                  <a:lnTo>
                    <a:pt x="7359" y="8979"/>
                  </a:lnTo>
                  <a:lnTo>
                    <a:pt x="7359" y="7645"/>
                  </a:lnTo>
                  <a:lnTo>
                    <a:pt x="10693" y="7645"/>
                  </a:lnTo>
                  <a:lnTo>
                    <a:pt x="1069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102"/>
            <p:cNvSpPr/>
            <p:nvPr/>
          </p:nvSpPr>
          <p:spPr>
            <a:xfrm>
              <a:off x="3469679" y="3166557"/>
              <a:ext cx="21743" cy="48109"/>
            </a:xfrm>
            <a:custGeom>
              <a:rect b="b" l="l" r="r" t="t"/>
              <a:pathLst>
                <a:path extrusionOk="0" h="1478" w="668">
                  <a:moveTo>
                    <a:pt x="381" y="1"/>
                  </a:moveTo>
                  <a:lnTo>
                    <a:pt x="381" y="24"/>
                  </a:lnTo>
                  <a:lnTo>
                    <a:pt x="0" y="24"/>
                  </a:lnTo>
                  <a:lnTo>
                    <a:pt x="0" y="1477"/>
                  </a:lnTo>
                  <a:lnTo>
                    <a:pt x="381" y="1477"/>
                  </a:lnTo>
                  <a:cubicBezTo>
                    <a:pt x="548" y="1477"/>
                    <a:pt x="667" y="1334"/>
                    <a:pt x="667" y="1191"/>
                  </a:cubicBezTo>
                  <a:lnTo>
                    <a:pt x="667" y="310"/>
                  </a:lnTo>
                  <a:cubicBezTo>
                    <a:pt x="667" y="144"/>
                    <a:pt x="548" y="1"/>
                    <a:pt x="3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0" name="Google Shape;9110;p102"/>
          <p:cNvGrpSpPr/>
          <p:nvPr/>
        </p:nvGrpSpPr>
        <p:grpSpPr>
          <a:xfrm>
            <a:off x="997211" y="2914996"/>
            <a:ext cx="349749" cy="292249"/>
            <a:chOff x="1006125" y="3065780"/>
            <a:chExt cx="348877" cy="291491"/>
          </a:xfrm>
        </p:grpSpPr>
        <p:sp>
          <p:nvSpPr>
            <p:cNvPr id="9111" name="Google Shape;9111;p102"/>
            <p:cNvSpPr/>
            <p:nvPr/>
          </p:nvSpPr>
          <p:spPr>
            <a:xfrm>
              <a:off x="1027055" y="3113857"/>
              <a:ext cx="307012" cy="176746"/>
            </a:xfrm>
            <a:custGeom>
              <a:rect b="b" l="l" r="r" t="t"/>
              <a:pathLst>
                <a:path extrusionOk="0" h="5430" w="9432">
                  <a:moveTo>
                    <a:pt x="1" y="0"/>
                  </a:moveTo>
                  <a:lnTo>
                    <a:pt x="1" y="5430"/>
                  </a:lnTo>
                  <a:lnTo>
                    <a:pt x="882" y="5430"/>
                  </a:lnTo>
                  <a:lnTo>
                    <a:pt x="882" y="5168"/>
                  </a:lnTo>
                  <a:cubicBezTo>
                    <a:pt x="882" y="4430"/>
                    <a:pt x="1287" y="3763"/>
                    <a:pt x="1930" y="3453"/>
                  </a:cubicBezTo>
                  <a:cubicBezTo>
                    <a:pt x="1739" y="3215"/>
                    <a:pt x="1620" y="2882"/>
                    <a:pt x="1644" y="2572"/>
                  </a:cubicBezTo>
                  <a:cubicBezTo>
                    <a:pt x="1682" y="1923"/>
                    <a:pt x="2225" y="1458"/>
                    <a:pt x="2831" y="1458"/>
                  </a:cubicBezTo>
                  <a:cubicBezTo>
                    <a:pt x="2982" y="1458"/>
                    <a:pt x="3136" y="1487"/>
                    <a:pt x="3287" y="1548"/>
                  </a:cubicBezTo>
                  <a:cubicBezTo>
                    <a:pt x="4049" y="1882"/>
                    <a:pt x="4264" y="2834"/>
                    <a:pt x="3716" y="3453"/>
                  </a:cubicBezTo>
                  <a:cubicBezTo>
                    <a:pt x="4359" y="3787"/>
                    <a:pt x="4764" y="4430"/>
                    <a:pt x="4764" y="5168"/>
                  </a:cubicBezTo>
                  <a:lnTo>
                    <a:pt x="4764" y="5430"/>
                  </a:lnTo>
                  <a:lnTo>
                    <a:pt x="9431" y="5430"/>
                  </a:lnTo>
                  <a:lnTo>
                    <a:pt x="9431" y="2263"/>
                  </a:lnTo>
                  <a:lnTo>
                    <a:pt x="7645" y="2263"/>
                  </a:lnTo>
                  <a:lnTo>
                    <a:pt x="5788" y="3477"/>
                  </a:lnTo>
                  <a:lnTo>
                    <a:pt x="5788" y="2263"/>
                  </a:lnTo>
                  <a:lnTo>
                    <a:pt x="5693" y="2263"/>
                  </a:lnTo>
                  <a:cubicBezTo>
                    <a:pt x="5192" y="2263"/>
                    <a:pt x="4788" y="1858"/>
                    <a:pt x="4788" y="1358"/>
                  </a:cubicBezTo>
                  <a:lnTo>
                    <a:pt x="478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102"/>
            <p:cNvSpPr/>
            <p:nvPr/>
          </p:nvSpPr>
          <p:spPr>
            <a:xfrm>
              <a:off x="1203026" y="3065780"/>
              <a:ext cx="151976" cy="123299"/>
            </a:xfrm>
            <a:custGeom>
              <a:rect b="b" l="l" r="r" t="t"/>
              <a:pathLst>
                <a:path extrusionOk="0" h="3788" w="4669">
                  <a:moveTo>
                    <a:pt x="1406" y="1168"/>
                  </a:moveTo>
                  <a:lnTo>
                    <a:pt x="1406" y="1763"/>
                  </a:lnTo>
                  <a:lnTo>
                    <a:pt x="763" y="1763"/>
                  </a:lnTo>
                  <a:lnTo>
                    <a:pt x="763" y="1168"/>
                  </a:lnTo>
                  <a:close/>
                  <a:moveTo>
                    <a:pt x="2644" y="1168"/>
                  </a:moveTo>
                  <a:lnTo>
                    <a:pt x="2644" y="1763"/>
                  </a:lnTo>
                  <a:lnTo>
                    <a:pt x="2025" y="1763"/>
                  </a:lnTo>
                  <a:lnTo>
                    <a:pt x="2025" y="1168"/>
                  </a:lnTo>
                  <a:close/>
                  <a:moveTo>
                    <a:pt x="3906" y="1168"/>
                  </a:moveTo>
                  <a:lnTo>
                    <a:pt x="3906" y="1763"/>
                  </a:lnTo>
                  <a:lnTo>
                    <a:pt x="3287" y="1763"/>
                  </a:lnTo>
                  <a:lnTo>
                    <a:pt x="3287" y="1168"/>
                  </a:lnTo>
                  <a:close/>
                  <a:moveTo>
                    <a:pt x="287" y="1"/>
                  </a:moveTo>
                  <a:cubicBezTo>
                    <a:pt x="120" y="1"/>
                    <a:pt x="1" y="120"/>
                    <a:pt x="1" y="287"/>
                  </a:cubicBezTo>
                  <a:lnTo>
                    <a:pt x="1" y="2835"/>
                  </a:lnTo>
                  <a:cubicBezTo>
                    <a:pt x="1" y="2978"/>
                    <a:pt x="120" y="3097"/>
                    <a:pt x="287" y="3097"/>
                  </a:cubicBezTo>
                  <a:lnTo>
                    <a:pt x="1001" y="3097"/>
                  </a:lnTo>
                  <a:lnTo>
                    <a:pt x="1001" y="3787"/>
                  </a:lnTo>
                  <a:lnTo>
                    <a:pt x="2025" y="3097"/>
                  </a:lnTo>
                  <a:lnTo>
                    <a:pt x="4383" y="3097"/>
                  </a:lnTo>
                  <a:cubicBezTo>
                    <a:pt x="4549" y="3097"/>
                    <a:pt x="4668" y="2978"/>
                    <a:pt x="4668" y="2835"/>
                  </a:cubicBezTo>
                  <a:lnTo>
                    <a:pt x="4668" y="287"/>
                  </a:lnTo>
                  <a:cubicBezTo>
                    <a:pt x="4668" y="120"/>
                    <a:pt x="4549" y="1"/>
                    <a:pt x="438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102"/>
            <p:cNvSpPr/>
            <p:nvPr/>
          </p:nvSpPr>
          <p:spPr>
            <a:xfrm>
              <a:off x="1006125" y="3310757"/>
              <a:ext cx="348871" cy="46514"/>
            </a:xfrm>
            <a:custGeom>
              <a:rect b="b" l="l" r="r" t="t"/>
              <a:pathLst>
                <a:path extrusionOk="0" h="1429" w="10718">
                  <a:moveTo>
                    <a:pt x="1" y="0"/>
                  </a:moveTo>
                  <a:lnTo>
                    <a:pt x="1" y="405"/>
                  </a:lnTo>
                  <a:cubicBezTo>
                    <a:pt x="1" y="977"/>
                    <a:pt x="453" y="1429"/>
                    <a:pt x="1025" y="1429"/>
                  </a:cubicBezTo>
                  <a:lnTo>
                    <a:pt x="9693" y="1429"/>
                  </a:lnTo>
                  <a:cubicBezTo>
                    <a:pt x="10241" y="1429"/>
                    <a:pt x="10717" y="977"/>
                    <a:pt x="10717" y="405"/>
                  </a:cubicBez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102"/>
            <p:cNvSpPr/>
            <p:nvPr/>
          </p:nvSpPr>
          <p:spPr>
            <a:xfrm>
              <a:off x="1075133" y="3237094"/>
              <a:ext cx="88015" cy="53512"/>
            </a:xfrm>
            <a:custGeom>
              <a:rect b="b" l="l" r="r" t="t"/>
              <a:pathLst>
                <a:path extrusionOk="0" h="1644" w="2704">
                  <a:moveTo>
                    <a:pt x="1362" y="1"/>
                  </a:moveTo>
                  <a:cubicBezTo>
                    <a:pt x="682" y="1"/>
                    <a:pt x="0" y="471"/>
                    <a:pt x="48" y="1406"/>
                  </a:cubicBezTo>
                  <a:lnTo>
                    <a:pt x="48" y="1644"/>
                  </a:lnTo>
                  <a:lnTo>
                    <a:pt x="2668" y="1644"/>
                  </a:lnTo>
                  <a:lnTo>
                    <a:pt x="2668" y="1382"/>
                  </a:lnTo>
                  <a:cubicBezTo>
                    <a:pt x="2703" y="459"/>
                    <a:pt x="2033" y="1"/>
                    <a:pt x="136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102"/>
            <p:cNvSpPr/>
            <p:nvPr/>
          </p:nvSpPr>
          <p:spPr>
            <a:xfrm>
              <a:off x="1094501" y="3181335"/>
              <a:ext cx="43454" cy="37205"/>
            </a:xfrm>
            <a:custGeom>
              <a:rect b="b" l="l" r="r" t="t"/>
              <a:pathLst>
                <a:path extrusionOk="0" h="1143" w="1335">
                  <a:moveTo>
                    <a:pt x="752" y="1"/>
                  </a:moveTo>
                  <a:cubicBezTo>
                    <a:pt x="613" y="1"/>
                    <a:pt x="472" y="52"/>
                    <a:pt x="358" y="166"/>
                  </a:cubicBezTo>
                  <a:cubicBezTo>
                    <a:pt x="1" y="523"/>
                    <a:pt x="263" y="1142"/>
                    <a:pt x="763" y="1142"/>
                  </a:cubicBezTo>
                  <a:cubicBezTo>
                    <a:pt x="1072" y="1142"/>
                    <a:pt x="1334" y="880"/>
                    <a:pt x="1334" y="571"/>
                  </a:cubicBezTo>
                  <a:cubicBezTo>
                    <a:pt x="1334" y="231"/>
                    <a:pt x="1048" y="1"/>
                    <a:pt x="75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6" name="Google Shape;9116;p102"/>
          <p:cNvGrpSpPr/>
          <p:nvPr/>
        </p:nvGrpSpPr>
        <p:grpSpPr>
          <a:xfrm>
            <a:off x="7797037" y="2327460"/>
            <a:ext cx="349752" cy="349750"/>
            <a:chOff x="7788994" y="2479767"/>
            <a:chExt cx="348880" cy="348843"/>
          </a:xfrm>
        </p:grpSpPr>
        <p:sp>
          <p:nvSpPr>
            <p:cNvPr id="9117" name="Google Shape;9117;p102"/>
            <p:cNvSpPr/>
            <p:nvPr/>
          </p:nvSpPr>
          <p:spPr>
            <a:xfrm>
              <a:off x="8109166" y="2698346"/>
              <a:ext cx="28709" cy="29490"/>
            </a:xfrm>
            <a:custGeom>
              <a:rect b="b" l="l" r="r" t="t"/>
              <a:pathLst>
                <a:path extrusionOk="0" h="906" w="882">
                  <a:moveTo>
                    <a:pt x="0" y="1"/>
                  </a:moveTo>
                  <a:lnTo>
                    <a:pt x="0" y="906"/>
                  </a:lnTo>
                  <a:lnTo>
                    <a:pt x="881" y="906"/>
                  </a:lnTo>
                  <a:lnTo>
                    <a:pt x="88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102"/>
            <p:cNvSpPr/>
            <p:nvPr/>
          </p:nvSpPr>
          <p:spPr>
            <a:xfrm>
              <a:off x="8024663" y="2698346"/>
              <a:ext cx="63603" cy="29490"/>
            </a:xfrm>
            <a:custGeom>
              <a:rect b="b" l="l" r="r" t="t"/>
              <a:pathLst>
                <a:path extrusionOk="0" h="906" w="1954">
                  <a:moveTo>
                    <a:pt x="0" y="1"/>
                  </a:moveTo>
                  <a:lnTo>
                    <a:pt x="1072" y="906"/>
                  </a:lnTo>
                  <a:lnTo>
                    <a:pt x="1953" y="906"/>
                  </a:lnTo>
                  <a:lnTo>
                    <a:pt x="195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102"/>
            <p:cNvSpPr/>
            <p:nvPr/>
          </p:nvSpPr>
          <p:spPr>
            <a:xfrm>
              <a:off x="8109166" y="2479767"/>
              <a:ext cx="28709" cy="29490"/>
            </a:xfrm>
            <a:custGeom>
              <a:rect b="b" l="l" r="r" t="t"/>
              <a:pathLst>
                <a:path extrusionOk="0" h="906" w="882">
                  <a:moveTo>
                    <a:pt x="0" y="0"/>
                  </a:moveTo>
                  <a:lnTo>
                    <a:pt x="0" y="905"/>
                  </a:lnTo>
                  <a:lnTo>
                    <a:pt x="881" y="905"/>
                  </a:lnTo>
                  <a:lnTo>
                    <a:pt x="88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102"/>
            <p:cNvSpPr/>
            <p:nvPr/>
          </p:nvSpPr>
          <p:spPr>
            <a:xfrm>
              <a:off x="8109166" y="2530156"/>
              <a:ext cx="28709" cy="148070"/>
            </a:xfrm>
            <a:custGeom>
              <a:rect b="b" l="l" r="r" t="t"/>
              <a:pathLst>
                <a:path extrusionOk="0" h="4549" w="882">
                  <a:moveTo>
                    <a:pt x="0" y="0"/>
                  </a:moveTo>
                  <a:lnTo>
                    <a:pt x="0" y="4549"/>
                  </a:lnTo>
                  <a:lnTo>
                    <a:pt x="881" y="4549"/>
                  </a:lnTo>
                  <a:lnTo>
                    <a:pt x="88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102"/>
            <p:cNvSpPr/>
            <p:nvPr/>
          </p:nvSpPr>
          <p:spPr>
            <a:xfrm>
              <a:off x="7968057" y="2678978"/>
              <a:ext cx="87625" cy="149632"/>
            </a:xfrm>
            <a:custGeom>
              <a:rect b="b" l="l" r="r" t="t"/>
              <a:pathLst>
                <a:path extrusionOk="0" h="4597" w="2692">
                  <a:moveTo>
                    <a:pt x="1" y="0"/>
                  </a:moveTo>
                  <a:lnTo>
                    <a:pt x="48" y="3477"/>
                  </a:lnTo>
                  <a:lnTo>
                    <a:pt x="1001" y="3025"/>
                  </a:lnTo>
                  <a:lnTo>
                    <a:pt x="1739" y="4597"/>
                  </a:lnTo>
                  <a:lnTo>
                    <a:pt x="2478" y="4239"/>
                  </a:lnTo>
                  <a:lnTo>
                    <a:pt x="1739" y="2668"/>
                  </a:lnTo>
                  <a:lnTo>
                    <a:pt x="2692" y="2215"/>
                  </a:lnTo>
                  <a:lnTo>
                    <a:pt x="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102"/>
            <p:cNvSpPr/>
            <p:nvPr/>
          </p:nvSpPr>
          <p:spPr>
            <a:xfrm>
              <a:off x="7788994" y="2698346"/>
              <a:ext cx="29490" cy="29490"/>
            </a:xfrm>
            <a:custGeom>
              <a:rect b="b" l="l" r="r" t="t"/>
              <a:pathLst>
                <a:path extrusionOk="0" h="906" w="906">
                  <a:moveTo>
                    <a:pt x="1" y="1"/>
                  </a:moveTo>
                  <a:lnTo>
                    <a:pt x="1" y="906"/>
                  </a:lnTo>
                  <a:lnTo>
                    <a:pt x="906" y="906"/>
                  </a:lnTo>
                  <a:lnTo>
                    <a:pt x="90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102"/>
            <p:cNvSpPr/>
            <p:nvPr/>
          </p:nvSpPr>
          <p:spPr>
            <a:xfrm>
              <a:off x="7839383" y="2530156"/>
              <a:ext cx="248877" cy="148070"/>
            </a:xfrm>
            <a:custGeom>
              <a:rect b="b" l="l" r="r" t="t"/>
              <a:pathLst>
                <a:path extrusionOk="0" h="4549" w="7646">
                  <a:moveTo>
                    <a:pt x="5692" y="881"/>
                  </a:moveTo>
                  <a:lnTo>
                    <a:pt x="5692" y="1500"/>
                  </a:lnTo>
                  <a:lnTo>
                    <a:pt x="2049" y="1500"/>
                  </a:lnTo>
                  <a:lnTo>
                    <a:pt x="2049" y="881"/>
                  </a:lnTo>
                  <a:close/>
                  <a:moveTo>
                    <a:pt x="6359" y="2167"/>
                  </a:moveTo>
                  <a:lnTo>
                    <a:pt x="6359" y="2786"/>
                  </a:lnTo>
                  <a:lnTo>
                    <a:pt x="1382" y="2786"/>
                  </a:lnTo>
                  <a:lnTo>
                    <a:pt x="1382" y="2167"/>
                  </a:lnTo>
                  <a:close/>
                  <a:moveTo>
                    <a:pt x="1" y="0"/>
                  </a:moveTo>
                  <a:lnTo>
                    <a:pt x="1" y="4549"/>
                  </a:lnTo>
                  <a:lnTo>
                    <a:pt x="3335" y="4549"/>
                  </a:lnTo>
                  <a:lnTo>
                    <a:pt x="3335" y="3239"/>
                  </a:lnTo>
                  <a:lnTo>
                    <a:pt x="4930" y="4549"/>
                  </a:lnTo>
                  <a:lnTo>
                    <a:pt x="7645" y="4549"/>
                  </a:lnTo>
                  <a:lnTo>
                    <a:pt x="764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102"/>
            <p:cNvSpPr/>
            <p:nvPr/>
          </p:nvSpPr>
          <p:spPr>
            <a:xfrm>
              <a:off x="7838602" y="2698346"/>
              <a:ext cx="109335" cy="29490"/>
            </a:xfrm>
            <a:custGeom>
              <a:rect b="b" l="l" r="r" t="t"/>
              <a:pathLst>
                <a:path extrusionOk="0" h="906" w="3359">
                  <a:moveTo>
                    <a:pt x="1" y="1"/>
                  </a:moveTo>
                  <a:lnTo>
                    <a:pt x="1" y="906"/>
                  </a:lnTo>
                  <a:lnTo>
                    <a:pt x="3359" y="906"/>
                  </a:lnTo>
                  <a:lnTo>
                    <a:pt x="335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102"/>
            <p:cNvSpPr/>
            <p:nvPr/>
          </p:nvSpPr>
          <p:spPr>
            <a:xfrm>
              <a:off x="7788994" y="2530156"/>
              <a:ext cx="29490" cy="148070"/>
            </a:xfrm>
            <a:custGeom>
              <a:rect b="b" l="l" r="r" t="t"/>
              <a:pathLst>
                <a:path extrusionOk="0" h="4549" w="906">
                  <a:moveTo>
                    <a:pt x="1" y="0"/>
                  </a:moveTo>
                  <a:lnTo>
                    <a:pt x="1" y="4549"/>
                  </a:lnTo>
                  <a:lnTo>
                    <a:pt x="906" y="4549"/>
                  </a:lnTo>
                  <a:lnTo>
                    <a:pt x="9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102"/>
            <p:cNvSpPr/>
            <p:nvPr/>
          </p:nvSpPr>
          <p:spPr>
            <a:xfrm>
              <a:off x="7788994" y="2479767"/>
              <a:ext cx="29490" cy="29490"/>
            </a:xfrm>
            <a:custGeom>
              <a:rect b="b" l="l" r="r" t="t"/>
              <a:pathLst>
                <a:path extrusionOk="0" h="906" w="906">
                  <a:moveTo>
                    <a:pt x="1" y="0"/>
                  </a:moveTo>
                  <a:lnTo>
                    <a:pt x="1" y="905"/>
                  </a:lnTo>
                  <a:lnTo>
                    <a:pt x="906" y="905"/>
                  </a:lnTo>
                  <a:lnTo>
                    <a:pt x="9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102"/>
            <p:cNvSpPr/>
            <p:nvPr/>
          </p:nvSpPr>
          <p:spPr>
            <a:xfrm>
              <a:off x="7839383" y="2479767"/>
              <a:ext cx="248877" cy="29490"/>
            </a:xfrm>
            <a:custGeom>
              <a:rect b="b" l="l" r="r" t="t"/>
              <a:pathLst>
                <a:path extrusionOk="0" h="906" w="7646">
                  <a:moveTo>
                    <a:pt x="1" y="0"/>
                  </a:moveTo>
                  <a:lnTo>
                    <a:pt x="1" y="905"/>
                  </a:lnTo>
                  <a:lnTo>
                    <a:pt x="7645" y="905"/>
                  </a:lnTo>
                  <a:lnTo>
                    <a:pt x="764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8" name="Google Shape;9128;p102"/>
          <p:cNvGrpSpPr/>
          <p:nvPr/>
        </p:nvGrpSpPr>
        <p:grpSpPr>
          <a:xfrm>
            <a:off x="7061113" y="2327460"/>
            <a:ext cx="310096" cy="349426"/>
            <a:chOff x="7054905" y="2479767"/>
            <a:chExt cx="309323" cy="348520"/>
          </a:xfrm>
        </p:grpSpPr>
        <p:sp>
          <p:nvSpPr>
            <p:cNvPr id="9129" name="Google Shape;9129;p102"/>
            <p:cNvSpPr/>
            <p:nvPr/>
          </p:nvSpPr>
          <p:spPr>
            <a:xfrm>
              <a:off x="7155683" y="2595258"/>
              <a:ext cx="105429" cy="105462"/>
            </a:xfrm>
            <a:custGeom>
              <a:rect b="b" l="l" r="r" t="t"/>
              <a:pathLst>
                <a:path extrusionOk="0" h="3240" w="3239">
                  <a:moveTo>
                    <a:pt x="1620" y="0"/>
                  </a:moveTo>
                  <a:cubicBezTo>
                    <a:pt x="715" y="0"/>
                    <a:pt x="0" y="715"/>
                    <a:pt x="0" y="1620"/>
                  </a:cubicBezTo>
                  <a:cubicBezTo>
                    <a:pt x="0" y="2525"/>
                    <a:pt x="715" y="3239"/>
                    <a:pt x="1620" y="3239"/>
                  </a:cubicBezTo>
                  <a:cubicBezTo>
                    <a:pt x="2525" y="3239"/>
                    <a:pt x="3239" y="2525"/>
                    <a:pt x="3239" y="1620"/>
                  </a:cubicBezTo>
                  <a:cubicBezTo>
                    <a:pt x="3239" y="715"/>
                    <a:pt x="2525" y="0"/>
                    <a:pt x="162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102"/>
            <p:cNvSpPr/>
            <p:nvPr/>
          </p:nvSpPr>
          <p:spPr>
            <a:xfrm>
              <a:off x="7199855" y="2492918"/>
              <a:ext cx="144978" cy="37270"/>
            </a:xfrm>
            <a:custGeom>
              <a:rect b="b" l="l" r="r" t="t"/>
              <a:pathLst>
                <a:path extrusionOk="0" h="1145" w="4454">
                  <a:moveTo>
                    <a:pt x="1" y="1"/>
                  </a:moveTo>
                  <a:lnTo>
                    <a:pt x="644" y="1144"/>
                  </a:lnTo>
                  <a:lnTo>
                    <a:pt x="4454" y="1144"/>
                  </a:lnTo>
                  <a:lnTo>
                    <a:pt x="445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102"/>
            <p:cNvSpPr/>
            <p:nvPr/>
          </p:nvSpPr>
          <p:spPr>
            <a:xfrm>
              <a:off x="7054905" y="2479767"/>
              <a:ext cx="309323" cy="288393"/>
            </a:xfrm>
            <a:custGeom>
              <a:rect b="b" l="l" r="r" t="t"/>
              <a:pathLst>
                <a:path extrusionOk="0" h="8860" w="9503">
                  <a:moveTo>
                    <a:pt x="0" y="0"/>
                  </a:moveTo>
                  <a:lnTo>
                    <a:pt x="0" y="8859"/>
                  </a:lnTo>
                  <a:lnTo>
                    <a:pt x="3644" y="8859"/>
                  </a:lnTo>
                  <a:lnTo>
                    <a:pt x="3644" y="8049"/>
                  </a:lnTo>
                  <a:lnTo>
                    <a:pt x="4406" y="8049"/>
                  </a:lnTo>
                  <a:lnTo>
                    <a:pt x="4406" y="7406"/>
                  </a:lnTo>
                  <a:cubicBezTo>
                    <a:pt x="3215" y="7240"/>
                    <a:pt x="2358" y="6192"/>
                    <a:pt x="2453" y="5001"/>
                  </a:cubicBezTo>
                  <a:cubicBezTo>
                    <a:pt x="2525" y="3810"/>
                    <a:pt x="3525" y="2905"/>
                    <a:pt x="4716" y="2905"/>
                  </a:cubicBezTo>
                  <a:cubicBezTo>
                    <a:pt x="5906" y="2905"/>
                    <a:pt x="6883" y="3810"/>
                    <a:pt x="6954" y="5001"/>
                  </a:cubicBezTo>
                  <a:cubicBezTo>
                    <a:pt x="7049" y="6192"/>
                    <a:pt x="6192" y="7240"/>
                    <a:pt x="5025" y="7406"/>
                  </a:cubicBezTo>
                  <a:lnTo>
                    <a:pt x="5025" y="8049"/>
                  </a:lnTo>
                  <a:lnTo>
                    <a:pt x="5763" y="8049"/>
                  </a:lnTo>
                  <a:lnTo>
                    <a:pt x="5763" y="8859"/>
                  </a:lnTo>
                  <a:lnTo>
                    <a:pt x="9502" y="8859"/>
                  </a:lnTo>
                  <a:lnTo>
                    <a:pt x="9502" y="2167"/>
                  </a:lnTo>
                  <a:lnTo>
                    <a:pt x="4763" y="2167"/>
                  </a:lnTo>
                  <a:lnTo>
                    <a:pt x="35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102"/>
            <p:cNvSpPr/>
            <p:nvPr/>
          </p:nvSpPr>
          <p:spPr>
            <a:xfrm>
              <a:off x="7194419" y="2761918"/>
              <a:ext cx="28742" cy="66369"/>
            </a:xfrm>
            <a:custGeom>
              <a:rect b="b" l="l" r="r" t="t"/>
              <a:pathLst>
                <a:path extrusionOk="0" h="2039" w="883">
                  <a:moveTo>
                    <a:pt x="1" y="1"/>
                  </a:moveTo>
                  <a:lnTo>
                    <a:pt x="1" y="1596"/>
                  </a:lnTo>
                  <a:cubicBezTo>
                    <a:pt x="1" y="1844"/>
                    <a:pt x="199" y="2039"/>
                    <a:pt x="422" y="2039"/>
                  </a:cubicBezTo>
                  <a:cubicBezTo>
                    <a:pt x="456" y="2039"/>
                    <a:pt x="490" y="2034"/>
                    <a:pt x="525" y="2025"/>
                  </a:cubicBezTo>
                  <a:cubicBezTo>
                    <a:pt x="739" y="1977"/>
                    <a:pt x="882" y="1810"/>
                    <a:pt x="882" y="1596"/>
                  </a:cubicBezTo>
                  <a:lnTo>
                    <a:pt x="8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3" name="Google Shape;9133;p102"/>
          <p:cNvGrpSpPr/>
          <p:nvPr/>
        </p:nvGrpSpPr>
        <p:grpSpPr>
          <a:xfrm>
            <a:off x="6323622" y="2327460"/>
            <a:ext cx="274332" cy="349751"/>
            <a:chOff x="6319254" y="2479767"/>
            <a:chExt cx="273648" cy="348844"/>
          </a:xfrm>
        </p:grpSpPr>
        <p:sp>
          <p:nvSpPr>
            <p:cNvPr id="9134" name="Google Shape;9134;p102"/>
            <p:cNvSpPr/>
            <p:nvPr/>
          </p:nvSpPr>
          <p:spPr>
            <a:xfrm>
              <a:off x="6319254" y="2479767"/>
              <a:ext cx="273648" cy="260465"/>
            </a:xfrm>
            <a:custGeom>
              <a:rect b="b" l="l" r="r" t="t"/>
              <a:pathLst>
                <a:path extrusionOk="0" h="8002" w="8407">
                  <a:moveTo>
                    <a:pt x="4227" y="1237"/>
                  </a:moveTo>
                  <a:cubicBezTo>
                    <a:pt x="4906" y="1237"/>
                    <a:pt x="5600" y="1488"/>
                    <a:pt x="6168" y="2048"/>
                  </a:cubicBezTo>
                  <a:cubicBezTo>
                    <a:pt x="7907" y="3787"/>
                    <a:pt x="6668" y="6763"/>
                    <a:pt x="4192" y="6763"/>
                  </a:cubicBezTo>
                  <a:cubicBezTo>
                    <a:pt x="2668" y="6763"/>
                    <a:pt x="1453" y="5525"/>
                    <a:pt x="1453" y="4025"/>
                  </a:cubicBezTo>
                  <a:cubicBezTo>
                    <a:pt x="1437" y="2346"/>
                    <a:pt x="2799" y="1237"/>
                    <a:pt x="4227" y="1237"/>
                  </a:cubicBezTo>
                  <a:close/>
                  <a:moveTo>
                    <a:pt x="2906" y="0"/>
                  </a:moveTo>
                  <a:lnTo>
                    <a:pt x="2120" y="1119"/>
                  </a:lnTo>
                  <a:lnTo>
                    <a:pt x="810" y="1524"/>
                  </a:lnTo>
                  <a:lnTo>
                    <a:pt x="810" y="2905"/>
                  </a:lnTo>
                  <a:lnTo>
                    <a:pt x="0" y="4001"/>
                  </a:lnTo>
                  <a:lnTo>
                    <a:pt x="810" y="5096"/>
                  </a:lnTo>
                  <a:lnTo>
                    <a:pt x="786" y="6478"/>
                  </a:lnTo>
                  <a:lnTo>
                    <a:pt x="2096" y="6882"/>
                  </a:lnTo>
                  <a:lnTo>
                    <a:pt x="2906" y="8002"/>
                  </a:lnTo>
                  <a:lnTo>
                    <a:pt x="4192" y="7549"/>
                  </a:lnTo>
                  <a:lnTo>
                    <a:pt x="5502" y="8002"/>
                  </a:lnTo>
                  <a:lnTo>
                    <a:pt x="6287" y="6882"/>
                  </a:lnTo>
                  <a:lnTo>
                    <a:pt x="7597" y="6478"/>
                  </a:lnTo>
                  <a:lnTo>
                    <a:pt x="7597" y="5096"/>
                  </a:lnTo>
                  <a:lnTo>
                    <a:pt x="8407" y="4001"/>
                  </a:lnTo>
                  <a:lnTo>
                    <a:pt x="7597" y="2905"/>
                  </a:lnTo>
                  <a:lnTo>
                    <a:pt x="7621" y="1524"/>
                  </a:lnTo>
                  <a:lnTo>
                    <a:pt x="6311" y="1119"/>
                  </a:lnTo>
                  <a:lnTo>
                    <a:pt x="5502" y="0"/>
                  </a:lnTo>
                  <a:lnTo>
                    <a:pt x="4216" y="453"/>
                  </a:lnTo>
                  <a:lnTo>
                    <a:pt x="29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102"/>
            <p:cNvSpPr/>
            <p:nvPr/>
          </p:nvSpPr>
          <p:spPr>
            <a:xfrm>
              <a:off x="6378171" y="2725493"/>
              <a:ext cx="65133" cy="103118"/>
            </a:xfrm>
            <a:custGeom>
              <a:rect b="b" l="l" r="r" t="t"/>
              <a:pathLst>
                <a:path extrusionOk="0" h="3168" w="2001">
                  <a:moveTo>
                    <a:pt x="0" y="0"/>
                  </a:moveTo>
                  <a:lnTo>
                    <a:pt x="0" y="3168"/>
                  </a:lnTo>
                  <a:lnTo>
                    <a:pt x="1001" y="2763"/>
                  </a:lnTo>
                  <a:lnTo>
                    <a:pt x="2001" y="3168"/>
                  </a:lnTo>
                  <a:lnTo>
                    <a:pt x="2001" y="810"/>
                  </a:lnTo>
                  <a:lnTo>
                    <a:pt x="858" y="1191"/>
                  </a:lnTo>
                  <a:lnTo>
                    <a:pt x="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102"/>
            <p:cNvSpPr/>
            <p:nvPr/>
          </p:nvSpPr>
          <p:spPr>
            <a:xfrm>
              <a:off x="6363426" y="2540214"/>
              <a:ext cx="162066" cy="139444"/>
            </a:xfrm>
            <a:custGeom>
              <a:rect b="b" l="l" r="r" t="t"/>
              <a:pathLst>
                <a:path extrusionOk="0" h="4284" w="4979">
                  <a:moveTo>
                    <a:pt x="3144" y="715"/>
                  </a:moveTo>
                  <a:lnTo>
                    <a:pt x="3144" y="2858"/>
                  </a:lnTo>
                  <a:lnTo>
                    <a:pt x="3621" y="2858"/>
                  </a:lnTo>
                  <a:lnTo>
                    <a:pt x="3621" y="3478"/>
                  </a:lnTo>
                  <a:lnTo>
                    <a:pt x="2073" y="3478"/>
                  </a:lnTo>
                  <a:lnTo>
                    <a:pt x="2073" y="2858"/>
                  </a:lnTo>
                  <a:lnTo>
                    <a:pt x="2525" y="2858"/>
                  </a:lnTo>
                  <a:lnTo>
                    <a:pt x="2525" y="1525"/>
                  </a:lnTo>
                  <a:lnTo>
                    <a:pt x="2144" y="1715"/>
                  </a:lnTo>
                  <a:lnTo>
                    <a:pt x="1858" y="1168"/>
                  </a:lnTo>
                  <a:lnTo>
                    <a:pt x="2692" y="715"/>
                  </a:lnTo>
                  <a:close/>
                  <a:moveTo>
                    <a:pt x="2835" y="1"/>
                  </a:moveTo>
                  <a:cubicBezTo>
                    <a:pt x="953" y="1"/>
                    <a:pt x="1" y="2311"/>
                    <a:pt x="1334" y="3644"/>
                  </a:cubicBezTo>
                  <a:cubicBezTo>
                    <a:pt x="1769" y="4086"/>
                    <a:pt x="2306" y="4283"/>
                    <a:pt x="2834" y="4283"/>
                  </a:cubicBezTo>
                  <a:cubicBezTo>
                    <a:pt x="3927" y="4283"/>
                    <a:pt x="4978" y="3437"/>
                    <a:pt x="4978" y="2168"/>
                  </a:cubicBezTo>
                  <a:cubicBezTo>
                    <a:pt x="4978" y="977"/>
                    <a:pt x="4025" y="1"/>
                    <a:pt x="283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102"/>
            <p:cNvSpPr/>
            <p:nvPr/>
          </p:nvSpPr>
          <p:spPr>
            <a:xfrm>
              <a:off x="6468858" y="2725493"/>
              <a:ext cx="65133" cy="103118"/>
            </a:xfrm>
            <a:custGeom>
              <a:rect b="b" l="l" r="r" t="t"/>
              <a:pathLst>
                <a:path extrusionOk="0" h="3168" w="2001">
                  <a:moveTo>
                    <a:pt x="2001" y="0"/>
                  </a:moveTo>
                  <a:lnTo>
                    <a:pt x="1144" y="1191"/>
                  </a:lnTo>
                  <a:lnTo>
                    <a:pt x="1" y="810"/>
                  </a:lnTo>
                  <a:lnTo>
                    <a:pt x="1" y="3168"/>
                  </a:lnTo>
                  <a:lnTo>
                    <a:pt x="1001" y="2763"/>
                  </a:lnTo>
                  <a:lnTo>
                    <a:pt x="2001" y="3168"/>
                  </a:lnTo>
                  <a:lnTo>
                    <a:pt x="200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8" name="Google Shape;9138;p102"/>
          <p:cNvGrpSpPr/>
          <p:nvPr/>
        </p:nvGrpSpPr>
        <p:grpSpPr>
          <a:xfrm>
            <a:off x="5530167" y="2327460"/>
            <a:ext cx="349748" cy="349753"/>
            <a:chOff x="5527778" y="2479767"/>
            <a:chExt cx="348876" cy="348846"/>
          </a:xfrm>
        </p:grpSpPr>
        <p:sp>
          <p:nvSpPr>
            <p:cNvPr id="9139" name="Google Shape;9139;p102"/>
            <p:cNvSpPr/>
            <p:nvPr/>
          </p:nvSpPr>
          <p:spPr>
            <a:xfrm>
              <a:off x="5599097" y="2546431"/>
              <a:ext cx="50420" cy="171343"/>
            </a:xfrm>
            <a:custGeom>
              <a:rect b="b" l="l" r="r" t="t"/>
              <a:pathLst>
                <a:path extrusionOk="0" h="5264" w="1549">
                  <a:moveTo>
                    <a:pt x="1" y="0"/>
                  </a:moveTo>
                  <a:lnTo>
                    <a:pt x="1" y="5263"/>
                  </a:lnTo>
                  <a:lnTo>
                    <a:pt x="1549" y="5263"/>
                  </a:lnTo>
                  <a:lnTo>
                    <a:pt x="154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102"/>
            <p:cNvSpPr/>
            <p:nvPr/>
          </p:nvSpPr>
          <p:spPr>
            <a:xfrm>
              <a:off x="5527778" y="2479767"/>
              <a:ext cx="121737" cy="46514"/>
            </a:xfrm>
            <a:custGeom>
              <a:rect b="b" l="l" r="r" t="t"/>
              <a:pathLst>
                <a:path extrusionOk="0" h="1429" w="3740">
                  <a:moveTo>
                    <a:pt x="1" y="0"/>
                  </a:moveTo>
                  <a:lnTo>
                    <a:pt x="1" y="1429"/>
                  </a:lnTo>
                  <a:lnTo>
                    <a:pt x="3740" y="1429"/>
                  </a:lnTo>
                  <a:lnTo>
                    <a:pt x="374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102"/>
            <p:cNvSpPr/>
            <p:nvPr/>
          </p:nvSpPr>
          <p:spPr>
            <a:xfrm>
              <a:off x="5565764" y="2792939"/>
              <a:ext cx="45765" cy="35675"/>
            </a:xfrm>
            <a:custGeom>
              <a:rect b="b" l="l" r="r" t="t"/>
              <a:pathLst>
                <a:path extrusionOk="0" h="1096" w="1406">
                  <a:moveTo>
                    <a:pt x="1" y="0"/>
                  </a:moveTo>
                  <a:lnTo>
                    <a:pt x="691" y="1096"/>
                  </a:lnTo>
                  <a:lnTo>
                    <a:pt x="14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102"/>
            <p:cNvSpPr/>
            <p:nvPr/>
          </p:nvSpPr>
          <p:spPr>
            <a:xfrm>
              <a:off x="5527778" y="2546431"/>
              <a:ext cx="50420" cy="171343"/>
            </a:xfrm>
            <a:custGeom>
              <a:rect b="b" l="l" r="r" t="t"/>
              <a:pathLst>
                <a:path extrusionOk="0" h="5264" w="1549">
                  <a:moveTo>
                    <a:pt x="1" y="0"/>
                  </a:moveTo>
                  <a:lnTo>
                    <a:pt x="1" y="5263"/>
                  </a:lnTo>
                  <a:lnTo>
                    <a:pt x="1549" y="5263"/>
                  </a:lnTo>
                  <a:lnTo>
                    <a:pt x="154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102"/>
            <p:cNvSpPr/>
            <p:nvPr/>
          </p:nvSpPr>
          <p:spPr>
            <a:xfrm>
              <a:off x="5529340" y="2737895"/>
              <a:ext cx="118645" cy="34894"/>
            </a:xfrm>
            <a:custGeom>
              <a:rect b="b" l="l" r="r" t="t"/>
              <a:pathLst>
                <a:path extrusionOk="0" h="1072" w="3645">
                  <a:moveTo>
                    <a:pt x="0" y="0"/>
                  </a:moveTo>
                  <a:lnTo>
                    <a:pt x="715" y="1072"/>
                  </a:lnTo>
                  <a:lnTo>
                    <a:pt x="2930" y="1072"/>
                  </a:lnTo>
                  <a:lnTo>
                    <a:pt x="364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102"/>
            <p:cNvSpPr/>
            <p:nvPr/>
          </p:nvSpPr>
          <p:spPr>
            <a:xfrm>
              <a:off x="5688254" y="2515411"/>
              <a:ext cx="188399" cy="178309"/>
            </a:xfrm>
            <a:custGeom>
              <a:rect b="b" l="l" r="r" t="t"/>
              <a:pathLst>
                <a:path extrusionOk="0" h="5478" w="5788">
                  <a:moveTo>
                    <a:pt x="1953" y="1739"/>
                  </a:moveTo>
                  <a:lnTo>
                    <a:pt x="1953" y="2382"/>
                  </a:lnTo>
                  <a:lnTo>
                    <a:pt x="1334" y="2382"/>
                  </a:lnTo>
                  <a:lnTo>
                    <a:pt x="1334" y="1739"/>
                  </a:lnTo>
                  <a:close/>
                  <a:moveTo>
                    <a:pt x="3192" y="1739"/>
                  </a:moveTo>
                  <a:lnTo>
                    <a:pt x="3192" y="2382"/>
                  </a:lnTo>
                  <a:lnTo>
                    <a:pt x="2572" y="2382"/>
                  </a:lnTo>
                  <a:lnTo>
                    <a:pt x="2572" y="1739"/>
                  </a:lnTo>
                  <a:close/>
                  <a:moveTo>
                    <a:pt x="4430" y="1739"/>
                  </a:moveTo>
                  <a:lnTo>
                    <a:pt x="4454" y="2382"/>
                  </a:lnTo>
                  <a:lnTo>
                    <a:pt x="3811" y="2382"/>
                  </a:lnTo>
                  <a:lnTo>
                    <a:pt x="3811" y="1739"/>
                  </a:lnTo>
                  <a:close/>
                  <a:moveTo>
                    <a:pt x="4906" y="1"/>
                  </a:moveTo>
                  <a:lnTo>
                    <a:pt x="4906" y="24"/>
                  </a:lnTo>
                  <a:lnTo>
                    <a:pt x="882" y="24"/>
                  </a:lnTo>
                  <a:cubicBezTo>
                    <a:pt x="381" y="24"/>
                    <a:pt x="0" y="405"/>
                    <a:pt x="0" y="906"/>
                  </a:cubicBezTo>
                  <a:lnTo>
                    <a:pt x="0" y="3382"/>
                  </a:lnTo>
                  <a:cubicBezTo>
                    <a:pt x="0" y="3859"/>
                    <a:pt x="381" y="4263"/>
                    <a:pt x="882" y="4263"/>
                  </a:cubicBezTo>
                  <a:lnTo>
                    <a:pt x="977" y="4263"/>
                  </a:lnTo>
                  <a:lnTo>
                    <a:pt x="977" y="5478"/>
                  </a:lnTo>
                  <a:lnTo>
                    <a:pt x="2787" y="4263"/>
                  </a:lnTo>
                  <a:lnTo>
                    <a:pt x="4906" y="4263"/>
                  </a:lnTo>
                  <a:cubicBezTo>
                    <a:pt x="5382" y="4263"/>
                    <a:pt x="5787" y="3859"/>
                    <a:pt x="5787" y="3382"/>
                  </a:cubicBezTo>
                  <a:lnTo>
                    <a:pt x="5787" y="906"/>
                  </a:lnTo>
                  <a:cubicBezTo>
                    <a:pt x="5787" y="405"/>
                    <a:pt x="5382" y="1"/>
                    <a:pt x="490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5" name="Google Shape;9145;p102"/>
          <p:cNvGrpSpPr/>
          <p:nvPr/>
        </p:nvGrpSpPr>
        <p:grpSpPr>
          <a:xfrm>
            <a:off x="4774827" y="2327460"/>
            <a:ext cx="349716" cy="349752"/>
            <a:chOff x="4774321" y="2479767"/>
            <a:chExt cx="348844" cy="348845"/>
          </a:xfrm>
        </p:grpSpPr>
        <p:sp>
          <p:nvSpPr>
            <p:cNvPr id="9146" name="Google Shape;9146;p102"/>
            <p:cNvSpPr/>
            <p:nvPr/>
          </p:nvSpPr>
          <p:spPr>
            <a:xfrm>
              <a:off x="4958787" y="2479767"/>
              <a:ext cx="164378" cy="227915"/>
            </a:xfrm>
            <a:custGeom>
              <a:rect b="b" l="l" r="r" t="t"/>
              <a:pathLst>
                <a:path extrusionOk="0" h="7002" w="5050">
                  <a:moveTo>
                    <a:pt x="3883" y="1405"/>
                  </a:moveTo>
                  <a:lnTo>
                    <a:pt x="3883" y="2024"/>
                  </a:lnTo>
                  <a:lnTo>
                    <a:pt x="1192" y="2024"/>
                  </a:lnTo>
                  <a:lnTo>
                    <a:pt x="1192" y="1405"/>
                  </a:lnTo>
                  <a:close/>
                  <a:moveTo>
                    <a:pt x="3883" y="2834"/>
                  </a:moveTo>
                  <a:lnTo>
                    <a:pt x="3883" y="3429"/>
                  </a:lnTo>
                  <a:lnTo>
                    <a:pt x="1192" y="3429"/>
                  </a:lnTo>
                  <a:lnTo>
                    <a:pt x="1192" y="2834"/>
                  </a:lnTo>
                  <a:close/>
                  <a:moveTo>
                    <a:pt x="3883" y="4239"/>
                  </a:moveTo>
                  <a:lnTo>
                    <a:pt x="3883" y="4858"/>
                  </a:lnTo>
                  <a:lnTo>
                    <a:pt x="1192" y="4858"/>
                  </a:lnTo>
                  <a:lnTo>
                    <a:pt x="1192" y="4239"/>
                  </a:lnTo>
                  <a:close/>
                  <a:moveTo>
                    <a:pt x="1597" y="0"/>
                  </a:moveTo>
                  <a:cubicBezTo>
                    <a:pt x="715" y="0"/>
                    <a:pt x="1" y="715"/>
                    <a:pt x="1" y="1596"/>
                  </a:cubicBezTo>
                  <a:lnTo>
                    <a:pt x="1" y="7002"/>
                  </a:lnTo>
                  <a:cubicBezTo>
                    <a:pt x="430" y="6549"/>
                    <a:pt x="1001" y="6311"/>
                    <a:pt x="1597" y="6311"/>
                  </a:cubicBezTo>
                  <a:lnTo>
                    <a:pt x="5050" y="6311"/>
                  </a:lnTo>
                  <a:lnTo>
                    <a:pt x="505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102"/>
            <p:cNvSpPr/>
            <p:nvPr/>
          </p:nvSpPr>
          <p:spPr>
            <a:xfrm>
              <a:off x="4774321" y="2479767"/>
              <a:ext cx="164345" cy="227134"/>
            </a:xfrm>
            <a:custGeom>
              <a:rect b="b" l="l" r="r" t="t"/>
              <a:pathLst>
                <a:path extrusionOk="0" h="6978" w="5049">
                  <a:moveTo>
                    <a:pt x="3882" y="1405"/>
                  </a:moveTo>
                  <a:lnTo>
                    <a:pt x="3882" y="2024"/>
                  </a:lnTo>
                  <a:lnTo>
                    <a:pt x="1191" y="2024"/>
                  </a:lnTo>
                  <a:lnTo>
                    <a:pt x="1191" y="1405"/>
                  </a:lnTo>
                  <a:close/>
                  <a:moveTo>
                    <a:pt x="3882" y="2834"/>
                  </a:moveTo>
                  <a:lnTo>
                    <a:pt x="3882" y="3429"/>
                  </a:lnTo>
                  <a:lnTo>
                    <a:pt x="1191" y="3429"/>
                  </a:lnTo>
                  <a:lnTo>
                    <a:pt x="1191" y="2834"/>
                  </a:lnTo>
                  <a:close/>
                  <a:moveTo>
                    <a:pt x="3882" y="4239"/>
                  </a:moveTo>
                  <a:lnTo>
                    <a:pt x="3882" y="4858"/>
                  </a:lnTo>
                  <a:lnTo>
                    <a:pt x="1191" y="4858"/>
                  </a:lnTo>
                  <a:lnTo>
                    <a:pt x="1191" y="4239"/>
                  </a:lnTo>
                  <a:close/>
                  <a:moveTo>
                    <a:pt x="0" y="0"/>
                  </a:moveTo>
                  <a:lnTo>
                    <a:pt x="0" y="6287"/>
                  </a:lnTo>
                  <a:lnTo>
                    <a:pt x="3453" y="6287"/>
                  </a:lnTo>
                  <a:cubicBezTo>
                    <a:pt x="4049" y="6311"/>
                    <a:pt x="4620" y="6549"/>
                    <a:pt x="5049" y="6978"/>
                  </a:cubicBezTo>
                  <a:lnTo>
                    <a:pt x="5049" y="1596"/>
                  </a:lnTo>
                  <a:cubicBezTo>
                    <a:pt x="5049" y="715"/>
                    <a:pt x="4334" y="0"/>
                    <a:pt x="34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102"/>
            <p:cNvSpPr/>
            <p:nvPr/>
          </p:nvSpPr>
          <p:spPr>
            <a:xfrm>
              <a:off x="4961131" y="2705345"/>
              <a:ext cx="162034" cy="41892"/>
            </a:xfrm>
            <a:custGeom>
              <a:rect b="b" l="l" r="r" t="t"/>
              <a:pathLst>
                <a:path extrusionOk="0" h="1287" w="4978">
                  <a:moveTo>
                    <a:pt x="1548" y="0"/>
                  </a:moveTo>
                  <a:cubicBezTo>
                    <a:pt x="786" y="0"/>
                    <a:pt x="143" y="524"/>
                    <a:pt x="0" y="1286"/>
                  </a:cubicBezTo>
                  <a:lnTo>
                    <a:pt x="4978" y="1286"/>
                  </a:lnTo>
                  <a:lnTo>
                    <a:pt x="497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102"/>
            <p:cNvSpPr/>
            <p:nvPr/>
          </p:nvSpPr>
          <p:spPr>
            <a:xfrm>
              <a:off x="4774321" y="2705345"/>
              <a:ext cx="162034" cy="41892"/>
            </a:xfrm>
            <a:custGeom>
              <a:rect b="b" l="l" r="r" t="t"/>
              <a:pathLst>
                <a:path extrusionOk="0" h="1287" w="4978">
                  <a:moveTo>
                    <a:pt x="0" y="0"/>
                  </a:moveTo>
                  <a:lnTo>
                    <a:pt x="0" y="1286"/>
                  </a:lnTo>
                  <a:lnTo>
                    <a:pt x="4977" y="1286"/>
                  </a:lnTo>
                  <a:cubicBezTo>
                    <a:pt x="4834" y="524"/>
                    <a:pt x="4191" y="0"/>
                    <a:pt x="342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102"/>
            <p:cNvSpPr/>
            <p:nvPr/>
          </p:nvSpPr>
          <p:spPr>
            <a:xfrm>
              <a:off x="4847951" y="2767354"/>
              <a:ext cx="201582" cy="61259"/>
            </a:xfrm>
            <a:custGeom>
              <a:rect b="b" l="l" r="r" t="t"/>
              <a:pathLst>
                <a:path extrusionOk="0" h="1882" w="6193">
                  <a:moveTo>
                    <a:pt x="1739" y="0"/>
                  </a:moveTo>
                  <a:lnTo>
                    <a:pt x="1739" y="619"/>
                  </a:lnTo>
                  <a:cubicBezTo>
                    <a:pt x="1739" y="977"/>
                    <a:pt x="1453" y="1262"/>
                    <a:pt x="1120" y="1262"/>
                  </a:cubicBezTo>
                  <a:lnTo>
                    <a:pt x="1" y="1262"/>
                  </a:lnTo>
                  <a:lnTo>
                    <a:pt x="1" y="1882"/>
                  </a:lnTo>
                  <a:lnTo>
                    <a:pt x="6192" y="1882"/>
                  </a:lnTo>
                  <a:lnTo>
                    <a:pt x="6192" y="1239"/>
                  </a:lnTo>
                  <a:lnTo>
                    <a:pt x="5073" y="1239"/>
                  </a:lnTo>
                  <a:cubicBezTo>
                    <a:pt x="5059" y="1240"/>
                    <a:pt x="5045" y="1240"/>
                    <a:pt x="5031" y="1240"/>
                  </a:cubicBezTo>
                  <a:cubicBezTo>
                    <a:pt x="4694" y="1240"/>
                    <a:pt x="4430" y="963"/>
                    <a:pt x="4430" y="619"/>
                  </a:cubicBezTo>
                  <a:lnTo>
                    <a:pt x="4430" y="477"/>
                  </a:lnTo>
                  <a:lnTo>
                    <a:pt x="443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1" name="Google Shape;9151;p102"/>
          <p:cNvGrpSpPr/>
          <p:nvPr/>
        </p:nvGrpSpPr>
        <p:grpSpPr>
          <a:xfrm>
            <a:off x="4019454" y="2376413"/>
            <a:ext cx="349719" cy="251846"/>
            <a:chOff x="4020831" y="2528594"/>
            <a:chExt cx="348847" cy="251193"/>
          </a:xfrm>
        </p:grpSpPr>
        <p:sp>
          <p:nvSpPr>
            <p:cNvPr id="9152" name="Google Shape;9152;p102"/>
            <p:cNvSpPr/>
            <p:nvPr/>
          </p:nvSpPr>
          <p:spPr>
            <a:xfrm>
              <a:off x="4169654" y="2596820"/>
              <a:ext cx="40362" cy="46514"/>
            </a:xfrm>
            <a:custGeom>
              <a:rect b="b" l="l" r="r" t="t"/>
              <a:pathLst>
                <a:path extrusionOk="0" h="1429" w="1240">
                  <a:moveTo>
                    <a:pt x="1" y="0"/>
                  </a:moveTo>
                  <a:lnTo>
                    <a:pt x="1" y="1429"/>
                  </a:lnTo>
                  <a:lnTo>
                    <a:pt x="1239" y="715"/>
                  </a:lnTo>
                  <a:lnTo>
                    <a:pt x="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102"/>
            <p:cNvSpPr/>
            <p:nvPr/>
          </p:nvSpPr>
          <p:spPr>
            <a:xfrm>
              <a:off x="4266558" y="2726828"/>
              <a:ext cx="41111" cy="52178"/>
            </a:xfrm>
            <a:custGeom>
              <a:rect b="b" l="l" r="r" t="t"/>
              <a:pathLst>
                <a:path extrusionOk="0" h="1603" w="1263">
                  <a:moveTo>
                    <a:pt x="632" y="1"/>
                  </a:moveTo>
                  <a:cubicBezTo>
                    <a:pt x="316" y="1"/>
                    <a:pt x="1" y="209"/>
                    <a:pt x="1" y="626"/>
                  </a:cubicBezTo>
                  <a:lnTo>
                    <a:pt x="1" y="1602"/>
                  </a:lnTo>
                  <a:lnTo>
                    <a:pt x="1263" y="1602"/>
                  </a:lnTo>
                  <a:lnTo>
                    <a:pt x="1263" y="626"/>
                  </a:lnTo>
                  <a:cubicBezTo>
                    <a:pt x="1263" y="209"/>
                    <a:pt x="947" y="1"/>
                    <a:pt x="6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102"/>
            <p:cNvSpPr/>
            <p:nvPr/>
          </p:nvSpPr>
          <p:spPr>
            <a:xfrm>
              <a:off x="4204549" y="2725103"/>
              <a:ext cx="42673" cy="53903"/>
            </a:xfrm>
            <a:custGeom>
              <a:rect b="b" l="l" r="r" t="t"/>
              <a:pathLst>
                <a:path extrusionOk="0" h="1656" w="1311">
                  <a:moveTo>
                    <a:pt x="655" y="0"/>
                  </a:moveTo>
                  <a:cubicBezTo>
                    <a:pt x="328" y="0"/>
                    <a:pt x="0" y="227"/>
                    <a:pt x="24" y="679"/>
                  </a:cubicBezTo>
                  <a:lnTo>
                    <a:pt x="24" y="1655"/>
                  </a:lnTo>
                  <a:lnTo>
                    <a:pt x="1286" y="1655"/>
                  </a:lnTo>
                  <a:lnTo>
                    <a:pt x="1286" y="679"/>
                  </a:lnTo>
                  <a:cubicBezTo>
                    <a:pt x="1310" y="227"/>
                    <a:pt x="983" y="0"/>
                    <a:pt x="6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102"/>
            <p:cNvSpPr/>
            <p:nvPr/>
          </p:nvSpPr>
          <p:spPr>
            <a:xfrm>
              <a:off x="4020831" y="2528594"/>
              <a:ext cx="348838" cy="191492"/>
            </a:xfrm>
            <a:custGeom>
              <a:rect b="b" l="l" r="r" t="t"/>
              <a:pathLst>
                <a:path extrusionOk="0" h="5883" w="10717">
                  <a:moveTo>
                    <a:pt x="3954" y="1024"/>
                  </a:moveTo>
                  <a:lnTo>
                    <a:pt x="7050" y="2811"/>
                  </a:lnTo>
                  <a:lnTo>
                    <a:pt x="3954" y="4597"/>
                  </a:lnTo>
                  <a:lnTo>
                    <a:pt x="3954" y="1024"/>
                  </a:lnTo>
                  <a:close/>
                  <a:moveTo>
                    <a:pt x="0" y="0"/>
                  </a:moveTo>
                  <a:lnTo>
                    <a:pt x="0" y="5621"/>
                  </a:lnTo>
                  <a:cubicBezTo>
                    <a:pt x="191" y="5525"/>
                    <a:pt x="405" y="5454"/>
                    <a:pt x="643" y="5454"/>
                  </a:cubicBezTo>
                  <a:cubicBezTo>
                    <a:pt x="1001" y="5454"/>
                    <a:pt x="1334" y="5621"/>
                    <a:pt x="1572" y="5883"/>
                  </a:cubicBezTo>
                  <a:cubicBezTo>
                    <a:pt x="1822" y="5597"/>
                    <a:pt x="2168" y="5454"/>
                    <a:pt x="2516" y="5454"/>
                  </a:cubicBezTo>
                  <a:cubicBezTo>
                    <a:pt x="2864" y="5454"/>
                    <a:pt x="3215" y="5597"/>
                    <a:pt x="3477" y="5883"/>
                  </a:cubicBezTo>
                  <a:cubicBezTo>
                    <a:pt x="3727" y="5597"/>
                    <a:pt x="4073" y="5454"/>
                    <a:pt x="4418" y="5454"/>
                  </a:cubicBezTo>
                  <a:cubicBezTo>
                    <a:pt x="4763" y="5454"/>
                    <a:pt x="5109" y="5597"/>
                    <a:pt x="5359" y="5883"/>
                  </a:cubicBezTo>
                  <a:cubicBezTo>
                    <a:pt x="5609" y="5597"/>
                    <a:pt x="5954" y="5454"/>
                    <a:pt x="6299" y="5454"/>
                  </a:cubicBezTo>
                  <a:cubicBezTo>
                    <a:pt x="6645" y="5454"/>
                    <a:pt x="6990" y="5597"/>
                    <a:pt x="7240" y="5883"/>
                  </a:cubicBezTo>
                  <a:cubicBezTo>
                    <a:pt x="7490" y="5597"/>
                    <a:pt x="7841" y="5454"/>
                    <a:pt x="8193" y="5454"/>
                  </a:cubicBezTo>
                  <a:cubicBezTo>
                    <a:pt x="8544" y="5454"/>
                    <a:pt x="8895" y="5597"/>
                    <a:pt x="9145" y="5883"/>
                  </a:cubicBezTo>
                  <a:cubicBezTo>
                    <a:pt x="9383" y="5621"/>
                    <a:pt x="9717" y="5454"/>
                    <a:pt x="10098" y="5454"/>
                  </a:cubicBezTo>
                  <a:cubicBezTo>
                    <a:pt x="10312" y="5454"/>
                    <a:pt x="10526" y="5525"/>
                    <a:pt x="10717" y="5644"/>
                  </a:cubicBez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102"/>
            <p:cNvSpPr/>
            <p:nvPr/>
          </p:nvSpPr>
          <p:spPr>
            <a:xfrm>
              <a:off x="4328568" y="2726828"/>
              <a:ext cx="41111" cy="52959"/>
            </a:xfrm>
            <a:custGeom>
              <a:rect b="b" l="l" r="r" t="t"/>
              <a:pathLst>
                <a:path extrusionOk="0" h="1627" w="1263">
                  <a:moveTo>
                    <a:pt x="632" y="1"/>
                  </a:moveTo>
                  <a:cubicBezTo>
                    <a:pt x="316" y="1"/>
                    <a:pt x="1" y="209"/>
                    <a:pt x="1" y="626"/>
                  </a:cubicBezTo>
                  <a:lnTo>
                    <a:pt x="1" y="1626"/>
                  </a:lnTo>
                  <a:lnTo>
                    <a:pt x="1263" y="1626"/>
                  </a:lnTo>
                  <a:lnTo>
                    <a:pt x="1263" y="1079"/>
                  </a:lnTo>
                  <a:lnTo>
                    <a:pt x="1263" y="626"/>
                  </a:lnTo>
                  <a:cubicBezTo>
                    <a:pt x="1263" y="209"/>
                    <a:pt x="947" y="1"/>
                    <a:pt x="6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102"/>
            <p:cNvSpPr/>
            <p:nvPr/>
          </p:nvSpPr>
          <p:spPr>
            <a:xfrm>
              <a:off x="4144069" y="2726828"/>
              <a:ext cx="41143" cy="52178"/>
            </a:xfrm>
            <a:custGeom>
              <a:rect b="b" l="l" r="r" t="t"/>
              <a:pathLst>
                <a:path extrusionOk="0" h="1603" w="1264">
                  <a:moveTo>
                    <a:pt x="632" y="1"/>
                  </a:moveTo>
                  <a:cubicBezTo>
                    <a:pt x="316" y="1"/>
                    <a:pt x="1" y="209"/>
                    <a:pt x="1" y="626"/>
                  </a:cubicBezTo>
                  <a:lnTo>
                    <a:pt x="1" y="1602"/>
                  </a:lnTo>
                  <a:lnTo>
                    <a:pt x="1263" y="1602"/>
                  </a:lnTo>
                  <a:lnTo>
                    <a:pt x="1263" y="626"/>
                  </a:lnTo>
                  <a:cubicBezTo>
                    <a:pt x="1263" y="209"/>
                    <a:pt x="948" y="1"/>
                    <a:pt x="6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102"/>
            <p:cNvSpPr/>
            <p:nvPr/>
          </p:nvSpPr>
          <p:spPr>
            <a:xfrm>
              <a:off x="4020831" y="2726828"/>
              <a:ext cx="41111" cy="52178"/>
            </a:xfrm>
            <a:custGeom>
              <a:rect b="b" l="l" r="r" t="t"/>
              <a:pathLst>
                <a:path extrusionOk="0" h="1603" w="1263">
                  <a:moveTo>
                    <a:pt x="632" y="1"/>
                  </a:moveTo>
                  <a:cubicBezTo>
                    <a:pt x="316" y="1"/>
                    <a:pt x="0" y="209"/>
                    <a:pt x="0" y="626"/>
                  </a:cubicBezTo>
                  <a:lnTo>
                    <a:pt x="0" y="1602"/>
                  </a:lnTo>
                  <a:lnTo>
                    <a:pt x="1263" y="1602"/>
                  </a:lnTo>
                  <a:lnTo>
                    <a:pt x="1263" y="626"/>
                  </a:lnTo>
                  <a:cubicBezTo>
                    <a:pt x="1263" y="209"/>
                    <a:pt x="947" y="1"/>
                    <a:pt x="6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102"/>
            <p:cNvSpPr/>
            <p:nvPr/>
          </p:nvSpPr>
          <p:spPr>
            <a:xfrm>
              <a:off x="4081669" y="2725103"/>
              <a:ext cx="43064" cy="53903"/>
            </a:xfrm>
            <a:custGeom>
              <a:rect b="b" l="l" r="r" t="t"/>
              <a:pathLst>
                <a:path extrusionOk="0" h="1656" w="1323">
                  <a:moveTo>
                    <a:pt x="659" y="0"/>
                  </a:moveTo>
                  <a:cubicBezTo>
                    <a:pt x="328" y="0"/>
                    <a:pt x="1" y="227"/>
                    <a:pt x="37" y="679"/>
                  </a:cubicBezTo>
                  <a:lnTo>
                    <a:pt x="37" y="1655"/>
                  </a:lnTo>
                  <a:lnTo>
                    <a:pt x="1299" y="1655"/>
                  </a:lnTo>
                  <a:lnTo>
                    <a:pt x="1299" y="679"/>
                  </a:lnTo>
                  <a:cubicBezTo>
                    <a:pt x="1323" y="227"/>
                    <a:pt x="989" y="0"/>
                    <a:pt x="65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0" name="Google Shape;9160;p102"/>
          <p:cNvGrpSpPr/>
          <p:nvPr/>
        </p:nvGrpSpPr>
        <p:grpSpPr>
          <a:xfrm>
            <a:off x="3274980" y="2348445"/>
            <a:ext cx="349710" cy="307784"/>
            <a:chOff x="3278214" y="2500698"/>
            <a:chExt cx="348838" cy="306985"/>
          </a:xfrm>
        </p:grpSpPr>
        <p:sp>
          <p:nvSpPr>
            <p:cNvPr id="9161" name="Google Shape;9161;p102"/>
            <p:cNvSpPr/>
            <p:nvPr/>
          </p:nvSpPr>
          <p:spPr>
            <a:xfrm>
              <a:off x="3340223" y="2561926"/>
              <a:ext cx="225604" cy="120956"/>
            </a:xfrm>
            <a:custGeom>
              <a:rect b="b" l="l" r="r" t="t"/>
              <a:pathLst>
                <a:path extrusionOk="0" h="3716" w="6931">
                  <a:moveTo>
                    <a:pt x="5501" y="763"/>
                  </a:moveTo>
                  <a:lnTo>
                    <a:pt x="5501" y="1382"/>
                  </a:lnTo>
                  <a:lnTo>
                    <a:pt x="1405" y="1382"/>
                  </a:lnTo>
                  <a:lnTo>
                    <a:pt x="1405" y="763"/>
                  </a:lnTo>
                  <a:close/>
                  <a:moveTo>
                    <a:pt x="3501" y="2049"/>
                  </a:moveTo>
                  <a:lnTo>
                    <a:pt x="3501" y="2691"/>
                  </a:lnTo>
                  <a:lnTo>
                    <a:pt x="810" y="2691"/>
                  </a:lnTo>
                  <a:lnTo>
                    <a:pt x="810" y="2049"/>
                  </a:lnTo>
                  <a:close/>
                  <a:moveTo>
                    <a:pt x="834" y="0"/>
                  </a:moveTo>
                  <a:cubicBezTo>
                    <a:pt x="762" y="215"/>
                    <a:pt x="667" y="381"/>
                    <a:pt x="524" y="524"/>
                  </a:cubicBezTo>
                  <a:cubicBezTo>
                    <a:pt x="358" y="667"/>
                    <a:pt x="191" y="786"/>
                    <a:pt x="0" y="858"/>
                  </a:cubicBezTo>
                  <a:lnTo>
                    <a:pt x="0" y="2858"/>
                  </a:lnTo>
                  <a:cubicBezTo>
                    <a:pt x="381" y="2977"/>
                    <a:pt x="715" y="3311"/>
                    <a:pt x="834" y="3716"/>
                  </a:cubicBezTo>
                  <a:lnTo>
                    <a:pt x="3811" y="3716"/>
                  </a:lnTo>
                  <a:cubicBezTo>
                    <a:pt x="4000" y="2743"/>
                    <a:pt x="4852" y="2054"/>
                    <a:pt x="5823" y="2049"/>
                  </a:cubicBezTo>
                  <a:lnTo>
                    <a:pt x="5823" y="2049"/>
                  </a:lnTo>
                  <a:cubicBezTo>
                    <a:pt x="6223" y="2051"/>
                    <a:pt x="6600" y="2170"/>
                    <a:pt x="6930" y="2382"/>
                  </a:cubicBezTo>
                  <a:lnTo>
                    <a:pt x="6930" y="858"/>
                  </a:lnTo>
                  <a:cubicBezTo>
                    <a:pt x="6740" y="786"/>
                    <a:pt x="6549" y="667"/>
                    <a:pt x="6406" y="524"/>
                  </a:cubicBezTo>
                  <a:cubicBezTo>
                    <a:pt x="6264" y="381"/>
                    <a:pt x="6144" y="215"/>
                    <a:pt x="60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102"/>
            <p:cNvSpPr/>
            <p:nvPr/>
          </p:nvSpPr>
          <p:spPr>
            <a:xfrm>
              <a:off x="3278214" y="2500698"/>
              <a:ext cx="348838" cy="243409"/>
            </a:xfrm>
            <a:custGeom>
              <a:rect b="b" l="l" r="r" t="t"/>
              <a:pathLst>
                <a:path extrusionOk="0" h="7478" w="10717">
                  <a:moveTo>
                    <a:pt x="0" y="0"/>
                  </a:moveTo>
                  <a:lnTo>
                    <a:pt x="0" y="7478"/>
                  </a:lnTo>
                  <a:lnTo>
                    <a:pt x="6311" y="7478"/>
                  </a:lnTo>
                  <a:cubicBezTo>
                    <a:pt x="5954" y="7144"/>
                    <a:pt x="5739" y="6692"/>
                    <a:pt x="5692" y="6216"/>
                  </a:cubicBezTo>
                  <a:lnTo>
                    <a:pt x="2191" y="6216"/>
                  </a:lnTo>
                  <a:lnTo>
                    <a:pt x="2167" y="5906"/>
                  </a:lnTo>
                  <a:cubicBezTo>
                    <a:pt x="2143" y="5597"/>
                    <a:pt x="1882" y="5335"/>
                    <a:pt x="1548" y="5311"/>
                  </a:cubicBezTo>
                  <a:lnTo>
                    <a:pt x="1262" y="5287"/>
                  </a:lnTo>
                  <a:lnTo>
                    <a:pt x="1262" y="2191"/>
                  </a:lnTo>
                  <a:lnTo>
                    <a:pt x="1548" y="2167"/>
                  </a:lnTo>
                  <a:cubicBezTo>
                    <a:pt x="1882" y="2120"/>
                    <a:pt x="2143" y="1881"/>
                    <a:pt x="2167" y="1548"/>
                  </a:cubicBezTo>
                  <a:lnTo>
                    <a:pt x="2191" y="1238"/>
                  </a:lnTo>
                  <a:lnTo>
                    <a:pt x="8526" y="1238"/>
                  </a:lnTo>
                  <a:lnTo>
                    <a:pt x="8550" y="1548"/>
                  </a:lnTo>
                  <a:cubicBezTo>
                    <a:pt x="8573" y="1881"/>
                    <a:pt x="8835" y="2120"/>
                    <a:pt x="9169" y="2167"/>
                  </a:cubicBezTo>
                  <a:lnTo>
                    <a:pt x="9478" y="2191"/>
                  </a:lnTo>
                  <a:lnTo>
                    <a:pt x="9478" y="4906"/>
                  </a:lnTo>
                  <a:cubicBezTo>
                    <a:pt x="9978" y="5716"/>
                    <a:pt x="9859" y="6811"/>
                    <a:pt x="9145" y="7478"/>
                  </a:cubicBezTo>
                  <a:lnTo>
                    <a:pt x="10717" y="7478"/>
                  </a:ln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102"/>
            <p:cNvSpPr/>
            <p:nvPr/>
          </p:nvSpPr>
          <p:spPr>
            <a:xfrm>
              <a:off x="3483643" y="2648901"/>
              <a:ext cx="107773" cy="92898"/>
            </a:xfrm>
            <a:custGeom>
              <a:rect b="b" l="l" r="r" t="t"/>
              <a:pathLst>
                <a:path extrusionOk="0" h="2854" w="3311">
                  <a:moveTo>
                    <a:pt x="1428" y="1"/>
                  </a:moveTo>
                  <a:cubicBezTo>
                    <a:pt x="697" y="1"/>
                    <a:pt x="0" y="571"/>
                    <a:pt x="0" y="1425"/>
                  </a:cubicBezTo>
                  <a:cubicBezTo>
                    <a:pt x="0" y="2210"/>
                    <a:pt x="619" y="2853"/>
                    <a:pt x="1405" y="2853"/>
                  </a:cubicBezTo>
                  <a:cubicBezTo>
                    <a:pt x="2691" y="2853"/>
                    <a:pt x="3310" y="1329"/>
                    <a:pt x="2429" y="424"/>
                  </a:cubicBezTo>
                  <a:cubicBezTo>
                    <a:pt x="2136" y="131"/>
                    <a:pt x="1778" y="1"/>
                    <a:pt x="142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102"/>
            <p:cNvSpPr/>
            <p:nvPr/>
          </p:nvSpPr>
          <p:spPr>
            <a:xfrm>
              <a:off x="3499137" y="2754952"/>
              <a:ext cx="61259" cy="52731"/>
            </a:xfrm>
            <a:custGeom>
              <a:rect b="b" l="l" r="r" t="t"/>
              <a:pathLst>
                <a:path extrusionOk="0" h="1620" w="1882">
                  <a:moveTo>
                    <a:pt x="0" y="0"/>
                  </a:moveTo>
                  <a:lnTo>
                    <a:pt x="0" y="1620"/>
                  </a:lnTo>
                  <a:lnTo>
                    <a:pt x="953" y="1191"/>
                  </a:lnTo>
                  <a:lnTo>
                    <a:pt x="1882" y="1620"/>
                  </a:lnTo>
                  <a:lnTo>
                    <a:pt x="1882" y="0"/>
                  </a:lnTo>
                  <a:cubicBezTo>
                    <a:pt x="1596" y="143"/>
                    <a:pt x="1262" y="215"/>
                    <a:pt x="953" y="215"/>
                  </a:cubicBezTo>
                  <a:cubicBezTo>
                    <a:pt x="619" y="215"/>
                    <a:pt x="286" y="143"/>
                    <a:pt x="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5" name="Google Shape;9165;p102"/>
          <p:cNvGrpSpPr/>
          <p:nvPr/>
        </p:nvGrpSpPr>
        <p:grpSpPr>
          <a:xfrm>
            <a:off x="2508740" y="2327460"/>
            <a:ext cx="355943" cy="350530"/>
            <a:chOff x="2513885" y="2479767"/>
            <a:chExt cx="355055" cy="349621"/>
          </a:xfrm>
        </p:grpSpPr>
        <p:sp>
          <p:nvSpPr>
            <p:cNvPr id="9166" name="Google Shape;9166;p102"/>
            <p:cNvSpPr/>
            <p:nvPr/>
          </p:nvSpPr>
          <p:spPr>
            <a:xfrm>
              <a:off x="2606134" y="2572765"/>
              <a:ext cx="52731" cy="66695"/>
            </a:xfrm>
            <a:custGeom>
              <a:rect b="b" l="l" r="r" t="t"/>
              <a:pathLst>
                <a:path extrusionOk="0" h="2049" w="1620">
                  <a:moveTo>
                    <a:pt x="0" y="1"/>
                  </a:moveTo>
                  <a:cubicBezTo>
                    <a:pt x="119" y="930"/>
                    <a:pt x="738" y="1716"/>
                    <a:pt x="1619" y="2049"/>
                  </a:cubicBezTo>
                  <a:cubicBezTo>
                    <a:pt x="1572" y="1977"/>
                    <a:pt x="1548" y="1882"/>
                    <a:pt x="1524" y="1787"/>
                  </a:cubicBezTo>
                  <a:cubicBezTo>
                    <a:pt x="1334" y="1215"/>
                    <a:pt x="1215" y="596"/>
                    <a:pt x="12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102"/>
            <p:cNvSpPr/>
            <p:nvPr/>
          </p:nvSpPr>
          <p:spPr>
            <a:xfrm>
              <a:off x="2606134" y="2485171"/>
              <a:ext cx="52731" cy="67476"/>
            </a:xfrm>
            <a:custGeom>
              <a:rect b="b" l="l" r="r" t="t"/>
              <a:pathLst>
                <a:path extrusionOk="0" h="2073" w="1620">
                  <a:moveTo>
                    <a:pt x="1619" y="1"/>
                  </a:moveTo>
                  <a:lnTo>
                    <a:pt x="1619" y="1"/>
                  </a:lnTo>
                  <a:cubicBezTo>
                    <a:pt x="738" y="334"/>
                    <a:pt x="119" y="1120"/>
                    <a:pt x="0" y="2073"/>
                  </a:cubicBezTo>
                  <a:lnTo>
                    <a:pt x="1215" y="2073"/>
                  </a:lnTo>
                  <a:cubicBezTo>
                    <a:pt x="1215" y="1454"/>
                    <a:pt x="1334" y="834"/>
                    <a:pt x="1500" y="263"/>
                  </a:cubicBezTo>
                  <a:cubicBezTo>
                    <a:pt x="1548" y="168"/>
                    <a:pt x="1572" y="72"/>
                    <a:pt x="161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102"/>
            <p:cNvSpPr/>
            <p:nvPr/>
          </p:nvSpPr>
          <p:spPr>
            <a:xfrm>
              <a:off x="2716970" y="2572765"/>
              <a:ext cx="52731" cy="66695"/>
            </a:xfrm>
            <a:custGeom>
              <a:rect b="b" l="l" r="r" t="t"/>
              <a:pathLst>
                <a:path extrusionOk="0" h="2049" w="1620">
                  <a:moveTo>
                    <a:pt x="405" y="1"/>
                  </a:moveTo>
                  <a:cubicBezTo>
                    <a:pt x="382" y="596"/>
                    <a:pt x="286" y="1215"/>
                    <a:pt x="96" y="1787"/>
                  </a:cubicBezTo>
                  <a:cubicBezTo>
                    <a:pt x="72" y="1882"/>
                    <a:pt x="24" y="1977"/>
                    <a:pt x="0" y="2049"/>
                  </a:cubicBezTo>
                  <a:cubicBezTo>
                    <a:pt x="882" y="1716"/>
                    <a:pt x="1501" y="930"/>
                    <a:pt x="16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102"/>
            <p:cNvSpPr/>
            <p:nvPr/>
          </p:nvSpPr>
          <p:spPr>
            <a:xfrm>
              <a:off x="2665800" y="2479767"/>
              <a:ext cx="43454" cy="72098"/>
            </a:xfrm>
            <a:custGeom>
              <a:rect b="b" l="l" r="r" t="t"/>
              <a:pathLst>
                <a:path extrusionOk="0" h="2215" w="1335">
                  <a:moveTo>
                    <a:pt x="668" y="0"/>
                  </a:moveTo>
                  <a:cubicBezTo>
                    <a:pt x="620" y="0"/>
                    <a:pt x="429" y="143"/>
                    <a:pt x="263" y="619"/>
                  </a:cubicBezTo>
                  <a:cubicBezTo>
                    <a:pt x="120" y="1143"/>
                    <a:pt x="25" y="1691"/>
                    <a:pt x="1" y="2215"/>
                  </a:cubicBezTo>
                  <a:lnTo>
                    <a:pt x="1334" y="2215"/>
                  </a:lnTo>
                  <a:cubicBezTo>
                    <a:pt x="1334" y="1691"/>
                    <a:pt x="1239" y="1143"/>
                    <a:pt x="1072" y="619"/>
                  </a:cubicBezTo>
                  <a:cubicBezTo>
                    <a:pt x="906" y="167"/>
                    <a:pt x="739" y="0"/>
                    <a:pt x="6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102"/>
            <p:cNvSpPr/>
            <p:nvPr/>
          </p:nvSpPr>
          <p:spPr>
            <a:xfrm>
              <a:off x="2716970" y="2485171"/>
              <a:ext cx="52731" cy="66695"/>
            </a:xfrm>
            <a:custGeom>
              <a:rect b="b" l="l" r="r" t="t"/>
              <a:pathLst>
                <a:path extrusionOk="0" h="2049" w="1620">
                  <a:moveTo>
                    <a:pt x="0" y="1"/>
                  </a:moveTo>
                  <a:cubicBezTo>
                    <a:pt x="24" y="72"/>
                    <a:pt x="72" y="168"/>
                    <a:pt x="96" y="263"/>
                  </a:cubicBezTo>
                  <a:cubicBezTo>
                    <a:pt x="286" y="834"/>
                    <a:pt x="382" y="1454"/>
                    <a:pt x="405" y="2049"/>
                  </a:cubicBezTo>
                  <a:lnTo>
                    <a:pt x="1620" y="2049"/>
                  </a:lnTo>
                  <a:cubicBezTo>
                    <a:pt x="1501" y="1120"/>
                    <a:pt x="882" y="334"/>
                    <a:pt x="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102"/>
            <p:cNvSpPr/>
            <p:nvPr/>
          </p:nvSpPr>
          <p:spPr>
            <a:xfrm>
              <a:off x="2665800" y="2572765"/>
              <a:ext cx="43454" cy="72131"/>
            </a:xfrm>
            <a:custGeom>
              <a:rect b="b" l="l" r="r" t="t"/>
              <a:pathLst>
                <a:path extrusionOk="0" h="2216" w="1335">
                  <a:moveTo>
                    <a:pt x="1" y="1"/>
                  </a:moveTo>
                  <a:cubicBezTo>
                    <a:pt x="25" y="525"/>
                    <a:pt x="120" y="1073"/>
                    <a:pt x="263" y="1596"/>
                  </a:cubicBezTo>
                  <a:cubicBezTo>
                    <a:pt x="429" y="2049"/>
                    <a:pt x="620" y="2216"/>
                    <a:pt x="668" y="2216"/>
                  </a:cubicBezTo>
                  <a:cubicBezTo>
                    <a:pt x="739" y="2216"/>
                    <a:pt x="906" y="2049"/>
                    <a:pt x="1072" y="1596"/>
                  </a:cubicBezTo>
                  <a:cubicBezTo>
                    <a:pt x="1239" y="1073"/>
                    <a:pt x="1334" y="525"/>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102"/>
            <p:cNvSpPr/>
            <p:nvPr/>
          </p:nvSpPr>
          <p:spPr>
            <a:xfrm>
              <a:off x="2513885" y="2549524"/>
              <a:ext cx="355055" cy="279865"/>
            </a:xfrm>
            <a:custGeom>
              <a:rect b="b" l="l" r="r" t="t"/>
              <a:pathLst>
                <a:path extrusionOk="0" h="8598" w="10908">
                  <a:moveTo>
                    <a:pt x="2215" y="4835"/>
                  </a:moveTo>
                  <a:lnTo>
                    <a:pt x="2215" y="5454"/>
                  </a:lnTo>
                  <a:lnTo>
                    <a:pt x="1572" y="5454"/>
                  </a:lnTo>
                  <a:lnTo>
                    <a:pt x="1572" y="4835"/>
                  </a:lnTo>
                  <a:close/>
                  <a:moveTo>
                    <a:pt x="3358" y="4835"/>
                  </a:moveTo>
                  <a:lnTo>
                    <a:pt x="3358" y="5454"/>
                  </a:lnTo>
                  <a:lnTo>
                    <a:pt x="2739" y="5454"/>
                  </a:lnTo>
                  <a:lnTo>
                    <a:pt x="2739" y="4835"/>
                  </a:lnTo>
                  <a:close/>
                  <a:moveTo>
                    <a:pt x="4501" y="4835"/>
                  </a:moveTo>
                  <a:lnTo>
                    <a:pt x="4501" y="5454"/>
                  </a:lnTo>
                  <a:lnTo>
                    <a:pt x="3882" y="5454"/>
                  </a:lnTo>
                  <a:lnTo>
                    <a:pt x="3882" y="4835"/>
                  </a:lnTo>
                  <a:close/>
                  <a:moveTo>
                    <a:pt x="5668" y="4835"/>
                  </a:moveTo>
                  <a:lnTo>
                    <a:pt x="5668" y="5454"/>
                  </a:lnTo>
                  <a:lnTo>
                    <a:pt x="5025" y="5454"/>
                  </a:lnTo>
                  <a:lnTo>
                    <a:pt x="5025" y="4835"/>
                  </a:lnTo>
                  <a:close/>
                  <a:moveTo>
                    <a:pt x="6811" y="4835"/>
                  </a:moveTo>
                  <a:lnTo>
                    <a:pt x="6811" y="5454"/>
                  </a:lnTo>
                  <a:lnTo>
                    <a:pt x="6192" y="5454"/>
                  </a:lnTo>
                  <a:lnTo>
                    <a:pt x="6192" y="4835"/>
                  </a:lnTo>
                  <a:close/>
                  <a:moveTo>
                    <a:pt x="7954" y="4835"/>
                  </a:moveTo>
                  <a:lnTo>
                    <a:pt x="7954" y="5454"/>
                  </a:lnTo>
                  <a:lnTo>
                    <a:pt x="7335" y="5454"/>
                  </a:lnTo>
                  <a:lnTo>
                    <a:pt x="7335" y="4835"/>
                  </a:lnTo>
                  <a:close/>
                  <a:moveTo>
                    <a:pt x="9097" y="4835"/>
                  </a:moveTo>
                  <a:lnTo>
                    <a:pt x="9097" y="5454"/>
                  </a:lnTo>
                  <a:lnTo>
                    <a:pt x="8478" y="5454"/>
                  </a:lnTo>
                  <a:lnTo>
                    <a:pt x="8478" y="4835"/>
                  </a:lnTo>
                  <a:close/>
                  <a:moveTo>
                    <a:pt x="2215" y="5835"/>
                  </a:moveTo>
                  <a:lnTo>
                    <a:pt x="2215" y="6454"/>
                  </a:lnTo>
                  <a:lnTo>
                    <a:pt x="1572" y="6454"/>
                  </a:lnTo>
                  <a:lnTo>
                    <a:pt x="1572" y="5835"/>
                  </a:lnTo>
                  <a:close/>
                  <a:moveTo>
                    <a:pt x="3358" y="5835"/>
                  </a:moveTo>
                  <a:lnTo>
                    <a:pt x="3358" y="6454"/>
                  </a:lnTo>
                  <a:lnTo>
                    <a:pt x="2739" y="6454"/>
                  </a:lnTo>
                  <a:lnTo>
                    <a:pt x="2739" y="5835"/>
                  </a:lnTo>
                  <a:close/>
                  <a:moveTo>
                    <a:pt x="4501" y="5835"/>
                  </a:moveTo>
                  <a:lnTo>
                    <a:pt x="4501" y="6454"/>
                  </a:lnTo>
                  <a:lnTo>
                    <a:pt x="3882" y="6454"/>
                  </a:lnTo>
                  <a:lnTo>
                    <a:pt x="3882" y="5835"/>
                  </a:lnTo>
                  <a:close/>
                  <a:moveTo>
                    <a:pt x="5668" y="5835"/>
                  </a:moveTo>
                  <a:lnTo>
                    <a:pt x="5668" y="6454"/>
                  </a:lnTo>
                  <a:lnTo>
                    <a:pt x="5025" y="6454"/>
                  </a:lnTo>
                  <a:lnTo>
                    <a:pt x="5025" y="5835"/>
                  </a:lnTo>
                  <a:close/>
                  <a:moveTo>
                    <a:pt x="6811" y="5835"/>
                  </a:moveTo>
                  <a:lnTo>
                    <a:pt x="6811" y="6454"/>
                  </a:lnTo>
                  <a:lnTo>
                    <a:pt x="6192" y="6454"/>
                  </a:lnTo>
                  <a:lnTo>
                    <a:pt x="6192" y="5835"/>
                  </a:lnTo>
                  <a:close/>
                  <a:moveTo>
                    <a:pt x="7954" y="5835"/>
                  </a:moveTo>
                  <a:lnTo>
                    <a:pt x="7954" y="6454"/>
                  </a:lnTo>
                  <a:lnTo>
                    <a:pt x="7335" y="6454"/>
                  </a:lnTo>
                  <a:lnTo>
                    <a:pt x="7335" y="5835"/>
                  </a:lnTo>
                  <a:close/>
                  <a:moveTo>
                    <a:pt x="9097" y="5835"/>
                  </a:moveTo>
                  <a:lnTo>
                    <a:pt x="9097" y="6454"/>
                  </a:lnTo>
                  <a:lnTo>
                    <a:pt x="8478" y="6454"/>
                  </a:lnTo>
                  <a:lnTo>
                    <a:pt x="8478" y="5835"/>
                  </a:lnTo>
                  <a:close/>
                  <a:moveTo>
                    <a:pt x="3358" y="6930"/>
                  </a:moveTo>
                  <a:lnTo>
                    <a:pt x="3358" y="7573"/>
                  </a:lnTo>
                  <a:lnTo>
                    <a:pt x="2739" y="7573"/>
                  </a:lnTo>
                  <a:lnTo>
                    <a:pt x="2739" y="6930"/>
                  </a:lnTo>
                  <a:close/>
                  <a:moveTo>
                    <a:pt x="6835" y="6930"/>
                  </a:moveTo>
                  <a:lnTo>
                    <a:pt x="6835" y="7573"/>
                  </a:lnTo>
                  <a:lnTo>
                    <a:pt x="3882" y="7573"/>
                  </a:lnTo>
                  <a:lnTo>
                    <a:pt x="3882" y="6930"/>
                  </a:lnTo>
                  <a:close/>
                  <a:moveTo>
                    <a:pt x="7954" y="6930"/>
                  </a:moveTo>
                  <a:lnTo>
                    <a:pt x="7954" y="7573"/>
                  </a:lnTo>
                  <a:lnTo>
                    <a:pt x="7335" y="7573"/>
                  </a:lnTo>
                  <a:lnTo>
                    <a:pt x="7335" y="6930"/>
                  </a:lnTo>
                  <a:close/>
                  <a:moveTo>
                    <a:pt x="8478" y="0"/>
                  </a:moveTo>
                  <a:cubicBezTo>
                    <a:pt x="8502" y="143"/>
                    <a:pt x="8502" y="262"/>
                    <a:pt x="8502" y="405"/>
                  </a:cubicBezTo>
                  <a:lnTo>
                    <a:pt x="8502" y="620"/>
                  </a:lnTo>
                  <a:lnTo>
                    <a:pt x="9312" y="620"/>
                  </a:lnTo>
                  <a:cubicBezTo>
                    <a:pt x="9621" y="620"/>
                    <a:pt x="9859" y="858"/>
                    <a:pt x="9883" y="1144"/>
                  </a:cubicBezTo>
                  <a:cubicBezTo>
                    <a:pt x="9907" y="1477"/>
                    <a:pt x="9645" y="1763"/>
                    <a:pt x="9335" y="1763"/>
                  </a:cubicBezTo>
                  <a:lnTo>
                    <a:pt x="9264" y="1763"/>
                  </a:lnTo>
                  <a:cubicBezTo>
                    <a:pt x="8597" y="1763"/>
                    <a:pt x="8073" y="2287"/>
                    <a:pt x="8073" y="2953"/>
                  </a:cubicBezTo>
                  <a:lnTo>
                    <a:pt x="8073" y="3739"/>
                  </a:lnTo>
                  <a:lnTo>
                    <a:pt x="0" y="3739"/>
                  </a:lnTo>
                  <a:lnTo>
                    <a:pt x="0" y="8597"/>
                  </a:lnTo>
                  <a:lnTo>
                    <a:pt x="10717" y="8597"/>
                  </a:lnTo>
                  <a:lnTo>
                    <a:pt x="10717" y="3739"/>
                  </a:lnTo>
                  <a:lnTo>
                    <a:pt x="8692" y="3715"/>
                  </a:lnTo>
                  <a:lnTo>
                    <a:pt x="8692" y="2930"/>
                  </a:lnTo>
                  <a:cubicBezTo>
                    <a:pt x="8692" y="2620"/>
                    <a:pt x="8931" y="2382"/>
                    <a:pt x="9240" y="2382"/>
                  </a:cubicBezTo>
                  <a:lnTo>
                    <a:pt x="9312" y="2382"/>
                  </a:lnTo>
                  <a:cubicBezTo>
                    <a:pt x="10883" y="2382"/>
                    <a:pt x="10907" y="0"/>
                    <a:pt x="931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3" name="Google Shape;9173;p102"/>
          <p:cNvGrpSpPr/>
          <p:nvPr/>
        </p:nvGrpSpPr>
        <p:grpSpPr>
          <a:xfrm>
            <a:off x="5530950" y="3445126"/>
            <a:ext cx="331868" cy="348902"/>
            <a:chOff x="5528559" y="3594535"/>
            <a:chExt cx="331041" cy="347997"/>
          </a:xfrm>
        </p:grpSpPr>
        <p:sp>
          <p:nvSpPr>
            <p:cNvPr id="9174" name="Google Shape;9174;p102"/>
            <p:cNvSpPr/>
            <p:nvPr/>
          </p:nvSpPr>
          <p:spPr>
            <a:xfrm>
              <a:off x="5771975" y="3792899"/>
              <a:ext cx="87625" cy="149632"/>
            </a:xfrm>
            <a:custGeom>
              <a:rect b="b" l="l" r="r" t="t"/>
              <a:pathLst>
                <a:path extrusionOk="0" h="4597" w="2692">
                  <a:moveTo>
                    <a:pt x="0" y="1"/>
                  </a:moveTo>
                  <a:lnTo>
                    <a:pt x="48" y="3478"/>
                  </a:lnTo>
                  <a:lnTo>
                    <a:pt x="1001" y="3025"/>
                  </a:lnTo>
                  <a:lnTo>
                    <a:pt x="1739" y="4597"/>
                  </a:lnTo>
                  <a:lnTo>
                    <a:pt x="2477" y="4263"/>
                  </a:lnTo>
                  <a:lnTo>
                    <a:pt x="1739" y="2692"/>
                  </a:lnTo>
                  <a:lnTo>
                    <a:pt x="2691" y="2239"/>
                  </a:ln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102"/>
            <p:cNvSpPr/>
            <p:nvPr/>
          </p:nvSpPr>
          <p:spPr>
            <a:xfrm>
              <a:off x="5528559" y="3594535"/>
              <a:ext cx="323905" cy="304766"/>
            </a:xfrm>
            <a:custGeom>
              <a:rect b="b" l="l" r="r" t="t"/>
              <a:pathLst>
                <a:path extrusionOk="0" h="9363" w="9951">
                  <a:moveTo>
                    <a:pt x="5215" y="0"/>
                  </a:moveTo>
                  <a:cubicBezTo>
                    <a:pt x="4949" y="0"/>
                    <a:pt x="4679" y="23"/>
                    <a:pt x="4406" y="70"/>
                  </a:cubicBezTo>
                  <a:cubicBezTo>
                    <a:pt x="3740" y="189"/>
                    <a:pt x="3073" y="451"/>
                    <a:pt x="2525" y="856"/>
                  </a:cubicBezTo>
                  <a:cubicBezTo>
                    <a:pt x="596" y="2237"/>
                    <a:pt x="1" y="4809"/>
                    <a:pt x="1120" y="6881"/>
                  </a:cubicBezTo>
                  <a:cubicBezTo>
                    <a:pt x="1949" y="8449"/>
                    <a:pt x="3570" y="9362"/>
                    <a:pt x="5259" y="9362"/>
                  </a:cubicBezTo>
                  <a:cubicBezTo>
                    <a:pt x="5801" y="9362"/>
                    <a:pt x="6351" y="9268"/>
                    <a:pt x="6883" y="9071"/>
                  </a:cubicBezTo>
                  <a:lnTo>
                    <a:pt x="6859" y="7714"/>
                  </a:lnTo>
                  <a:cubicBezTo>
                    <a:pt x="6335" y="8000"/>
                    <a:pt x="5764" y="8143"/>
                    <a:pt x="5168" y="8143"/>
                  </a:cubicBezTo>
                  <a:cubicBezTo>
                    <a:pt x="1739" y="8071"/>
                    <a:pt x="453" y="3618"/>
                    <a:pt x="3335" y="1760"/>
                  </a:cubicBezTo>
                  <a:cubicBezTo>
                    <a:pt x="3949" y="1364"/>
                    <a:pt x="4594" y="1189"/>
                    <a:pt x="5215" y="1189"/>
                  </a:cubicBezTo>
                  <a:cubicBezTo>
                    <a:pt x="7505" y="1189"/>
                    <a:pt x="9470" y="3574"/>
                    <a:pt x="8383" y="6047"/>
                  </a:cubicBezTo>
                  <a:lnTo>
                    <a:pt x="9360" y="6857"/>
                  </a:lnTo>
                  <a:cubicBezTo>
                    <a:pt x="9693" y="6214"/>
                    <a:pt x="9884" y="5499"/>
                    <a:pt x="9907" y="4785"/>
                  </a:cubicBezTo>
                  <a:cubicBezTo>
                    <a:pt x="9951" y="2109"/>
                    <a:pt x="7784" y="0"/>
                    <a:pt x="521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102"/>
            <p:cNvSpPr/>
            <p:nvPr/>
          </p:nvSpPr>
          <p:spPr>
            <a:xfrm>
              <a:off x="5591350" y="3654917"/>
              <a:ext cx="214635" cy="183940"/>
            </a:xfrm>
            <a:custGeom>
              <a:rect b="b" l="l" r="r" t="t"/>
              <a:pathLst>
                <a:path extrusionOk="0" h="5651" w="6594">
                  <a:moveTo>
                    <a:pt x="3204" y="760"/>
                  </a:moveTo>
                  <a:cubicBezTo>
                    <a:pt x="3231" y="760"/>
                    <a:pt x="3259" y="761"/>
                    <a:pt x="3287" y="763"/>
                  </a:cubicBezTo>
                  <a:cubicBezTo>
                    <a:pt x="4502" y="810"/>
                    <a:pt x="4930" y="2382"/>
                    <a:pt x="3906" y="3049"/>
                  </a:cubicBezTo>
                  <a:cubicBezTo>
                    <a:pt x="3692" y="3192"/>
                    <a:pt x="3549" y="3454"/>
                    <a:pt x="3549" y="3716"/>
                  </a:cubicBezTo>
                  <a:lnTo>
                    <a:pt x="3549" y="3906"/>
                  </a:lnTo>
                  <a:lnTo>
                    <a:pt x="2930" y="3906"/>
                  </a:lnTo>
                  <a:lnTo>
                    <a:pt x="2930" y="3716"/>
                  </a:lnTo>
                  <a:cubicBezTo>
                    <a:pt x="2906" y="3239"/>
                    <a:pt x="3168" y="2787"/>
                    <a:pt x="3573" y="2525"/>
                  </a:cubicBezTo>
                  <a:cubicBezTo>
                    <a:pt x="4158" y="2129"/>
                    <a:pt x="3741" y="1373"/>
                    <a:pt x="3222" y="1373"/>
                  </a:cubicBezTo>
                  <a:cubicBezTo>
                    <a:pt x="3087" y="1373"/>
                    <a:pt x="2944" y="1425"/>
                    <a:pt x="2811" y="1549"/>
                  </a:cubicBezTo>
                  <a:cubicBezTo>
                    <a:pt x="2692" y="1668"/>
                    <a:pt x="2620" y="1834"/>
                    <a:pt x="2620" y="2001"/>
                  </a:cubicBezTo>
                  <a:lnTo>
                    <a:pt x="2001" y="2001"/>
                  </a:lnTo>
                  <a:cubicBezTo>
                    <a:pt x="1978" y="1315"/>
                    <a:pt x="2527" y="760"/>
                    <a:pt x="3204" y="760"/>
                  </a:cubicBezTo>
                  <a:close/>
                  <a:moveTo>
                    <a:pt x="3549" y="4263"/>
                  </a:moveTo>
                  <a:lnTo>
                    <a:pt x="3549" y="4835"/>
                  </a:lnTo>
                  <a:lnTo>
                    <a:pt x="2930" y="4835"/>
                  </a:lnTo>
                  <a:lnTo>
                    <a:pt x="2930" y="4263"/>
                  </a:lnTo>
                  <a:close/>
                  <a:moveTo>
                    <a:pt x="3322" y="1"/>
                  </a:moveTo>
                  <a:cubicBezTo>
                    <a:pt x="3311" y="1"/>
                    <a:pt x="3299" y="1"/>
                    <a:pt x="3287" y="1"/>
                  </a:cubicBezTo>
                  <a:cubicBezTo>
                    <a:pt x="1358" y="1"/>
                    <a:pt x="1" y="1858"/>
                    <a:pt x="596" y="3692"/>
                  </a:cubicBezTo>
                  <a:cubicBezTo>
                    <a:pt x="983" y="4917"/>
                    <a:pt x="2122" y="5650"/>
                    <a:pt x="3297" y="5650"/>
                  </a:cubicBezTo>
                  <a:cubicBezTo>
                    <a:pt x="3859" y="5650"/>
                    <a:pt x="4430" y="5483"/>
                    <a:pt x="4930" y="5121"/>
                  </a:cubicBezTo>
                  <a:lnTo>
                    <a:pt x="4906" y="2906"/>
                  </a:lnTo>
                  <a:lnTo>
                    <a:pt x="4906" y="2906"/>
                  </a:lnTo>
                  <a:lnTo>
                    <a:pt x="5954" y="3763"/>
                  </a:lnTo>
                  <a:cubicBezTo>
                    <a:pt x="6593" y="1941"/>
                    <a:pt x="5256" y="1"/>
                    <a:pt x="332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7" name="Google Shape;9177;p102"/>
          <p:cNvGrpSpPr/>
          <p:nvPr/>
        </p:nvGrpSpPr>
        <p:grpSpPr>
          <a:xfrm>
            <a:off x="3216698" y="3443886"/>
            <a:ext cx="404531" cy="350142"/>
            <a:chOff x="3220078" y="3593298"/>
            <a:chExt cx="403522" cy="349234"/>
          </a:xfrm>
        </p:grpSpPr>
        <p:sp>
          <p:nvSpPr>
            <p:cNvPr id="9178" name="Google Shape;9178;p102"/>
            <p:cNvSpPr/>
            <p:nvPr/>
          </p:nvSpPr>
          <p:spPr>
            <a:xfrm>
              <a:off x="3504573" y="3792899"/>
              <a:ext cx="87625" cy="149632"/>
            </a:xfrm>
            <a:custGeom>
              <a:rect b="b" l="l" r="r" t="t"/>
              <a:pathLst>
                <a:path extrusionOk="0" h="4597" w="2692">
                  <a:moveTo>
                    <a:pt x="0" y="1"/>
                  </a:moveTo>
                  <a:lnTo>
                    <a:pt x="48" y="3478"/>
                  </a:lnTo>
                  <a:lnTo>
                    <a:pt x="1000" y="3025"/>
                  </a:lnTo>
                  <a:lnTo>
                    <a:pt x="1738" y="4597"/>
                  </a:lnTo>
                  <a:lnTo>
                    <a:pt x="2477" y="4263"/>
                  </a:lnTo>
                  <a:lnTo>
                    <a:pt x="1738" y="2692"/>
                  </a:lnTo>
                  <a:lnTo>
                    <a:pt x="2691" y="2239"/>
                  </a:ln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102"/>
            <p:cNvSpPr/>
            <p:nvPr/>
          </p:nvSpPr>
          <p:spPr>
            <a:xfrm>
              <a:off x="3324046" y="3654917"/>
              <a:ext cx="214504" cy="183940"/>
            </a:xfrm>
            <a:custGeom>
              <a:rect b="b" l="l" r="r" t="t"/>
              <a:pathLst>
                <a:path extrusionOk="0" h="5651" w="6590">
                  <a:moveTo>
                    <a:pt x="3546" y="906"/>
                  </a:moveTo>
                  <a:lnTo>
                    <a:pt x="3546" y="3740"/>
                  </a:lnTo>
                  <a:lnTo>
                    <a:pt x="2926" y="3740"/>
                  </a:lnTo>
                  <a:lnTo>
                    <a:pt x="2926" y="906"/>
                  </a:lnTo>
                  <a:close/>
                  <a:moveTo>
                    <a:pt x="3546" y="4263"/>
                  </a:moveTo>
                  <a:lnTo>
                    <a:pt x="3546" y="4835"/>
                  </a:lnTo>
                  <a:lnTo>
                    <a:pt x="2926" y="4835"/>
                  </a:lnTo>
                  <a:lnTo>
                    <a:pt x="2926" y="4263"/>
                  </a:lnTo>
                  <a:close/>
                  <a:moveTo>
                    <a:pt x="3248" y="0"/>
                  </a:moveTo>
                  <a:cubicBezTo>
                    <a:pt x="1361" y="0"/>
                    <a:pt x="1" y="1870"/>
                    <a:pt x="593" y="3692"/>
                  </a:cubicBezTo>
                  <a:cubicBezTo>
                    <a:pt x="995" y="4917"/>
                    <a:pt x="2129" y="5650"/>
                    <a:pt x="3299" y="5650"/>
                  </a:cubicBezTo>
                  <a:cubicBezTo>
                    <a:pt x="3858" y="5650"/>
                    <a:pt x="4426" y="5483"/>
                    <a:pt x="4927" y="5121"/>
                  </a:cubicBezTo>
                  <a:lnTo>
                    <a:pt x="4903" y="2906"/>
                  </a:lnTo>
                  <a:lnTo>
                    <a:pt x="5951" y="3763"/>
                  </a:lnTo>
                  <a:cubicBezTo>
                    <a:pt x="6590" y="1941"/>
                    <a:pt x="5253" y="1"/>
                    <a:pt x="3319" y="1"/>
                  </a:cubicBezTo>
                  <a:cubicBezTo>
                    <a:pt x="3307" y="1"/>
                    <a:pt x="3295" y="1"/>
                    <a:pt x="3284" y="1"/>
                  </a:cubicBezTo>
                  <a:cubicBezTo>
                    <a:pt x="3272" y="1"/>
                    <a:pt x="3260" y="0"/>
                    <a:pt x="324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102"/>
            <p:cNvSpPr/>
            <p:nvPr/>
          </p:nvSpPr>
          <p:spPr>
            <a:xfrm>
              <a:off x="3220078" y="3593298"/>
              <a:ext cx="403522" cy="305840"/>
            </a:xfrm>
            <a:custGeom>
              <a:rect b="b" l="l" r="r" t="t"/>
              <a:pathLst>
                <a:path extrusionOk="0" h="9396" w="12397">
                  <a:moveTo>
                    <a:pt x="6491" y="0"/>
                  </a:moveTo>
                  <a:cubicBezTo>
                    <a:pt x="5691" y="0"/>
                    <a:pt x="4857" y="216"/>
                    <a:pt x="4049" y="703"/>
                  </a:cubicBezTo>
                  <a:cubicBezTo>
                    <a:pt x="0" y="3156"/>
                    <a:pt x="1739" y="9395"/>
                    <a:pt x="6478" y="9395"/>
                  </a:cubicBezTo>
                  <a:cubicBezTo>
                    <a:pt x="7049" y="9395"/>
                    <a:pt x="7621" y="9300"/>
                    <a:pt x="8145" y="9109"/>
                  </a:cubicBezTo>
                  <a:lnTo>
                    <a:pt x="8145" y="7752"/>
                  </a:lnTo>
                  <a:cubicBezTo>
                    <a:pt x="7564" y="8068"/>
                    <a:pt x="6984" y="8208"/>
                    <a:pt x="6433" y="8208"/>
                  </a:cubicBezTo>
                  <a:cubicBezTo>
                    <a:pt x="3710" y="8208"/>
                    <a:pt x="1707" y="4787"/>
                    <a:pt x="3906" y="2370"/>
                  </a:cubicBezTo>
                  <a:cubicBezTo>
                    <a:pt x="4582" y="1623"/>
                    <a:pt x="5517" y="1235"/>
                    <a:pt x="6459" y="1235"/>
                  </a:cubicBezTo>
                  <a:cubicBezTo>
                    <a:pt x="7109" y="1235"/>
                    <a:pt x="7762" y="1419"/>
                    <a:pt x="8335" y="1798"/>
                  </a:cubicBezTo>
                  <a:cubicBezTo>
                    <a:pt x="9764" y="2703"/>
                    <a:pt x="10336" y="4513"/>
                    <a:pt x="9645" y="6085"/>
                  </a:cubicBezTo>
                  <a:lnTo>
                    <a:pt x="10621" y="6895"/>
                  </a:lnTo>
                  <a:cubicBezTo>
                    <a:pt x="12396" y="3516"/>
                    <a:pt x="9720" y="0"/>
                    <a:pt x="649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1" name="Google Shape;9181;p102"/>
          <p:cNvGrpSpPr/>
          <p:nvPr/>
        </p:nvGrpSpPr>
        <p:grpSpPr>
          <a:xfrm>
            <a:off x="2507957" y="3445061"/>
            <a:ext cx="349710" cy="349752"/>
            <a:chOff x="2513104" y="3594470"/>
            <a:chExt cx="348838" cy="348845"/>
          </a:xfrm>
        </p:grpSpPr>
        <p:sp>
          <p:nvSpPr>
            <p:cNvPr id="9182" name="Google Shape;9182;p102"/>
            <p:cNvSpPr/>
            <p:nvPr/>
          </p:nvSpPr>
          <p:spPr>
            <a:xfrm>
              <a:off x="2661146" y="3856471"/>
              <a:ext cx="53545" cy="86843"/>
            </a:xfrm>
            <a:custGeom>
              <a:rect b="b" l="l" r="r" t="t"/>
              <a:pathLst>
                <a:path extrusionOk="0" h="2668" w="1645">
                  <a:moveTo>
                    <a:pt x="1" y="0"/>
                  </a:moveTo>
                  <a:cubicBezTo>
                    <a:pt x="25" y="643"/>
                    <a:pt x="120" y="1286"/>
                    <a:pt x="310" y="1906"/>
                  </a:cubicBezTo>
                  <a:cubicBezTo>
                    <a:pt x="501" y="2453"/>
                    <a:pt x="715" y="2668"/>
                    <a:pt x="811" y="2668"/>
                  </a:cubicBezTo>
                  <a:cubicBezTo>
                    <a:pt x="930" y="2668"/>
                    <a:pt x="1144" y="2453"/>
                    <a:pt x="1334" y="1906"/>
                  </a:cubicBezTo>
                  <a:cubicBezTo>
                    <a:pt x="1525" y="1286"/>
                    <a:pt x="1620" y="643"/>
                    <a:pt x="164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102"/>
            <p:cNvSpPr/>
            <p:nvPr/>
          </p:nvSpPr>
          <p:spPr>
            <a:xfrm>
              <a:off x="2718533" y="3856471"/>
              <a:ext cx="65133" cy="81408"/>
            </a:xfrm>
            <a:custGeom>
              <a:rect b="b" l="l" r="r" t="t"/>
              <a:pathLst>
                <a:path extrusionOk="0" h="2501" w="2001">
                  <a:moveTo>
                    <a:pt x="500" y="0"/>
                  </a:moveTo>
                  <a:cubicBezTo>
                    <a:pt x="500" y="715"/>
                    <a:pt x="381" y="1429"/>
                    <a:pt x="143" y="2120"/>
                  </a:cubicBezTo>
                  <a:cubicBezTo>
                    <a:pt x="119" y="2239"/>
                    <a:pt x="48" y="2382"/>
                    <a:pt x="0" y="2501"/>
                  </a:cubicBezTo>
                  <a:cubicBezTo>
                    <a:pt x="1096" y="2120"/>
                    <a:pt x="1881" y="1144"/>
                    <a:pt x="200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102"/>
            <p:cNvSpPr/>
            <p:nvPr/>
          </p:nvSpPr>
          <p:spPr>
            <a:xfrm>
              <a:off x="2592170" y="3856471"/>
              <a:ext cx="65133" cy="81408"/>
            </a:xfrm>
            <a:custGeom>
              <a:rect b="b" l="l" r="r" t="t"/>
              <a:pathLst>
                <a:path extrusionOk="0" h="2501" w="2001">
                  <a:moveTo>
                    <a:pt x="0" y="0"/>
                  </a:moveTo>
                  <a:cubicBezTo>
                    <a:pt x="119" y="1144"/>
                    <a:pt x="905" y="2120"/>
                    <a:pt x="2001" y="2501"/>
                  </a:cubicBezTo>
                  <a:cubicBezTo>
                    <a:pt x="1953" y="2382"/>
                    <a:pt x="1882" y="2263"/>
                    <a:pt x="1834" y="2120"/>
                  </a:cubicBezTo>
                  <a:cubicBezTo>
                    <a:pt x="1620" y="1429"/>
                    <a:pt x="1501" y="715"/>
                    <a:pt x="150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102"/>
            <p:cNvSpPr/>
            <p:nvPr/>
          </p:nvSpPr>
          <p:spPr>
            <a:xfrm>
              <a:off x="2596044" y="3729328"/>
              <a:ext cx="180653" cy="44235"/>
            </a:xfrm>
            <a:custGeom>
              <a:rect b="b" l="l" r="r" t="t"/>
              <a:pathLst>
                <a:path extrusionOk="0" h="1359" w="5550">
                  <a:moveTo>
                    <a:pt x="0" y="1"/>
                  </a:moveTo>
                  <a:lnTo>
                    <a:pt x="0" y="1358"/>
                  </a:lnTo>
                  <a:lnTo>
                    <a:pt x="5549" y="1358"/>
                  </a:lnTo>
                  <a:lnTo>
                    <a:pt x="554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102"/>
            <p:cNvSpPr/>
            <p:nvPr/>
          </p:nvSpPr>
          <p:spPr>
            <a:xfrm>
              <a:off x="2730154" y="3792899"/>
              <a:ext cx="53512" cy="43454"/>
            </a:xfrm>
            <a:custGeom>
              <a:rect b="b" l="l" r="r" t="t"/>
              <a:pathLst>
                <a:path extrusionOk="0" h="1335" w="1644">
                  <a:moveTo>
                    <a:pt x="0" y="1"/>
                  </a:moveTo>
                  <a:cubicBezTo>
                    <a:pt x="72" y="429"/>
                    <a:pt x="119" y="882"/>
                    <a:pt x="143" y="1334"/>
                  </a:cubicBezTo>
                  <a:lnTo>
                    <a:pt x="1644" y="1334"/>
                  </a:lnTo>
                  <a:cubicBezTo>
                    <a:pt x="1596" y="858"/>
                    <a:pt x="1429" y="382"/>
                    <a:pt x="1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102"/>
            <p:cNvSpPr/>
            <p:nvPr/>
          </p:nvSpPr>
          <p:spPr>
            <a:xfrm>
              <a:off x="2513104" y="3594470"/>
              <a:ext cx="348838" cy="177528"/>
            </a:xfrm>
            <a:custGeom>
              <a:rect b="b" l="l" r="r" t="t"/>
              <a:pathLst>
                <a:path extrusionOk="0" h="5454" w="10717">
                  <a:moveTo>
                    <a:pt x="5359" y="0"/>
                  </a:moveTo>
                  <a:lnTo>
                    <a:pt x="0" y="2286"/>
                  </a:lnTo>
                  <a:lnTo>
                    <a:pt x="0" y="2763"/>
                  </a:lnTo>
                  <a:lnTo>
                    <a:pt x="1715" y="3501"/>
                  </a:lnTo>
                  <a:lnTo>
                    <a:pt x="9002" y="3501"/>
                  </a:lnTo>
                  <a:lnTo>
                    <a:pt x="9312" y="3382"/>
                  </a:lnTo>
                  <a:lnTo>
                    <a:pt x="9312" y="5454"/>
                  </a:lnTo>
                  <a:lnTo>
                    <a:pt x="9931" y="5454"/>
                  </a:lnTo>
                  <a:lnTo>
                    <a:pt x="9931" y="3120"/>
                  </a:lnTo>
                  <a:lnTo>
                    <a:pt x="10717" y="2786"/>
                  </a:lnTo>
                  <a:lnTo>
                    <a:pt x="10717" y="2286"/>
                  </a:lnTo>
                  <a:lnTo>
                    <a:pt x="535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102"/>
            <p:cNvSpPr/>
            <p:nvPr/>
          </p:nvSpPr>
          <p:spPr>
            <a:xfrm>
              <a:off x="2591389" y="3792899"/>
              <a:ext cx="54293" cy="43454"/>
            </a:xfrm>
            <a:custGeom>
              <a:rect b="b" l="l" r="r" t="t"/>
              <a:pathLst>
                <a:path extrusionOk="0" h="1335" w="1668">
                  <a:moveTo>
                    <a:pt x="501" y="1"/>
                  </a:moveTo>
                  <a:cubicBezTo>
                    <a:pt x="239" y="382"/>
                    <a:pt x="72" y="858"/>
                    <a:pt x="1" y="1334"/>
                  </a:cubicBezTo>
                  <a:lnTo>
                    <a:pt x="1525" y="1334"/>
                  </a:lnTo>
                  <a:cubicBezTo>
                    <a:pt x="1525" y="882"/>
                    <a:pt x="1572" y="429"/>
                    <a:pt x="166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102"/>
            <p:cNvSpPr/>
            <p:nvPr/>
          </p:nvSpPr>
          <p:spPr>
            <a:xfrm>
              <a:off x="2661146" y="3792899"/>
              <a:ext cx="53545" cy="43454"/>
            </a:xfrm>
            <a:custGeom>
              <a:rect b="b" l="l" r="r" t="t"/>
              <a:pathLst>
                <a:path extrusionOk="0" h="1335" w="1645">
                  <a:moveTo>
                    <a:pt x="144" y="1"/>
                  </a:moveTo>
                  <a:cubicBezTo>
                    <a:pt x="72" y="429"/>
                    <a:pt x="1" y="882"/>
                    <a:pt x="1" y="1334"/>
                  </a:cubicBezTo>
                  <a:lnTo>
                    <a:pt x="1644" y="1334"/>
                  </a:lnTo>
                  <a:cubicBezTo>
                    <a:pt x="1620" y="882"/>
                    <a:pt x="1573" y="429"/>
                    <a:pt x="15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0" name="Google Shape;9190;p102"/>
          <p:cNvGrpSpPr/>
          <p:nvPr/>
        </p:nvGrpSpPr>
        <p:grpSpPr>
          <a:xfrm>
            <a:off x="1752584" y="3501781"/>
            <a:ext cx="349751" cy="235526"/>
            <a:chOff x="1759614" y="3651043"/>
            <a:chExt cx="348879" cy="234916"/>
          </a:xfrm>
        </p:grpSpPr>
        <p:sp>
          <p:nvSpPr>
            <p:cNvPr id="9191" name="Google Shape;9191;p102"/>
            <p:cNvSpPr/>
            <p:nvPr/>
          </p:nvSpPr>
          <p:spPr>
            <a:xfrm>
              <a:off x="1759614" y="3651043"/>
              <a:ext cx="262028" cy="95371"/>
            </a:xfrm>
            <a:custGeom>
              <a:rect b="b" l="l" r="r" t="t"/>
              <a:pathLst>
                <a:path extrusionOk="0" h="2930" w="8050">
                  <a:moveTo>
                    <a:pt x="1" y="1"/>
                  </a:moveTo>
                  <a:lnTo>
                    <a:pt x="1" y="2930"/>
                  </a:lnTo>
                  <a:lnTo>
                    <a:pt x="5049" y="2930"/>
                  </a:lnTo>
                  <a:lnTo>
                    <a:pt x="5025" y="1477"/>
                  </a:lnTo>
                  <a:lnTo>
                    <a:pt x="6788" y="2930"/>
                  </a:lnTo>
                  <a:lnTo>
                    <a:pt x="8050" y="2930"/>
                  </a:lnTo>
                  <a:lnTo>
                    <a:pt x="805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102"/>
            <p:cNvSpPr/>
            <p:nvPr/>
          </p:nvSpPr>
          <p:spPr>
            <a:xfrm>
              <a:off x="2041799" y="3651043"/>
              <a:ext cx="66695" cy="95371"/>
            </a:xfrm>
            <a:custGeom>
              <a:rect b="b" l="l" r="r" t="t"/>
              <a:pathLst>
                <a:path extrusionOk="0" h="2930" w="2049">
                  <a:moveTo>
                    <a:pt x="0" y="1"/>
                  </a:moveTo>
                  <a:lnTo>
                    <a:pt x="0" y="2930"/>
                  </a:lnTo>
                  <a:lnTo>
                    <a:pt x="2048" y="2930"/>
                  </a:lnTo>
                  <a:lnTo>
                    <a:pt x="204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102"/>
            <p:cNvSpPr/>
            <p:nvPr/>
          </p:nvSpPr>
          <p:spPr>
            <a:xfrm>
              <a:off x="1944894" y="3742511"/>
              <a:ext cx="82970" cy="143448"/>
            </a:xfrm>
            <a:custGeom>
              <a:rect b="b" l="l" r="r" t="t"/>
              <a:pathLst>
                <a:path extrusionOk="0" h="4407" w="2549">
                  <a:moveTo>
                    <a:pt x="0" y="1"/>
                  </a:moveTo>
                  <a:lnTo>
                    <a:pt x="48" y="3335"/>
                  </a:lnTo>
                  <a:lnTo>
                    <a:pt x="953" y="2882"/>
                  </a:lnTo>
                  <a:lnTo>
                    <a:pt x="1667" y="4406"/>
                  </a:lnTo>
                  <a:lnTo>
                    <a:pt x="2358" y="4073"/>
                  </a:lnTo>
                  <a:lnTo>
                    <a:pt x="1643" y="2549"/>
                  </a:lnTo>
                  <a:lnTo>
                    <a:pt x="2548" y="2120"/>
                  </a:ln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4" name="Google Shape;9194;p102"/>
          <p:cNvGrpSpPr/>
          <p:nvPr/>
        </p:nvGrpSpPr>
        <p:grpSpPr>
          <a:xfrm>
            <a:off x="997211" y="3469929"/>
            <a:ext cx="349743" cy="299233"/>
            <a:chOff x="1006125" y="3619273"/>
            <a:chExt cx="348871" cy="298457"/>
          </a:xfrm>
        </p:grpSpPr>
        <p:sp>
          <p:nvSpPr>
            <p:cNvPr id="9195" name="Google Shape;9195;p102"/>
            <p:cNvSpPr/>
            <p:nvPr/>
          </p:nvSpPr>
          <p:spPr>
            <a:xfrm>
              <a:off x="1085972" y="3747361"/>
              <a:ext cx="107806" cy="57190"/>
            </a:xfrm>
            <a:custGeom>
              <a:rect b="b" l="l" r="r" t="t"/>
              <a:pathLst>
                <a:path extrusionOk="0" h="1757" w="3312">
                  <a:moveTo>
                    <a:pt x="2442" y="1"/>
                  </a:moveTo>
                  <a:cubicBezTo>
                    <a:pt x="2216" y="1"/>
                    <a:pt x="1989" y="78"/>
                    <a:pt x="1811" y="233"/>
                  </a:cubicBezTo>
                  <a:cubicBezTo>
                    <a:pt x="1525" y="447"/>
                    <a:pt x="1168" y="566"/>
                    <a:pt x="811" y="566"/>
                  </a:cubicBezTo>
                  <a:cubicBezTo>
                    <a:pt x="525" y="566"/>
                    <a:pt x="239" y="495"/>
                    <a:pt x="1" y="352"/>
                  </a:cubicBezTo>
                  <a:lnTo>
                    <a:pt x="1" y="352"/>
                  </a:lnTo>
                  <a:cubicBezTo>
                    <a:pt x="145" y="1287"/>
                    <a:pt x="897" y="1757"/>
                    <a:pt x="1652" y="1757"/>
                  </a:cubicBezTo>
                  <a:cubicBezTo>
                    <a:pt x="2398" y="1757"/>
                    <a:pt x="3145" y="1298"/>
                    <a:pt x="3311" y="376"/>
                  </a:cubicBezTo>
                  <a:cubicBezTo>
                    <a:pt x="3216" y="328"/>
                    <a:pt x="3144" y="280"/>
                    <a:pt x="3073" y="233"/>
                  </a:cubicBezTo>
                  <a:cubicBezTo>
                    <a:pt x="2894" y="78"/>
                    <a:pt x="2668" y="1"/>
                    <a:pt x="244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102"/>
            <p:cNvSpPr/>
            <p:nvPr/>
          </p:nvSpPr>
          <p:spPr>
            <a:xfrm>
              <a:off x="1088316" y="3663445"/>
              <a:ext cx="103900" cy="82026"/>
            </a:xfrm>
            <a:custGeom>
              <a:rect b="b" l="l" r="r" t="t"/>
              <a:pathLst>
                <a:path extrusionOk="0" h="2520" w="3192">
                  <a:moveTo>
                    <a:pt x="1072" y="1"/>
                  </a:moveTo>
                  <a:lnTo>
                    <a:pt x="1072" y="1072"/>
                  </a:lnTo>
                  <a:lnTo>
                    <a:pt x="905" y="1144"/>
                  </a:lnTo>
                  <a:cubicBezTo>
                    <a:pt x="453" y="1358"/>
                    <a:pt x="143" y="1739"/>
                    <a:pt x="0" y="2215"/>
                  </a:cubicBezTo>
                  <a:lnTo>
                    <a:pt x="143" y="2287"/>
                  </a:lnTo>
                  <a:cubicBezTo>
                    <a:pt x="322" y="2442"/>
                    <a:pt x="542" y="2519"/>
                    <a:pt x="765" y="2519"/>
                  </a:cubicBezTo>
                  <a:cubicBezTo>
                    <a:pt x="989" y="2519"/>
                    <a:pt x="1215" y="2442"/>
                    <a:pt x="1405" y="2287"/>
                  </a:cubicBezTo>
                  <a:cubicBezTo>
                    <a:pt x="1667" y="2073"/>
                    <a:pt x="2024" y="1953"/>
                    <a:pt x="2382" y="1953"/>
                  </a:cubicBezTo>
                  <a:cubicBezTo>
                    <a:pt x="2667" y="1953"/>
                    <a:pt x="2953" y="2025"/>
                    <a:pt x="3191" y="2168"/>
                  </a:cubicBezTo>
                  <a:cubicBezTo>
                    <a:pt x="3049" y="1715"/>
                    <a:pt x="2715" y="1358"/>
                    <a:pt x="2286" y="1144"/>
                  </a:cubicBezTo>
                  <a:lnTo>
                    <a:pt x="2096" y="1072"/>
                  </a:lnTo>
                  <a:lnTo>
                    <a:pt x="20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102"/>
            <p:cNvSpPr/>
            <p:nvPr/>
          </p:nvSpPr>
          <p:spPr>
            <a:xfrm>
              <a:off x="1123178" y="3619273"/>
              <a:ext cx="33364" cy="24054"/>
            </a:xfrm>
            <a:custGeom>
              <a:rect b="b" l="l" r="r" t="t"/>
              <a:pathLst>
                <a:path extrusionOk="0" h="739" w="1025">
                  <a:moveTo>
                    <a:pt x="1" y="0"/>
                  </a:moveTo>
                  <a:lnTo>
                    <a:pt x="1" y="739"/>
                  </a:lnTo>
                  <a:lnTo>
                    <a:pt x="1025" y="739"/>
                  </a:lnTo>
                  <a:lnTo>
                    <a:pt x="10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102"/>
            <p:cNvSpPr/>
            <p:nvPr/>
          </p:nvSpPr>
          <p:spPr>
            <a:xfrm>
              <a:off x="1006125" y="3871184"/>
              <a:ext cx="348871" cy="46546"/>
            </a:xfrm>
            <a:custGeom>
              <a:rect b="b" l="l" r="r" t="t"/>
              <a:pathLst>
                <a:path extrusionOk="0" h="1430" w="10718">
                  <a:moveTo>
                    <a:pt x="1" y="1"/>
                  </a:moveTo>
                  <a:lnTo>
                    <a:pt x="1" y="406"/>
                  </a:lnTo>
                  <a:cubicBezTo>
                    <a:pt x="1" y="977"/>
                    <a:pt x="453" y="1430"/>
                    <a:pt x="1025" y="1430"/>
                  </a:cubicBezTo>
                  <a:lnTo>
                    <a:pt x="9693" y="1430"/>
                  </a:lnTo>
                  <a:cubicBezTo>
                    <a:pt x="10241" y="1430"/>
                    <a:pt x="10717" y="953"/>
                    <a:pt x="10717" y="406"/>
                  </a:cubicBezTo>
                  <a:lnTo>
                    <a:pt x="1071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102"/>
            <p:cNvSpPr/>
            <p:nvPr/>
          </p:nvSpPr>
          <p:spPr>
            <a:xfrm>
              <a:off x="1027055" y="3673536"/>
              <a:ext cx="307012" cy="177528"/>
            </a:xfrm>
            <a:custGeom>
              <a:rect b="b" l="l" r="r" t="t"/>
              <a:pathLst>
                <a:path extrusionOk="0" h="5454" w="9432">
                  <a:moveTo>
                    <a:pt x="8241" y="1286"/>
                  </a:moveTo>
                  <a:lnTo>
                    <a:pt x="8241" y="1905"/>
                  </a:lnTo>
                  <a:lnTo>
                    <a:pt x="6621" y="1905"/>
                  </a:lnTo>
                  <a:lnTo>
                    <a:pt x="6621" y="1286"/>
                  </a:lnTo>
                  <a:close/>
                  <a:moveTo>
                    <a:pt x="8241" y="2525"/>
                  </a:moveTo>
                  <a:lnTo>
                    <a:pt x="8241" y="3144"/>
                  </a:lnTo>
                  <a:lnTo>
                    <a:pt x="6621" y="3144"/>
                  </a:lnTo>
                  <a:lnTo>
                    <a:pt x="6621" y="2525"/>
                  </a:lnTo>
                  <a:close/>
                  <a:moveTo>
                    <a:pt x="8241" y="3739"/>
                  </a:moveTo>
                  <a:lnTo>
                    <a:pt x="8241" y="4358"/>
                  </a:lnTo>
                  <a:lnTo>
                    <a:pt x="6621" y="4358"/>
                  </a:lnTo>
                  <a:lnTo>
                    <a:pt x="6621" y="3739"/>
                  </a:lnTo>
                  <a:close/>
                  <a:moveTo>
                    <a:pt x="4621" y="0"/>
                  </a:moveTo>
                  <a:lnTo>
                    <a:pt x="4621" y="381"/>
                  </a:lnTo>
                  <a:cubicBezTo>
                    <a:pt x="6645" y="1548"/>
                    <a:pt x="5812" y="4644"/>
                    <a:pt x="3478" y="4644"/>
                  </a:cubicBezTo>
                  <a:cubicBezTo>
                    <a:pt x="1120" y="4644"/>
                    <a:pt x="310" y="1548"/>
                    <a:pt x="2335" y="381"/>
                  </a:cubicBezTo>
                  <a:lnTo>
                    <a:pt x="2335" y="24"/>
                  </a:lnTo>
                  <a:lnTo>
                    <a:pt x="1" y="24"/>
                  </a:lnTo>
                  <a:lnTo>
                    <a:pt x="1" y="5454"/>
                  </a:lnTo>
                  <a:lnTo>
                    <a:pt x="9431" y="5454"/>
                  </a:lnTo>
                  <a:lnTo>
                    <a:pt x="943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0" name="Google Shape;9200;p102"/>
          <p:cNvGrpSpPr/>
          <p:nvPr/>
        </p:nvGrpSpPr>
        <p:grpSpPr>
          <a:xfrm>
            <a:off x="7797037" y="2937351"/>
            <a:ext cx="349751" cy="248156"/>
            <a:chOff x="7788994" y="3088077"/>
            <a:chExt cx="348878" cy="247513"/>
          </a:xfrm>
        </p:grpSpPr>
        <p:sp>
          <p:nvSpPr>
            <p:cNvPr id="9201" name="Google Shape;9201;p102"/>
            <p:cNvSpPr/>
            <p:nvPr/>
          </p:nvSpPr>
          <p:spPr>
            <a:xfrm>
              <a:off x="7989769" y="3127789"/>
              <a:ext cx="58167" cy="27179"/>
            </a:xfrm>
            <a:custGeom>
              <a:rect b="b" l="l" r="r" t="t"/>
              <a:pathLst>
                <a:path extrusionOk="0" h="835" w="1787">
                  <a:moveTo>
                    <a:pt x="903" y="1"/>
                  </a:moveTo>
                  <a:cubicBezTo>
                    <a:pt x="560" y="1"/>
                    <a:pt x="215" y="168"/>
                    <a:pt x="1" y="501"/>
                  </a:cubicBezTo>
                  <a:lnTo>
                    <a:pt x="525" y="834"/>
                  </a:lnTo>
                  <a:cubicBezTo>
                    <a:pt x="620" y="703"/>
                    <a:pt x="763" y="638"/>
                    <a:pt x="903" y="638"/>
                  </a:cubicBezTo>
                  <a:cubicBezTo>
                    <a:pt x="1042" y="638"/>
                    <a:pt x="1179" y="703"/>
                    <a:pt x="1263" y="834"/>
                  </a:cubicBezTo>
                  <a:lnTo>
                    <a:pt x="1787" y="501"/>
                  </a:lnTo>
                  <a:cubicBezTo>
                    <a:pt x="1584" y="168"/>
                    <a:pt x="1245" y="1"/>
                    <a:pt x="9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102"/>
            <p:cNvSpPr/>
            <p:nvPr/>
          </p:nvSpPr>
          <p:spPr>
            <a:xfrm>
              <a:off x="7955655" y="3088077"/>
              <a:ext cx="126392" cy="45961"/>
            </a:xfrm>
            <a:custGeom>
              <a:rect b="b" l="l" r="r" t="t"/>
              <a:pathLst>
                <a:path extrusionOk="0" h="1412" w="3883">
                  <a:moveTo>
                    <a:pt x="1942" y="0"/>
                  </a:moveTo>
                  <a:cubicBezTo>
                    <a:pt x="1197" y="0"/>
                    <a:pt x="453" y="352"/>
                    <a:pt x="1" y="1054"/>
                  </a:cubicBezTo>
                  <a:lnTo>
                    <a:pt x="549" y="1411"/>
                  </a:lnTo>
                  <a:cubicBezTo>
                    <a:pt x="834" y="911"/>
                    <a:pt x="1382" y="626"/>
                    <a:pt x="1954" y="626"/>
                  </a:cubicBezTo>
                  <a:cubicBezTo>
                    <a:pt x="2525" y="626"/>
                    <a:pt x="3049" y="911"/>
                    <a:pt x="3359" y="1411"/>
                  </a:cubicBezTo>
                  <a:lnTo>
                    <a:pt x="3883" y="1054"/>
                  </a:lnTo>
                  <a:cubicBezTo>
                    <a:pt x="3430" y="352"/>
                    <a:pt x="2686" y="0"/>
                    <a:pt x="19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102"/>
            <p:cNvSpPr/>
            <p:nvPr/>
          </p:nvSpPr>
          <p:spPr>
            <a:xfrm>
              <a:off x="7935506" y="3181368"/>
              <a:ext cx="145759" cy="124764"/>
            </a:xfrm>
            <a:custGeom>
              <a:rect b="b" l="l" r="r" t="t"/>
              <a:pathLst>
                <a:path extrusionOk="0" h="3833" w="4478">
                  <a:moveTo>
                    <a:pt x="2544" y="821"/>
                  </a:moveTo>
                  <a:cubicBezTo>
                    <a:pt x="3106" y="821"/>
                    <a:pt x="3644" y="1264"/>
                    <a:pt x="3644" y="1927"/>
                  </a:cubicBezTo>
                  <a:cubicBezTo>
                    <a:pt x="3644" y="2522"/>
                    <a:pt x="3168" y="2999"/>
                    <a:pt x="2573" y="2999"/>
                  </a:cubicBezTo>
                  <a:cubicBezTo>
                    <a:pt x="1596" y="2999"/>
                    <a:pt x="1096" y="1832"/>
                    <a:pt x="1787" y="1141"/>
                  </a:cubicBezTo>
                  <a:cubicBezTo>
                    <a:pt x="2008" y="920"/>
                    <a:pt x="2279" y="821"/>
                    <a:pt x="2544" y="821"/>
                  </a:cubicBezTo>
                  <a:close/>
                  <a:moveTo>
                    <a:pt x="2549" y="0"/>
                  </a:moveTo>
                  <a:cubicBezTo>
                    <a:pt x="2079" y="0"/>
                    <a:pt x="1601" y="176"/>
                    <a:pt x="1215" y="570"/>
                  </a:cubicBezTo>
                  <a:cubicBezTo>
                    <a:pt x="1" y="1784"/>
                    <a:pt x="858" y="3832"/>
                    <a:pt x="2573" y="3832"/>
                  </a:cubicBezTo>
                  <a:cubicBezTo>
                    <a:pt x="3620" y="3832"/>
                    <a:pt x="4478" y="2975"/>
                    <a:pt x="4478" y="1927"/>
                  </a:cubicBezTo>
                  <a:cubicBezTo>
                    <a:pt x="4478" y="768"/>
                    <a:pt x="3530" y="0"/>
                    <a:pt x="25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102"/>
            <p:cNvSpPr/>
            <p:nvPr/>
          </p:nvSpPr>
          <p:spPr>
            <a:xfrm>
              <a:off x="7999078" y="3229347"/>
              <a:ext cx="34926" cy="29621"/>
            </a:xfrm>
            <a:custGeom>
              <a:rect b="b" l="l" r="r" t="t"/>
              <a:pathLst>
                <a:path extrusionOk="0" h="910" w="1073">
                  <a:moveTo>
                    <a:pt x="620" y="1"/>
                  </a:moveTo>
                  <a:cubicBezTo>
                    <a:pt x="191" y="1"/>
                    <a:pt x="0" y="477"/>
                    <a:pt x="286" y="763"/>
                  </a:cubicBezTo>
                  <a:cubicBezTo>
                    <a:pt x="381" y="865"/>
                    <a:pt x="498" y="910"/>
                    <a:pt x="614" y="910"/>
                  </a:cubicBezTo>
                  <a:cubicBezTo>
                    <a:pt x="848" y="910"/>
                    <a:pt x="1072" y="724"/>
                    <a:pt x="1072" y="453"/>
                  </a:cubicBezTo>
                  <a:cubicBezTo>
                    <a:pt x="1072" y="191"/>
                    <a:pt x="858" y="1"/>
                    <a:pt x="6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102"/>
            <p:cNvSpPr/>
            <p:nvPr/>
          </p:nvSpPr>
          <p:spPr>
            <a:xfrm>
              <a:off x="8044812" y="3184395"/>
              <a:ext cx="93060" cy="150414"/>
            </a:xfrm>
            <a:custGeom>
              <a:rect b="b" l="l" r="r" t="t"/>
              <a:pathLst>
                <a:path extrusionOk="0" h="4621" w="2859">
                  <a:moveTo>
                    <a:pt x="953" y="0"/>
                  </a:moveTo>
                  <a:cubicBezTo>
                    <a:pt x="2358" y="1310"/>
                    <a:pt x="1834" y="3668"/>
                    <a:pt x="0" y="4263"/>
                  </a:cubicBezTo>
                  <a:lnTo>
                    <a:pt x="0" y="4620"/>
                  </a:lnTo>
                  <a:lnTo>
                    <a:pt x="1834" y="4620"/>
                  </a:lnTo>
                  <a:lnTo>
                    <a:pt x="1834" y="3692"/>
                  </a:lnTo>
                  <a:lnTo>
                    <a:pt x="2858" y="3692"/>
                  </a:lnTo>
                  <a:lnTo>
                    <a:pt x="28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102"/>
            <p:cNvSpPr/>
            <p:nvPr/>
          </p:nvSpPr>
          <p:spPr>
            <a:xfrm>
              <a:off x="7788994" y="3184395"/>
              <a:ext cx="173687" cy="151195"/>
            </a:xfrm>
            <a:custGeom>
              <a:rect b="b" l="l" r="r" t="t"/>
              <a:pathLst>
                <a:path extrusionOk="0" h="4645" w="5336">
                  <a:moveTo>
                    <a:pt x="2692" y="1501"/>
                  </a:moveTo>
                  <a:lnTo>
                    <a:pt x="2692" y="2144"/>
                  </a:lnTo>
                  <a:lnTo>
                    <a:pt x="834" y="2144"/>
                  </a:lnTo>
                  <a:lnTo>
                    <a:pt x="834" y="1501"/>
                  </a:lnTo>
                  <a:close/>
                  <a:moveTo>
                    <a:pt x="3763" y="1501"/>
                  </a:moveTo>
                  <a:lnTo>
                    <a:pt x="3763" y="2144"/>
                  </a:lnTo>
                  <a:lnTo>
                    <a:pt x="3168" y="2144"/>
                  </a:lnTo>
                  <a:lnTo>
                    <a:pt x="3168" y="1501"/>
                  </a:lnTo>
                  <a:close/>
                  <a:moveTo>
                    <a:pt x="1" y="0"/>
                  </a:moveTo>
                  <a:lnTo>
                    <a:pt x="1" y="3692"/>
                  </a:lnTo>
                  <a:lnTo>
                    <a:pt x="1025" y="3692"/>
                  </a:lnTo>
                  <a:lnTo>
                    <a:pt x="1025" y="4644"/>
                  </a:lnTo>
                  <a:lnTo>
                    <a:pt x="2858" y="4644"/>
                  </a:lnTo>
                  <a:lnTo>
                    <a:pt x="2858" y="3692"/>
                  </a:lnTo>
                  <a:lnTo>
                    <a:pt x="5335" y="3692"/>
                  </a:lnTo>
                  <a:cubicBezTo>
                    <a:pt x="4811" y="3215"/>
                    <a:pt x="4525" y="2549"/>
                    <a:pt x="4525" y="1834"/>
                  </a:cubicBezTo>
                  <a:cubicBezTo>
                    <a:pt x="4525" y="1143"/>
                    <a:pt x="4811" y="477"/>
                    <a:pt x="533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7" name="Google Shape;9207;p102"/>
          <p:cNvGrpSpPr/>
          <p:nvPr/>
        </p:nvGrpSpPr>
        <p:grpSpPr>
          <a:xfrm>
            <a:off x="7041664" y="2886244"/>
            <a:ext cx="349748" cy="349784"/>
            <a:chOff x="7035505" y="3037102"/>
            <a:chExt cx="348876" cy="348877"/>
          </a:xfrm>
        </p:grpSpPr>
        <p:sp>
          <p:nvSpPr>
            <p:cNvPr id="9208" name="Google Shape;9208;p102"/>
            <p:cNvSpPr/>
            <p:nvPr/>
          </p:nvSpPr>
          <p:spPr>
            <a:xfrm>
              <a:off x="7220004" y="3037102"/>
              <a:ext cx="164377" cy="218638"/>
            </a:xfrm>
            <a:custGeom>
              <a:rect b="b" l="l" r="r" t="t"/>
              <a:pathLst>
                <a:path extrusionOk="0" h="6717" w="5050">
                  <a:moveTo>
                    <a:pt x="2430" y="1406"/>
                  </a:moveTo>
                  <a:cubicBezTo>
                    <a:pt x="3287" y="1406"/>
                    <a:pt x="3764" y="2382"/>
                    <a:pt x="3263" y="3073"/>
                  </a:cubicBezTo>
                  <a:cubicBezTo>
                    <a:pt x="3764" y="3358"/>
                    <a:pt x="4073" y="3906"/>
                    <a:pt x="4073" y="4502"/>
                  </a:cubicBezTo>
                  <a:lnTo>
                    <a:pt x="4073" y="5287"/>
                  </a:lnTo>
                  <a:lnTo>
                    <a:pt x="811" y="5287"/>
                  </a:lnTo>
                  <a:lnTo>
                    <a:pt x="811" y="4502"/>
                  </a:lnTo>
                  <a:cubicBezTo>
                    <a:pt x="811" y="3906"/>
                    <a:pt x="1120" y="3358"/>
                    <a:pt x="1620" y="3073"/>
                  </a:cubicBezTo>
                  <a:cubicBezTo>
                    <a:pt x="1096" y="2382"/>
                    <a:pt x="1573" y="1406"/>
                    <a:pt x="2430" y="1406"/>
                  </a:cubicBezTo>
                  <a:close/>
                  <a:moveTo>
                    <a:pt x="1" y="1"/>
                  </a:moveTo>
                  <a:lnTo>
                    <a:pt x="1" y="6716"/>
                  </a:lnTo>
                  <a:lnTo>
                    <a:pt x="5050" y="6716"/>
                  </a:lnTo>
                  <a:lnTo>
                    <a:pt x="505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102"/>
            <p:cNvSpPr/>
            <p:nvPr/>
          </p:nvSpPr>
          <p:spPr>
            <a:xfrm>
              <a:off x="7281265" y="3103669"/>
              <a:ext cx="31020" cy="26496"/>
            </a:xfrm>
            <a:custGeom>
              <a:rect b="b" l="l" r="r" t="t"/>
              <a:pathLst>
                <a:path extrusionOk="0" h="814" w="953">
                  <a:moveTo>
                    <a:pt x="547" y="1"/>
                  </a:moveTo>
                  <a:cubicBezTo>
                    <a:pt x="448" y="1"/>
                    <a:pt x="347" y="38"/>
                    <a:pt x="262" y="123"/>
                  </a:cubicBezTo>
                  <a:cubicBezTo>
                    <a:pt x="0" y="385"/>
                    <a:pt x="191" y="813"/>
                    <a:pt x="548" y="813"/>
                  </a:cubicBezTo>
                  <a:cubicBezTo>
                    <a:pt x="762" y="813"/>
                    <a:pt x="953" y="623"/>
                    <a:pt x="953" y="409"/>
                  </a:cubicBezTo>
                  <a:cubicBezTo>
                    <a:pt x="953" y="166"/>
                    <a:pt x="756" y="1"/>
                    <a:pt x="54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102"/>
            <p:cNvSpPr/>
            <p:nvPr/>
          </p:nvSpPr>
          <p:spPr>
            <a:xfrm>
              <a:off x="7102951" y="3103669"/>
              <a:ext cx="31053" cy="26496"/>
            </a:xfrm>
            <a:custGeom>
              <a:rect b="b" l="l" r="r" t="t"/>
              <a:pathLst>
                <a:path extrusionOk="0" h="814" w="954">
                  <a:moveTo>
                    <a:pt x="538" y="1"/>
                  </a:moveTo>
                  <a:cubicBezTo>
                    <a:pt x="439" y="1"/>
                    <a:pt x="340" y="38"/>
                    <a:pt x="263" y="123"/>
                  </a:cubicBezTo>
                  <a:cubicBezTo>
                    <a:pt x="1" y="385"/>
                    <a:pt x="191" y="813"/>
                    <a:pt x="549" y="813"/>
                  </a:cubicBezTo>
                  <a:cubicBezTo>
                    <a:pt x="763" y="813"/>
                    <a:pt x="953" y="623"/>
                    <a:pt x="953" y="409"/>
                  </a:cubicBezTo>
                  <a:cubicBezTo>
                    <a:pt x="953" y="166"/>
                    <a:pt x="746" y="1"/>
                    <a:pt x="53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102"/>
            <p:cNvSpPr/>
            <p:nvPr/>
          </p:nvSpPr>
          <p:spPr>
            <a:xfrm>
              <a:off x="7087456" y="3150477"/>
              <a:ext cx="66695" cy="37823"/>
            </a:xfrm>
            <a:custGeom>
              <a:rect b="b" l="l" r="r" t="t"/>
              <a:pathLst>
                <a:path extrusionOk="0" h="1162" w="2049">
                  <a:moveTo>
                    <a:pt x="1016" y="1"/>
                  </a:moveTo>
                  <a:cubicBezTo>
                    <a:pt x="507" y="1"/>
                    <a:pt x="1" y="340"/>
                    <a:pt x="1" y="1019"/>
                  </a:cubicBezTo>
                  <a:lnTo>
                    <a:pt x="1" y="1161"/>
                  </a:lnTo>
                  <a:lnTo>
                    <a:pt x="2049" y="1161"/>
                  </a:lnTo>
                  <a:lnTo>
                    <a:pt x="2049" y="1019"/>
                  </a:lnTo>
                  <a:cubicBezTo>
                    <a:pt x="2037" y="340"/>
                    <a:pt x="1525" y="1"/>
                    <a:pt x="101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102"/>
            <p:cNvSpPr/>
            <p:nvPr/>
          </p:nvSpPr>
          <p:spPr>
            <a:xfrm>
              <a:off x="7035505" y="3037102"/>
              <a:ext cx="164377" cy="218638"/>
            </a:xfrm>
            <a:custGeom>
              <a:rect b="b" l="l" r="r" t="t"/>
              <a:pathLst>
                <a:path extrusionOk="0" h="6717" w="5050">
                  <a:moveTo>
                    <a:pt x="2621" y="1406"/>
                  </a:moveTo>
                  <a:cubicBezTo>
                    <a:pt x="3478" y="1406"/>
                    <a:pt x="3954" y="2382"/>
                    <a:pt x="3454" y="3073"/>
                  </a:cubicBezTo>
                  <a:cubicBezTo>
                    <a:pt x="3954" y="3358"/>
                    <a:pt x="4264" y="3906"/>
                    <a:pt x="4264" y="4502"/>
                  </a:cubicBezTo>
                  <a:lnTo>
                    <a:pt x="4264" y="5287"/>
                  </a:lnTo>
                  <a:lnTo>
                    <a:pt x="1001" y="5287"/>
                  </a:lnTo>
                  <a:lnTo>
                    <a:pt x="977" y="4502"/>
                  </a:lnTo>
                  <a:cubicBezTo>
                    <a:pt x="977" y="3906"/>
                    <a:pt x="1287" y="3358"/>
                    <a:pt x="1811" y="3073"/>
                  </a:cubicBezTo>
                  <a:cubicBezTo>
                    <a:pt x="1287" y="2382"/>
                    <a:pt x="1763" y="1406"/>
                    <a:pt x="2621" y="1406"/>
                  </a:cubicBezTo>
                  <a:close/>
                  <a:moveTo>
                    <a:pt x="1" y="1"/>
                  </a:moveTo>
                  <a:lnTo>
                    <a:pt x="1" y="6716"/>
                  </a:lnTo>
                  <a:lnTo>
                    <a:pt x="5050" y="6716"/>
                  </a:lnTo>
                  <a:lnTo>
                    <a:pt x="505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102"/>
            <p:cNvSpPr/>
            <p:nvPr/>
          </p:nvSpPr>
          <p:spPr>
            <a:xfrm>
              <a:off x="7035505" y="3276644"/>
              <a:ext cx="348871" cy="109335"/>
            </a:xfrm>
            <a:custGeom>
              <a:rect b="b" l="l" r="r" t="t"/>
              <a:pathLst>
                <a:path extrusionOk="0" h="3359" w="10718">
                  <a:moveTo>
                    <a:pt x="1" y="0"/>
                  </a:moveTo>
                  <a:lnTo>
                    <a:pt x="1" y="1572"/>
                  </a:lnTo>
                  <a:lnTo>
                    <a:pt x="3978" y="1572"/>
                  </a:lnTo>
                  <a:lnTo>
                    <a:pt x="3978" y="1953"/>
                  </a:lnTo>
                  <a:cubicBezTo>
                    <a:pt x="3978" y="2382"/>
                    <a:pt x="3645" y="2739"/>
                    <a:pt x="3216" y="2739"/>
                  </a:cubicBezTo>
                  <a:lnTo>
                    <a:pt x="2240" y="2739"/>
                  </a:lnTo>
                  <a:lnTo>
                    <a:pt x="2240" y="3358"/>
                  </a:lnTo>
                  <a:lnTo>
                    <a:pt x="8431" y="3358"/>
                  </a:lnTo>
                  <a:lnTo>
                    <a:pt x="8431" y="2715"/>
                  </a:lnTo>
                  <a:lnTo>
                    <a:pt x="7479" y="2715"/>
                  </a:lnTo>
                  <a:cubicBezTo>
                    <a:pt x="7050" y="2715"/>
                    <a:pt x="6693" y="2382"/>
                    <a:pt x="6693" y="1953"/>
                  </a:cubicBezTo>
                  <a:lnTo>
                    <a:pt x="6693" y="1572"/>
                  </a:lnTo>
                  <a:lnTo>
                    <a:pt x="10718" y="1572"/>
                  </a:lnTo>
                  <a:lnTo>
                    <a:pt x="1071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102"/>
            <p:cNvSpPr/>
            <p:nvPr/>
          </p:nvSpPr>
          <p:spPr>
            <a:xfrm>
              <a:off x="7266128" y="3150477"/>
              <a:ext cx="66304" cy="37823"/>
            </a:xfrm>
            <a:custGeom>
              <a:rect b="b" l="l" r="r" t="t"/>
              <a:pathLst>
                <a:path extrusionOk="0" h="1162" w="2037">
                  <a:moveTo>
                    <a:pt x="1007" y="1"/>
                  </a:moveTo>
                  <a:cubicBezTo>
                    <a:pt x="501" y="1"/>
                    <a:pt x="1" y="340"/>
                    <a:pt x="13" y="1019"/>
                  </a:cubicBezTo>
                  <a:lnTo>
                    <a:pt x="13" y="1161"/>
                  </a:lnTo>
                  <a:lnTo>
                    <a:pt x="2037" y="1161"/>
                  </a:lnTo>
                  <a:lnTo>
                    <a:pt x="2037" y="1019"/>
                  </a:lnTo>
                  <a:cubicBezTo>
                    <a:pt x="2025" y="340"/>
                    <a:pt x="1513" y="1"/>
                    <a:pt x="100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5" name="Google Shape;9215;p102"/>
          <p:cNvGrpSpPr/>
          <p:nvPr/>
        </p:nvGrpSpPr>
        <p:grpSpPr>
          <a:xfrm>
            <a:off x="6285540" y="2886244"/>
            <a:ext cx="349716" cy="349784"/>
            <a:chOff x="6281267" y="3037102"/>
            <a:chExt cx="348844" cy="348877"/>
          </a:xfrm>
        </p:grpSpPr>
        <p:sp>
          <p:nvSpPr>
            <p:cNvPr id="9216" name="Google Shape;9216;p102"/>
            <p:cNvSpPr/>
            <p:nvPr/>
          </p:nvSpPr>
          <p:spPr>
            <a:xfrm>
              <a:off x="6466547" y="3037102"/>
              <a:ext cx="163564" cy="218638"/>
            </a:xfrm>
            <a:custGeom>
              <a:rect b="b" l="l" r="r" t="t"/>
              <a:pathLst>
                <a:path extrusionOk="0" h="6717" w="5025">
                  <a:moveTo>
                    <a:pt x="2446" y="1834"/>
                  </a:moveTo>
                  <a:cubicBezTo>
                    <a:pt x="3023" y="1834"/>
                    <a:pt x="3501" y="2324"/>
                    <a:pt x="3501" y="2906"/>
                  </a:cubicBezTo>
                  <a:lnTo>
                    <a:pt x="3501" y="5002"/>
                  </a:lnTo>
                  <a:lnTo>
                    <a:pt x="2882" y="5002"/>
                  </a:lnTo>
                  <a:lnTo>
                    <a:pt x="2882" y="4001"/>
                  </a:lnTo>
                  <a:lnTo>
                    <a:pt x="1977" y="4001"/>
                  </a:lnTo>
                  <a:lnTo>
                    <a:pt x="1977" y="5002"/>
                  </a:lnTo>
                  <a:lnTo>
                    <a:pt x="1358" y="5002"/>
                  </a:lnTo>
                  <a:lnTo>
                    <a:pt x="1358" y="2930"/>
                  </a:lnTo>
                  <a:cubicBezTo>
                    <a:pt x="1358" y="2334"/>
                    <a:pt x="1810" y="1858"/>
                    <a:pt x="2405" y="1834"/>
                  </a:cubicBezTo>
                  <a:cubicBezTo>
                    <a:pt x="2419" y="1834"/>
                    <a:pt x="2433" y="1834"/>
                    <a:pt x="2446" y="1834"/>
                  </a:cubicBezTo>
                  <a:close/>
                  <a:moveTo>
                    <a:pt x="0" y="1"/>
                  </a:moveTo>
                  <a:lnTo>
                    <a:pt x="0" y="6716"/>
                  </a:lnTo>
                  <a:lnTo>
                    <a:pt x="5025" y="6716"/>
                  </a:lnTo>
                  <a:lnTo>
                    <a:pt x="502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102"/>
            <p:cNvSpPr/>
            <p:nvPr/>
          </p:nvSpPr>
          <p:spPr>
            <a:xfrm>
              <a:off x="6349494" y="3116949"/>
              <a:ext cx="29490" cy="63603"/>
            </a:xfrm>
            <a:custGeom>
              <a:rect b="b" l="l" r="r" t="t"/>
              <a:pathLst>
                <a:path extrusionOk="0" h="1954" w="906">
                  <a:moveTo>
                    <a:pt x="476" y="1"/>
                  </a:moveTo>
                  <a:cubicBezTo>
                    <a:pt x="214" y="1"/>
                    <a:pt x="0" y="191"/>
                    <a:pt x="0" y="453"/>
                  </a:cubicBezTo>
                  <a:lnTo>
                    <a:pt x="0" y="1501"/>
                  </a:lnTo>
                  <a:cubicBezTo>
                    <a:pt x="0" y="1739"/>
                    <a:pt x="214" y="1953"/>
                    <a:pt x="476" y="1953"/>
                  </a:cubicBezTo>
                  <a:cubicBezTo>
                    <a:pt x="715" y="1930"/>
                    <a:pt x="905" y="1739"/>
                    <a:pt x="905" y="1477"/>
                  </a:cubicBezTo>
                  <a:lnTo>
                    <a:pt x="905" y="477"/>
                  </a:lnTo>
                  <a:cubicBezTo>
                    <a:pt x="905" y="215"/>
                    <a:pt x="715" y="24"/>
                    <a:pt x="47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102"/>
            <p:cNvSpPr/>
            <p:nvPr/>
          </p:nvSpPr>
          <p:spPr>
            <a:xfrm>
              <a:off x="6529728" y="3115387"/>
              <a:ext cx="31801" cy="31834"/>
            </a:xfrm>
            <a:custGeom>
              <a:rect b="b" l="l" r="r" t="t"/>
              <a:pathLst>
                <a:path extrusionOk="0" h="978" w="977">
                  <a:moveTo>
                    <a:pt x="488" y="1"/>
                  </a:moveTo>
                  <a:cubicBezTo>
                    <a:pt x="244" y="1"/>
                    <a:pt x="0" y="168"/>
                    <a:pt x="36" y="501"/>
                  </a:cubicBezTo>
                  <a:lnTo>
                    <a:pt x="36" y="977"/>
                  </a:lnTo>
                  <a:lnTo>
                    <a:pt x="941" y="977"/>
                  </a:lnTo>
                  <a:lnTo>
                    <a:pt x="941" y="501"/>
                  </a:lnTo>
                  <a:cubicBezTo>
                    <a:pt x="976" y="168"/>
                    <a:pt x="732" y="1"/>
                    <a:pt x="48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102"/>
            <p:cNvSpPr/>
            <p:nvPr/>
          </p:nvSpPr>
          <p:spPr>
            <a:xfrm>
              <a:off x="6281267" y="3276644"/>
              <a:ext cx="348838" cy="109335"/>
            </a:xfrm>
            <a:custGeom>
              <a:rect b="b" l="l" r="r" t="t"/>
              <a:pathLst>
                <a:path extrusionOk="0" h="3359" w="10717">
                  <a:moveTo>
                    <a:pt x="0" y="0"/>
                  </a:moveTo>
                  <a:lnTo>
                    <a:pt x="0" y="1572"/>
                  </a:lnTo>
                  <a:lnTo>
                    <a:pt x="4001" y="1572"/>
                  </a:lnTo>
                  <a:lnTo>
                    <a:pt x="4001" y="1953"/>
                  </a:lnTo>
                  <a:cubicBezTo>
                    <a:pt x="4001" y="2382"/>
                    <a:pt x="3668" y="2739"/>
                    <a:pt x="3239" y="2739"/>
                  </a:cubicBezTo>
                  <a:lnTo>
                    <a:pt x="2263" y="2739"/>
                  </a:lnTo>
                  <a:lnTo>
                    <a:pt x="2263" y="3358"/>
                  </a:lnTo>
                  <a:lnTo>
                    <a:pt x="8455" y="3358"/>
                  </a:lnTo>
                  <a:lnTo>
                    <a:pt x="8455" y="2715"/>
                  </a:lnTo>
                  <a:lnTo>
                    <a:pt x="7502" y="2715"/>
                  </a:lnTo>
                  <a:cubicBezTo>
                    <a:pt x="7073" y="2715"/>
                    <a:pt x="6716" y="2382"/>
                    <a:pt x="6740" y="1953"/>
                  </a:cubicBezTo>
                  <a:lnTo>
                    <a:pt x="6740" y="1572"/>
                  </a:lnTo>
                  <a:lnTo>
                    <a:pt x="10717" y="1572"/>
                  </a:ln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102"/>
            <p:cNvSpPr/>
            <p:nvPr/>
          </p:nvSpPr>
          <p:spPr>
            <a:xfrm>
              <a:off x="6282048" y="3037102"/>
              <a:ext cx="163596" cy="218638"/>
            </a:xfrm>
            <a:custGeom>
              <a:rect b="b" l="l" r="r" t="t"/>
              <a:pathLst>
                <a:path extrusionOk="0" h="6717" w="5026">
                  <a:moveTo>
                    <a:pt x="2527" y="1831"/>
                  </a:moveTo>
                  <a:cubicBezTo>
                    <a:pt x="2809" y="1831"/>
                    <a:pt x="3115" y="1939"/>
                    <a:pt x="3406" y="2192"/>
                  </a:cubicBezTo>
                  <a:cubicBezTo>
                    <a:pt x="3549" y="2311"/>
                    <a:pt x="3620" y="2477"/>
                    <a:pt x="3620" y="2644"/>
                  </a:cubicBezTo>
                  <a:lnTo>
                    <a:pt x="3620" y="3954"/>
                  </a:lnTo>
                  <a:cubicBezTo>
                    <a:pt x="3620" y="4001"/>
                    <a:pt x="3620" y="4073"/>
                    <a:pt x="3596" y="4144"/>
                  </a:cubicBezTo>
                  <a:lnTo>
                    <a:pt x="4073" y="4525"/>
                  </a:lnTo>
                  <a:lnTo>
                    <a:pt x="3692" y="5002"/>
                  </a:lnTo>
                  <a:lnTo>
                    <a:pt x="3311" y="4716"/>
                  </a:lnTo>
                  <a:cubicBezTo>
                    <a:pt x="3115" y="4911"/>
                    <a:pt x="2844" y="5032"/>
                    <a:pt x="2547" y="5032"/>
                  </a:cubicBezTo>
                  <a:cubicBezTo>
                    <a:pt x="2264" y="5032"/>
                    <a:pt x="1957" y="4923"/>
                    <a:pt x="1667" y="4668"/>
                  </a:cubicBezTo>
                  <a:cubicBezTo>
                    <a:pt x="1524" y="4549"/>
                    <a:pt x="1453" y="4383"/>
                    <a:pt x="1453" y="4216"/>
                  </a:cubicBezTo>
                  <a:lnTo>
                    <a:pt x="1453" y="2906"/>
                  </a:lnTo>
                  <a:cubicBezTo>
                    <a:pt x="1453" y="2308"/>
                    <a:pt x="1935" y="1831"/>
                    <a:pt x="2527" y="1831"/>
                  </a:cubicBezTo>
                  <a:close/>
                  <a:moveTo>
                    <a:pt x="0" y="1"/>
                  </a:moveTo>
                  <a:lnTo>
                    <a:pt x="0" y="6716"/>
                  </a:lnTo>
                  <a:lnTo>
                    <a:pt x="5025" y="6716"/>
                  </a:lnTo>
                  <a:lnTo>
                    <a:pt x="502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1" name="Google Shape;9221;p102"/>
          <p:cNvGrpSpPr/>
          <p:nvPr/>
        </p:nvGrpSpPr>
        <p:grpSpPr>
          <a:xfrm>
            <a:off x="4774827" y="4032596"/>
            <a:ext cx="349716" cy="291498"/>
            <a:chOff x="4774321" y="4180482"/>
            <a:chExt cx="348844" cy="290743"/>
          </a:xfrm>
        </p:grpSpPr>
        <p:sp>
          <p:nvSpPr>
            <p:cNvPr id="9222" name="Google Shape;9222;p102"/>
            <p:cNvSpPr/>
            <p:nvPr/>
          </p:nvSpPr>
          <p:spPr>
            <a:xfrm>
              <a:off x="4833433" y="4180482"/>
              <a:ext cx="201354" cy="172059"/>
            </a:xfrm>
            <a:custGeom>
              <a:rect b="b" l="l" r="r" t="t"/>
              <a:pathLst>
                <a:path extrusionOk="0" h="5286" w="6186">
                  <a:moveTo>
                    <a:pt x="2518" y="953"/>
                  </a:moveTo>
                  <a:lnTo>
                    <a:pt x="5495" y="2668"/>
                  </a:lnTo>
                  <a:lnTo>
                    <a:pt x="2518" y="4359"/>
                  </a:lnTo>
                  <a:lnTo>
                    <a:pt x="2518" y="953"/>
                  </a:lnTo>
                  <a:close/>
                  <a:moveTo>
                    <a:pt x="3513" y="1"/>
                  </a:moveTo>
                  <a:cubicBezTo>
                    <a:pt x="1175" y="1"/>
                    <a:pt x="1" y="2842"/>
                    <a:pt x="1661" y="4502"/>
                  </a:cubicBezTo>
                  <a:cubicBezTo>
                    <a:pt x="2202" y="5043"/>
                    <a:pt x="2869" y="5286"/>
                    <a:pt x="3523" y="5286"/>
                  </a:cubicBezTo>
                  <a:cubicBezTo>
                    <a:pt x="4883" y="5286"/>
                    <a:pt x="6186" y="4236"/>
                    <a:pt x="6186" y="2644"/>
                  </a:cubicBezTo>
                  <a:cubicBezTo>
                    <a:pt x="6186" y="1168"/>
                    <a:pt x="4995" y="1"/>
                    <a:pt x="3542" y="1"/>
                  </a:cubicBezTo>
                  <a:cubicBezTo>
                    <a:pt x="3533" y="1"/>
                    <a:pt x="3523" y="1"/>
                    <a:pt x="351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102"/>
            <p:cNvSpPr/>
            <p:nvPr/>
          </p:nvSpPr>
          <p:spPr>
            <a:xfrm>
              <a:off x="4774321" y="4196009"/>
              <a:ext cx="164345" cy="227134"/>
            </a:xfrm>
            <a:custGeom>
              <a:rect b="b" l="l" r="r" t="t"/>
              <a:pathLst>
                <a:path extrusionOk="0" h="6978" w="5049">
                  <a:moveTo>
                    <a:pt x="0" y="0"/>
                  </a:moveTo>
                  <a:lnTo>
                    <a:pt x="0" y="6287"/>
                  </a:lnTo>
                  <a:lnTo>
                    <a:pt x="3453" y="6287"/>
                  </a:lnTo>
                  <a:cubicBezTo>
                    <a:pt x="4049" y="6287"/>
                    <a:pt x="4620" y="6549"/>
                    <a:pt x="5049" y="6978"/>
                  </a:cubicBezTo>
                  <a:lnTo>
                    <a:pt x="5049" y="5430"/>
                  </a:lnTo>
                  <a:cubicBezTo>
                    <a:pt x="2382" y="5168"/>
                    <a:pt x="1143" y="2001"/>
                    <a:pt x="290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102"/>
            <p:cNvSpPr/>
            <p:nvPr/>
          </p:nvSpPr>
          <p:spPr>
            <a:xfrm>
              <a:off x="4935546" y="4247146"/>
              <a:ext cx="35675" cy="40362"/>
            </a:xfrm>
            <a:custGeom>
              <a:rect b="b" l="l" r="r" t="t"/>
              <a:pathLst>
                <a:path extrusionOk="0" h="1240" w="1096">
                  <a:moveTo>
                    <a:pt x="1" y="1"/>
                  </a:moveTo>
                  <a:lnTo>
                    <a:pt x="1" y="1239"/>
                  </a:lnTo>
                  <a:lnTo>
                    <a:pt x="1096" y="620"/>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102"/>
            <p:cNvSpPr/>
            <p:nvPr/>
          </p:nvSpPr>
          <p:spPr>
            <a:xfrm>
              <a:off x="4775069" y="4420805"/>
              <a:ext cx="164378" cy="50420"/>
            </a:xfrm>
            <a:custGeom>
              <a:rect b="b" l="l" r="r" t="t"/>
              <a:pathLst>
                <a:path extrusionOk="0" h="1549" w="5050">
                  <a:moveTo>
                    <a:pt x="1" y="0"/>
                  </a:moveTo>
                  <a:lnTo>
                    <a:pt x="1" y="1548"/>
                  </a:lnTo>
                  <a:lnTo>
                    <a:pt x="5050" y="1548"/>
                  </a:lnTo>
                  <a:cubicBezTo>
                    <a:pt x="5002" y="691"/>
                    <a:pt x="4311" y="24"/>
                    <a:pt x="34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102"/>
            <p:cNvSpPr/>
            <p:nvPr/>
          </p:nvSpPr>
          <p:spPr>
            <a:xfrm>
              <a:off x="4958787" y="4196009"/>
              <a:ext cx="164378" cy="227134"/>
            </a:xfrm>
            <a:custGeom>
              <a:rect b="b" l="l" r="r" t="t"/>
              <a:pathLst>
                <a:path extrusionOk="0" h="6978" w="5050">
                  <a:moveTo>
                    <a:pt x="2144" y="0"/>
                  </a:moveTo>
                  <a:cubicBezTo>
                    <a:pt x="3907" y="2001"/>
                    <a:pt x="2668" y="5168"/>
                    <a:pt x="1" y="5430"/>
                  </a:cubicBezTo>
                  <a:lnTo>
                    <a:pt x="1" y="6978"/>
                  </a:lnTo>
                  <a:cubicBezTo>
                    <a:pt x="430" y="6549"/>
                    <a:pt x="1001" y="6287"/>
                    <a:pt x="1597" y="6287"/>
                  </a:cubicBezTo>
                  <a:lnTo>
                    <a:pt x="5050" y="6287"/>
                  </a:lnTo>
                  <a:lnTo>
                    <a:pt x="505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102"/>
            <p:cNvSpPr/>
            <p:nvPr/>
          </p:nvSpPr>
          <p:spPr>
            <a:xfrm>
              <a:off x="4958787" y="4420805"/>
              <a:ext cx="164378" cy="50420"/>
            </a:xfrm>
            <a:custGeom>
              <a:rect b="b" l="l" r="r" t="t"/>
              <a:pathLst>
                <a:path extrusionOk="0" h="1549" w="5050">
                  <a:moveTo>
                    <a:pt x="1597" y="0"/>
                  </a:moveTo>
                  <a:cubicBezTo>
                    <a:pt x="739" y="0"/>
                    <a:pt x="25" y="691"/>
                    <a:pt x="1" y="1548"/>
                  </a:cubicBezTo>
                  <a:lnTo>
                    <a:pt x="5050" y="1548"/>
                  </a:lnTo>
                  <a:lnTo>
                    <a:pt x="505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8" name="Google Shape;9228;p102"/>
          <p:cNvGrpSpPr/>
          <p:nvPr/>
        </p:nvGrpSpPr>
        <p:grpSpPr>
          <a:xfrm>
            <a:off x="5571349" y="2886244"/>
            <a:ext cx="267387" cy="349783"/>
            <a:chOff x="5568857" y="3037102"/>
            <a:chExt cx="266720" cy="348876"/>
          </a:xfrm>
        </p:grpSpPr>
        <p:sp>
          <p:nvSpPr>
            <p:cNvPr id="9229" name="Google Shape;9229;p102"/>
            <p:cNvSpPr/>
            <p:nvPr/>
          </p:nvSpPr>
          <p:spPr>
            <a:xfrm>
              <a:off x="5747171" y="3234002"/>
              <a:ext cx="88406" cy="151976"/>
            </a:xfrm>
            <a:custGeom>
              <a:rect b="b" l="l" r="r" t="t"/>
              <a:pathLst>
                <a:path extrusionOk="0" h="4669" w="2716">
                  <a:moveTo>
                    <a:pt x="0" y="1"/>
                  </a:moveTo>
                  <a:lnTo>
                    <a:pt x="24" y="3549"/>
                  </a:lnTo>
                  <a:lnTo>
                    <a:pt x="1001" y="3073"/>
                  </a:lnTo>
                  <a:lnTo>
                    <a:pt x="1763" y="4668"/>
                  </a:lnTo>
                  <a:lnTo>
                    <a:pt x="2501" y="4311"/>
                  </a:lnTo>
                  <a:lnTo>
                    <a:pt x="1763" y="2715"/>
                  </a:lnTo>
                  <a:lnTo>
                    <a:pt x="2715" y="2263"/>
                  </a:ln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102"/>
            <p:cNvSpPr/>
            <p:nvPr/>
          </p:nvSpPr>
          <p:spPr>
            <a:xfrm>
              <a:off x="5569638" y="3037884"/>
              <a:ext cx="62821" cy="62822"/>
            </a:xfrm>
            <a:custGeom>
              <a:rect b="b" l="l" r="r" t="t"/>
              <a:pathLst>
                <a:path extrusionOk="0" h="1930" w="1930">
                  <a:moveTo>
                    <a:pt x="1930" y="0"/>
                  </a:moveTo>
                  <a:lnTo>
                    <a:pt x="1" y="1929"/>
                  </a:lnTo>
                  <a:lnTo>
                    <a:pt x="1930" y="1929"/>
                  </a:lnTo>
                  <a:lnTo>
                    <a:pt x="193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102"/>
            <p:cNvSpPr/>
            <p:nvPr/>
          </p:nvSpPr>
          <p:spPr>
            <a:xfrm>
              <a:off x="5568857" y="3037102"/>
              <a:ext cx="219420" cy="292266"/>
            </a:xfrm>
            <a:custGeom>
              <a:rect b="b" l="l" r="r" t="t"/>
              <a:pathLst>
                <a:path extrusionOk="0" h="8979" w="6741">
                  <a:moveTo>
                    <a:pt x="5454" y="4025"/>
                  </a:moveTo>
                  <a:lnTo>
                    <a:pt x="5454" y="4644"/>
                  </a:lnTo>
                  <a:lnTo>
                    <a:pt x="3311" y="4644"/>
                  </a:lnTo>
                  <a:lnTo>
                    <a:pt x="3311" y="4025"/>
                  </a:lnTo>
                  <a:close/>
                  <a:moveTo>
                    <a:pt x="2478" y="3168"/>
                  </a:moveTo>
                  <a:lnTo>
                    <a:pt x="2930" y="3597"/>
                  </a:lnTo>
                  <a:lnTo>
                    <a:pt x="1930" y="4668"/>
                  </a:lnTo>
                  <a:lnTo>
                    <a:pt x="1168" y="3954"/>
                  </a:lnTo>
                  <a:lnTo>
                    <a:pt x="1597" y="3501"/>
                  </a:lnTo>
                  <a:lnTo>
                    <a:pt x="1882" y="3787"/>
                  </a:lnTo>
                  <a:lnTo>
                    <a:pt x="2478" y="3168"/>
                  </a:lnTo>
                  <a:close/>
                  <a:moveTo>
                    <a:pt x="2359" y="5311"/>
                  </a:moveTo>
                  <a:lnTo>
                    <a:pt x="2359" y="5954"/>
                  </a:lnTo>
                  <a:lnTo>
                    <a:pt x="1716" y="5954"/>
                  </a:lnTo>
                  <a:lnTo>
                    <a:pt x="1716" y="5311"/>
                  </a:lnTo>
                  <a:close/>
                  <a:moveTo>
                    <a:pt x="2359" y="6597"/>
                  </a:moveTo>
                  <a:lnTo>
                    <a:pt x="2359" y="7216"/>
                  </a:lnTo>
                  <a:lnTo>
                    <a:pt x="1716" y="7216"/>
                  </a:lnTo>
                  <a:lnTo>
                    <a:pt x="1716" y="6597"/>
                  </a:lnTo>
                  <a:close/>
                  <a:moveTo>
                    <a:pt x="2573" y="1"/>
                  </a:moveTo>
                  <a:lnTo>
                    <a:pt x="2573" y="2573"/>
                  </a:lnTo>
                  <a:lnTo>
                    <a:pt x="1" y="2573"/>
                  </a:lnTo>
                  <a:lnTo>
                    <a:pt x="1" y="8979"/>
                  </a:lnTo>
                  <a:lnTo>
                    <a:pt x="4883" y="8979"/>
                  </a:lnTo>
                  <a:lnTo>
                    <a:pt x="4859" y="7216"/>
                  </a:lnTo>
                  <a:lnTo>
                    <a:pt x="3311" y="7216"/>
                  </a:lnTo>
                  <a:lnTo>
                    <a:pt x="3311" y="6597"/>
                  </a:lnTo>
                  <a:lnTo>
                    <a:pt x="4859" y="6597"/>
                  </a:lnTo>
                  <a:lnTo>
                    <a:pt x="4859" y="5954"/>
                  </a:lnTo>
                  <a:lnTo>
                    <a:pt x="3311" y="5954"/>
                  </a:lnTo>
                  <a:lnTo>
                    <a:pt x="3311" y="5311"/>
                  </a:lnTo>
                  <a:lnTo>
                    <a:pt x="4835" y="5311"/>
                  </a:lnTo>
                  <a:lnTo>
                    <a:pt x="4835" y="4692"/>
                  </a:lnTo>
                  <a:lnTo>
                    <a:pt x="6740" y="6288"/>
                  </a:lnTo>
                  <a:lnTo>
                    <a:pt x="674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2" name="Google Shape;9232;p102"/>
          <p:cNvGrpSpPr/>
          <p:nvPr/>
        </p:nvGrpSpPr>
        <p:grpSpPr>
          <a:xfrm>
            <a:off x="4774827" y="2887027"/>
            <a:ext cx="349710" cy="348999"/>
            <a:chOff x="4774321" y="3037884"/>
            <a:chExt cx="348838" cy="348094"/>
          </a:xfrm>
        </p:grpSpPr>
        <p:sp>
          <p:nvSpPr>
            <p:cNvPr id="9233" name="Google Shape;9233;p102"/>
            <p:cNvSpPr/>
            <p:nvPr/>
          </p:nvSpPr>
          <p:spPr>
            <a:xfrm>
              <a:off x="4909960" y="3144846"/>
              <a:ext cx="29490" cy="30272"/>
            </a:xfrm>
            <a:custGeom>
              <a:rect b="b" l="l" r="r" t="t"/>
              <a:pathLst>
                <a:path extrusionOk="0" h="930" w="906">
                  <a:moveTo>
                    <a:pt x="429" y="1"/>
                  </a:moveTo>
                  <a:cubicBezTo>
                    <a:pt x="191" y="25"/>
                    <a:pt x="1" y="215"/>
                    <a:pt x="1" y="453"/>
                  </a:cubicBezTo>
                  <a:lnTo>
                    <a:pt x="1" y="930"/>
                  </a:lnTo>
                  <a:lnTo>
                    <a:pt x="906" y="930"/>
                  </a:lnTo>
                  <a:lnTo>
                    <a:pt x="906" y="453"/>
                  </a:lnTo>
                  <a:cubicBezTo>
                    <a:pt x="906" y="191"/>
                    <a:pt x="691" y="1"/>
                    <a:pt x="42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102"/>
            <p:cNvSpPr/>
            <p:nvPr/>
          </p:nvSpPr>
          <p:spPr>
            <a:xfrm>
              <a:off x="4784379" y="3165776"/>
              <a:ext cx="37237" cy="51982"/>
            </a:xfrm>
            <a:custGeom>
              <a:rect b="b" l="l" r="r" t="t"/>
              <a:pathLst>
                <a:path extrusionOk="0" h="1597" w="1144">
                  <a:moveTo>
                    <a:pt x="1144" y="1"/>
                  </a:moveTo>
                  <a:lnTo>
                    <a:pt x="1" y="882"/>
                  </a:lnTo>
                  <a:lnTo>
                    <a:pt x="1144" y="1596"/>
                  </a:lnTo>
                  <a:lnTo>
                    <a:pt x="114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102"/>
            <p:cNvSpPr/>
            <p:nvPr/>
          </p:nvSpPr>
          <p:spPr>
            <a:xfrm>
              <a:off x="5075840" y="3166557"/>
              <a:ext cx="37270" cy="51201"/>
            </a:xfrm>
            <a:custGeom>
              <a:rect b="b" l="l" r="r" t="t"/>
              <a:pathLst>
                <a:path extrusionOk="0" h="1573" w="1145">
                  <a:moveTo>
                    <a:pt x="1" y="1"/>
                  </a:moveTo>
                  <a:lnTo>
                    <a:pt x="1" y="1572"/>
                  </a:lnTo>
                  <a:lnTo>
                    <a:pt x="1144" y="858"/>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102"/>
            <p:cNvSpPr/>
            <p:nvPr/>
          </p:nvSpPr>
          <p:spPr>
            <a:xfrm>
              <a:off x="4841734" y="3037884"/>
              <a:ext cx="213984" cy="258935"/>
            </a:xfrm>
            <a:custGeom>
              <a:rect b="b" l="l" r="r" t="t"/>
              <a:pathLst>
                <a:path extrusionOk="0" h="7955" w="6574">
                  <a:moveTo>
                    <a:pt x="4740" y="1334"/>
                  </a:moveTo>
                  <a:lnTo>
                    <a:pt x="4740" y="1929"/>
                  </a:lnTo>
                  <a:lnTo>
                    <a:pt x="5335" y="1929"/>
                  </a:lnTo>
                  <a:lnTo>
                    <a:pt x="5335" y="2549"/>
                  </a:lnTo>
                  <a:lnTo>
                    <a:pt x="4788" y="2549"/>
                  </a:lnTo>
                  <a:lnTo>
                    <a:pt x="4788" y="3144"/>
                  </a:lnTo>
                  <a:lnTo>
                    <a:pt x="4145" y="3144"/>
                  </a:lnTo>
                  <a:lnTo>
                    <a:pt x="4145" y="2549"/>
                  </a:lnTo>
                  <a:lnTo>
                    <a:pt x="3549" y="2549"/>
                  </a:lnTo>
                  <a:lnTo>
                    <a:pt x="3549" y="1929"/>
                  </a:lnTo>
                  <a:lnTo>
                    <a:pt x="4145" y="1929"/>
                  </a:lnTo>
                  <a:lnTo>
                    <a:pt x="4145" y="1334"/>
                  </a:lnTo>
                  <a:close/>
                  <a:moveTo>
                    <a:pt x="2547" y="2617"/>
                  </a:moveTo>
                  <a:cubicBezTo>
                    <a:pt x="3101" y="2617"/>
                    <a:pt x="3656" y="2992"/>
                    <a:pt x="3621" y="3739"/>
                  </a:cubicBezTo>
                  <a:lnTo>
                    <a:pt x="3621" y="5835"/>
                  </a:lnTo>
                  <a:lnTo>
                    <a:pt x="3002" y="5835"/>
                  </a:lnTo>
                  <a:lnTo>
                    <a:pt x="3002" y="4835"/>
                  </a:lnTo>
                  <a:lnTo>
                    <a:pt x="2097" y="4835"/>
                  </a:lnTo>
                  <a:lnTo>
                    <a:pt x="2097" y="5835"/>
                  </a:lnTo>
                  <a:lnTo>
                    <a:pt x="1477" y="5835"/>
                  </a:lnTo>
                  <a:lnTo>
                    <a:pt x="1477" y="3763"/>
                  </a:lnTo>
                  <a:cubicBezTo>
                    <a:pt x="1430" y="2998"/>
                    <a:pt x="1988" y="2617"/>
                    <a:pt x="2547" y="2617"/>
                  </a:cubicBezTo>
                  <a:close/>
                  <a:moveTo>
                    <a:pt x="1" y="0"/>
                  </a:moveTo>
                  <a:lnTo>
                    <a:pt x="1" y="5930"/>
                  </a:lnTo>
                  <a:lnTo>
                    <a:pt x="3287" y="7954"/>
                  </a:lnTo>
                  <a:lnTo>
                    <a:pt x="6574" y="5930"/>
                  </a:lnTo>
                  <a:lnTo>
                    <a:pt x="657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102"/>
            <p:cNvSpPr/>
            <p:nvPr/>
          </p:nvSpPr>
          <p:spPr>
            <a:xfrm>
              <a:off x="4774321" y="3212291"/>
              <a:ext cx="348838" cy="173687"/>
            </a:xfrm>
            <a:custGeom>
              <a:rect b="b" l="l" r="r" t="t"/>
              <a:pathLst>
                <a:path extrusionOk="0" h="5336" w="10717">
                  <a:moveTo>
                    <a:pt x="0" y="1"/>
                  </a:moveTo>
                  <a:lnTo>
                    <a:pt x="0" y="5335"/>
                  </a:lnTo>
                  <a:lnTo>
                    <a:pt x="10717" y="5335"/>
                  </a:lnTo>
                  <a:lnTo>
                    <a:pt x="10717" y="1"/>
                  </a:lnTo>
                  <a:lnTo>
                    <a:pt x="5358" y="3311"/>
                  </a:ln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8" name="Google Shape;9238;p102"/>
          <p:cNvGrpSpPr/>
          <p:nvPr/>
        </p:nvGrpSpPr>
        <p:grpSpPr>
          <a:xfrm>
            <a:off x="4019454" y="2887027"/>
            <a:ext cx="349710" cy="349002"/>
            <a:chOff x="4020831" y="3037884"/>
            <a:chExt cx="348838" cy="348097"/>
          </a:xfrm>
        </p:grpSpPr>
        <p:sp>
          <p:nvSpPr>
            <p:cNvPr id="9239" name="Google Shape;9239;p102"/>
            <p:cNvSpPr/>
            <p:nvPr/>
          </p:nvSpPr>
          <p:spPr>
            <a:xfrm>
              <a:off x="4127794" y="3037884"/>
              <a:ext cx="136482" cy="182964"/>
            </a:xfrm>
            <a:custGeom>
              <a:rect b="b" l="l" r="r" t="t"/>
              <a:pathLst>
                <a:path extrusionOk="0" h="5621" w="4193">
                  <a:moveTo>
                    <a:pt x="2065" y="721"/>
                  </a:moveTo>
                  <a:cubicBezTo>
                    <a:pt x="2763" y="721"/>
                    <a:pt x="3430" y="1265"/>
                    <a:pt x="3430" y="2072"/>
                  </a:cubicBezTo>
                  <a:cubicBezTo>
                    <a:pt x="3430" y="2834"/>
                    <a:pt x="2835" y="3430"/>
                    <a:pt x="2073" y="3430"/>
                  </a:cubicBezTo>
                  <a:cubicBezTo>
                    <a:pt x="882" y="3430"/>
                    <a:pt x="263" y="1977"/>
                    <a:pt x="1120" y="1120"/>
                  </a:cubicBezTo>
                  <a:cubicBezTo>
                    <a:pt x="1396" y="844"/>
                    <a:pt x="1734" y="721"/>
                    <a:pt x="2065" y="721"/>
                  </a:cubicBezTo>
                  <a:close/>
                  <a:moveTo>
                    <a:pt x="2073" y="0"/>
                  </a:moveTo>
                  <a:cubicBezTo>
                    <a:pt x="930" y="0"/>
                    <a:pt x="1" y="929"/>
                    <a:pt x="1" y="2072"/>
                  </a:cubicBezTo>
                  <a:cubicBezTo>
                    <a:pt x="1" y="2715"/>
                    <a:pt x="334" y="3239"/>
                    <a:pt x="739" y="3787"/>
                  </a:cubicBezTo>
                  <a:lnTo>
                    <a:pt x="2097" y="5621"/>
                  </a:lnTo>
                  <a:cubicBezTo>
                    <a:pt x="2120" y="5573"/>
                    <a:pt x="2168" y="5549"/>
                    <a:pt x="2192" y="5502"/>
                  </a:cubicBezTo>
                  <a:cubicBezTo>
                    <a:pt x="2216" y="5454"/>
                    <a:pt x="2311" y="5335"/>
                    <a:pt x="2358" y="5263"/>
                  </a:cubicBezTo>
                  <a:lnTo>
                    <a:pt x="3430" y="3787"/>
                  </a:lnTo>
                  <a:cubicBezTo>
                    <a:pt x="3835" y="3239"/>
                    <a:pt x="4192" y="2715"/>
                    <a:pt x="4192" y="2072"/>
                  </a:cubicBezTo>
                  <a:lnTo>
                    <a:pt x="4168" y="2072"/>
                  </a:lnTo>
                  <a:cubicBezTo>
                    <a:pt x="4168" y="929"/>
                    <a:pt x="3240" y="0"/>
                    <a:pt x="20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102"/>
            <p:cNvSpPr/>
            <p:nvPr/>
          </p:nvSpPr>
          <p:spPr>
            <a:xfrm>
              <a:off x="4135541" y="3229347"/>
              <a:ext cx="118645" cy="42087"/>
            </a:xfrm>
            <a:custGeom>
              <a:rect b="b" l="l" r="r" t="t"/>
              <a:pathLst>
                <a:path extrusionOk="0" h="1293" w="3645">
                  <a:moveTo>
                    <a:pt x="1239" y="1"/>
                  </a:moveTo>
                  <a:cubicBezTo>
                    <a:pt x="954" y="48"/>
                    <a:pt x="692" y="120"/>
                    <a:pt x="453" y="239"/>
                  </a:cubicBezTo>
                  <a:cubicBezTo>
                    <a:pt x="168" y="358"/>
                    <a:pt x="1" y="501"/>
                    <a:pt x="1" y="644"/>
                  </a:cubicBezTo>
                  <a:lnTo>
                    <a:pt x="25" y="644"/>
                  </a:lnTo>
                  <a:cubicBezTo>
                    <a:pt x="25" y="763"/>
                    <a:pt x="192" y="906"/>
                    <a:pt x="453" y="1025"/>
                  </a:cubicBezTo>
                  <a:cubicBezTo>
                    <a:pt x="894" y="1203"/>
                    <a:pt x="1358" y="1293"/>
                    <a:pt x="1826" y="1293"/>
                  </a:cubicBezTo>
                  <a:cubicBezTo>
                    <a:pt x="2293" y="1293"/>
                    <a:pt x="2763" y="1203"/>
                    <a:pt x="3216" y="1025"/>
                  </a:cubicBezTo>
                  <a:cubicBezTo>
                    <a:pt x="3478" y="906"/>
                    <a:pt x="3645" y="763"/>
                    <a:pt x="3645" y="644"/>
                  </a:cubicBezTo>
                  <a:cubicBezTo>
                    <a:pt x="3645" y="501"/>
                    <a:pt x="3478" y="358"/>
                    <a:pt x="3216" y="239"/>
                  </a:cubicBezTo>
                  <a:cubicBezTo>
                    <a:pt x="2954" y="120"/>
                    <a:pt x="2692" y="48"/>
                    <a:pt x="2430" y="24"/>
                  </a:cubicBezTo>
                  <a:cubicBezTo>
                    <a:pt x="2311" y="167"/>
                    <a:pt x="2192" y="310"/>
                    <a:pt x="2073" y="477"/>
                  </a:cubicBezTo>
                  <a:lnTo>
                    <a:pt x="1835" y="810"/>
                  </a:lnTo>
                  <a:lnTo>
                    <a:pt x="123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102"/>
            <p:cNvSpPr/>
            <p:nvPr/>
          </p:nvSpPr>
          <p:spPr>
            <a:xfrm>
              <a:off x="4171217" y="3082055"/>
              <a:ext cx="47328" cy="47328"/>
            </a:xfrm>
            <a:custGeom>
              <a:rect b="b" l="l" r="r" t="t"/>
              <a:pathLst>
                <a:path extrusionOk="0" h="1454" w="1454">
                  <a:moveTo>
                    <a:pt x="739" y="1"/>
                  </a:moveTo>
                  <a:cubicBezTo>
                    <a:pt x="334" y="1"/>
                    <a:pt x="0" y="310"/>
                    <a:pt x="0" y="715"/>
                  </a:cubicBezTo>
                  <a:cubicBezTo>
                    <a:pt x="0" y="1120"/>
                    <a:pt x="334" y="1454"/>
                    <a:pt x="739" y="1454"/>
                  </a:cubicBezTo>
                  <a:cubicBezTo>
                    <a:pt x="1144" y="1454"/>
                    <a:pt x="1453" y="1120"/>
                    <a:pt x="1453" y="715"/>
                  </a:cubicBezTo>
                  <a:cubicBezTo>
                    <a:pt x="1453" y="310"/>
                    <a:pt x="1144"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102"/>
            <p:cNvSpPr/>
            <p:nvPr/>
          </p:nvSpPr>
          <p:spPr>
            <a:xfrm>
              <a:off x="4020831" y="3339434"/>
              <a:ext cx="348838" cy="46546"/>
            </a:xfrm>
            <a:custGeom>
              <a:rect b="b" l="l" r="r" t="t"/>
              <a:pathLst>
                <a:path extrusionOk="0" h="1430" w="10717">
                  <a:moveTo>
                    <a:pt x="0" y="0"/>
                  </a:moveTo>
                  <a:lnTo>
                    <a:pt x="0" y="405"/>
                  </a:lnTo>
                  <a:cubicBezTo>
                    <a:pt x="0" y="977"/>
                    <a:pt x="453" y="1429"/>
                    <a:pt x="1024" y="1429"/>
                  </a:cubicBezTo>
                  <a:lnTo>
                    <a:pt x="9693" y="1429"/>
                  </a:lnTo>
                  <a:cubicBezTo>
                    <a:pt x="10241" y="1429"/>
                    <a:pt x="10717" y="977"/>
                    <a:pt x="10717" y="405"/>
                  </a:cubicBez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102"/>
            <p:cNvSpPr/>
            <p:nvPr/>
          </p:nvSpPr>
          <p:spPr>
            <a:xfrm>
              <a:off x="4041762" y="3141753"/>
              <a:ext cx="306979" cy="177560"/>
            </a:xfrm>
            <a:custGeom>
              <a:rect b="b" l="l" r="r" t="t"/>
              <a:pathLst>
                <a:path extrusionOk="0" h="5455" w="9431">
                  <a:moveTo>
                    <a:pt x="7169" y="1"/>
                  </a:moveTo>
                  <a:cubicBezTo>
                    <a:pt x="7169" y="1"/>
                    <a:pt x="6788" y="667"/>
                    <a:pt x="6573" y="977"/>
                  </a:cubicBezTo>
                  <a:lnTo>
                    <a:pt x="5716" y="2144"/>
                  </a:lnTo>
                  <a:cubicBezTo>
                    <a:pt x="5930" y="2192"/>
                    <a:pt x="6145" y="2239"/>
                    <a:pt x="6359" y="2334"/>
                  </a:cubicBezTo>
                  <a:cubicBezTo>
                    <a:pt x="6883" y="2573"/>
                    <a:pt x="7169" y="2930"/>
                    <a:pt x="7169" y="3311"/>
                  </a:cubicBezTo>
                  <a:cubicBezTo>
                    <a:pt x="7169" y="3692"/>
                    <a:pt x="6859" y="4049"/>
                    <a:pt x="6359" y="4287"/>
                  </a:cubicBezTo>
                  <a:cubicBezTo>
                    <a:pt x="5823" y="4490"/>
                    <a:pt x="5263" y="4591"/>
                    <a:pt x="4707" y="4591"/>
                  </a:cubicBezTo>
                  <a:cubicBezTo>
                    <a:pt x="4150" y="4591"/>
                    <a:pt x="3596" y="4490"/>
                    <a:pt x="3073" y="4287"/>
                  </a:cubicBezTo>
                  <a:cubicBezTo>
                    <a:pt x="2549" y="4049"/>
                    <a:pt x="2263" y="3692"/>
                    <a:pt x="2263" y="3311"/>
                  </a:cubicBezTo>
                  <a:cubicBezTo>
                    <a:pt x="2263" y="2930"/>
                    <a:pt x="2572" y="2573"/>
                    <a:pt x="3073" y="2334"/>
                  </a:cubicBezTo>
                  <a:cubicBezTo>
                    <a:pt x="3287" y="2239"/>
                    <a:pt x="3501" y="2192"/>
                    <a:pt x="3716" y="2144"/>
                  </a:cubicBezTo>
                  <a:lnTo>
                    <a:pt x="2858" y="977"/>
                  </a:lnTo>
                  <a:cubicBezTo>
                    <a:pt x="2644" y="667"/>
                    <a:pt x="2430" y="358"/>
                    <a:pt x="2263" y="24"/>
                  </a:cubicBezTo>
                  <a:lnTo>
                    <a:pt x="0" y="24"/>
                  </a:lnTo>
                  <a:lnTo>
                    <a:pt x="0" y="5454"/>
                  </a:lnTo>
                  <a:lnTo>
                    <a:pt x="9431" y="5454"/>
                  </a:lnTo>
                  <a:lnTo>
                    <a:pt x="943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4" name="Google Shape;9244;p102"/>
          <p:cNvGrpSpPr/>
          <p:nvPr/>
        </p:nvGrpSpPr>
        <p:grpSpPr>
          <a:xfrm>
            <a:off x="6322839" y="3444277"/>
            <a:ext cx="275898" cy="349749"/>
            <a:chOff x="6318473" y="3593689"/>
            <a:chExt cx="275210" cy="348842"/>
          </a:xfrm>
        </p:grpSpPr>
        <p:sp>
          <p:nvSpPr>
            <p:cNvPr id="9245" name="Google Shape;9245;p102"/>
            <p:cNvSpPr/>
            <p:nvPr/>
          </p:nvSpPr>
          <p:spPr>
            <a:xfrm>
              <a:off x="6318473" y="3593689"/>
              <a:ext cx="275210" cy="128703"/>
            </a:xfrm>
            <a:custGeom>
              <a:rect b="b" l="l" r="r" t="t"/>
              <a:pathLst>
                <a:path extrusionOk="0" h="3954" w="8455">
                  <a:moveTo>
                    <a:pt x="4525" y="929"/>
                  </a:moveTo>
                  <a:lnTo>
                    <a:pt x="4525" y="1572"/>
                  </a:lnTo>
                  <a:lnTo>
                    <a:pt x="3906" y="1572"/>
                  </a:lnTo>
                  <a:lnTo>
                    <a:pt x="3906" y="929"/>
                  </a:lnTo>
                  <a:close/>
                  <a:moveTo>
                    <a:pt x="4216" y="0"/>
                  </a:moveTo>
                  <a:cubicBezTo>
                    <a:pt x="2001" y="0"/>
                    <a:pt x="143" y="1715"/>
                    <a:pt x="1" y="3954"/>
                  </a:cubicBezTo>
                  <a:lnTo>
                    <a:pt x="1882" y="3954"/>
                  </a:lnTo>
                  <a:cubicBezTo>
                    <a:pt x="2084" y="2596"/>
                    <a:pt x="3156" y="1917"/>
                    <a:pt x="4228" y="1917"/>
                  </a:cubicBezTo>
                  <a:cubicBezTo>
                    <a:pt x="5299" y="1917"/>
                    <a:pt x="6371" y="2596"/>
                    <a:pt x="6573" y="3954"/>
                  </a:cubicBezTo>
                  <a:lnTo>
                    <a:pt x="8455" y="3954"/>
                  </a:lnTo>
                  <a:cubicBezTo>
                    <a:pt x="8312" y="1715"/>
                    <a:pt x="6454" y="0"/>
                    <a:pt x="421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102"/>
            <p:cNvSpPr/>
            <p:nvPr/>
          </p:nvSpPr>
          <p:spPr>
            <a:xfrm>
              <a:off x="6440962" y="3717707"/>
              <a:ext cx="29490" cy="29490"/>
            </a:xfrm>
            <a:custGeom>
              <a:rect b="b" l="l" r="r" t="t"/>
              <a:pathLst>
                <a:path extrusionOk="0" h="906" w="906">
                  <a:moveTo>
                    <a:pt x="453" y="1"/>
                  </a:moveTo>
                  <a:cubicBezTo>
                    <a:pt x="215" y="1"/>
                    <a:pt x="0" y="191"/>
                    <a:pt x="0" y="453"/>
                  </a:cubicBezTo>
                  <a:cubicBezTo>
                    <a:pt x="0" y="691"/>
                    <a:pt x="215" y="906"/>
                    <a:pt x="453" y="906"/>
                  </a:cubicBezTo>
                  <a:cubicBezTo>
                    <a:pt x="715" y="906"/>
                    <a:pt x="905" y="691"/>
                    <a:pt x="905" y="453"/>
                  </a:cubicBezTo>
                  <a:cubicBezTo>
                    <a:pt x="905" y="191"/>
                    <a:pt x="715" y="1"/>
                    <a:pt x="4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102"/>
            <p:cNvSpPr/>
            <p:nvPr/>
          </p:nvSpPr>
          <p:spPr>
            <a:xfrm>
              <a:off x="6319254" y="3742511"/>
              <a:ext cx="274429" cy="200020"/>
            </a:xfrm>
            <a:custGeom>
              <a:rect b="b" l="l" r="r" t="t"/>
              <a:pathLst>
                <a:path extrusionOk="0" h="6145" w="8431">
                  <a:moveTo>
                    <a:pt x="0" y="1"/>
                  </a:moveTo>
                  <a:cubicBezTo>
                    <a:pt x="119" y="1715"/>
                    <a:pt x="1239" y="3168"/>
                    <a:pt x="2858" y="3716"/>
                  </a:cubicBezTo>
                  <a:lnTo>
                    <a:pt x="2858" y="4764"/>
                  </a:lnTo>
                  <a:cubicBezTo>
                    <a:pt x="2858" y="5168"/>
                    <a:pt x="2525" y="5526"/>
                    <a:pt x="2096" y="5526"/>
                  </a:cubicBezTo>
                  <a:lnTo>
                    <a:pt x="1096" y="5526"/>
                  </a:lnTo>
                  <a:lnTo>
                    <a:pt x="1096" y="6145"/>
                  </a:lnTo>
                  <a:lnTo>
                    <a:pt x="7288" y="6145"/>
                  </a:lnTo>
                  <a:lnTo>
                    <a:pt x="7288" y="5526"/>
                  </a:lnTo>
                  <a:lnTo>
                    <a:pt x="6335" y="5526"/>
                  </a:lnTo>
                  <a:cubicBezTo>
                    <a:pt x="5906" y="5526"/>
                    <a:pt x="5549" y="5168"/>
                    <a:pt x="5549" y="4740"/>
                  </a:cubicBezTo>
                  <a:lnTo>
                    <a:pt x="5549" y="4740"/>
                  </a:lnTo>
                  <a:lnTo>
                    <a:pt x="5573" y="4764"/>
                  </a:lnTo>
                  <a:lnTo>
                    <a:pt x="5573" y="3716"/>
                  </a:lnTo>
                  <a:cubicBezTo>
                    <a:pt x="7169" y="3168"/>
                    <a:pt x="8312" y="1715"/>
                    <a:pt x="8431" y="1"/>
                  </a:cubicBezTo>
                  <a:lnTo>
                    <a:pt x="6549" y="1"/>
                  </a:lnTo>
                  <a:cubicBezTo>
                    <a:pt x="6323" y="1322"/>
                    <a:pt x="5263" y="1983"/>
                    <a:pt x="4204" y="1983"/>
                  </a:cubicBezTo>
                  <a:cubicBezTo>
                    <a:pt x="3144" y="1983"/>
                    <a:pt x="2084" y="1322"/>
                    <a:pt x="18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102"/>
            <p:cNvSpPr/>
            <p:nvPr/>
          </p:nvSpPr>
          <p:spPr>
            <a:xfrm>
              <a:off x="6379701" y="3675847"/>
              <a:ext cx="133390" cy="113534"/>
            </a:xfrm>
            <a:custGeom>
              <a:rect b="b" l="l" r="r" t="t"/>
              <a:pathLst>
                <a:path extrusionOk="0" h="3488" w="4098">
                  <a:moveTo>
                    <a:pt x="2344" y="651"/>
                  </a:moveTo>
                  <a:cubicBezTo>
                    <a:pt x="2901" y="651"/>
                    <a:pt x="3430" y="1081"/>
                    <a:pt x="3430" y="1739"/>
                  </a:cubicBezTo>
                  <a:cubicBezTo>
                    <a:pt x="3430" y="2335"/>
                    <a:pt x="2930" y="2811"/>
                    <a:pt x="2335" y="2811"/>
                  </a:cubicBezTo>
                  <a:cubicBezTo>
                    <a:pt x="1382" y="2811"/>
                    <a:pt x="906" y="1644"/>
                    <a:pt x="1573" y="977"/>
                  </a:cubicBezTo>
                  <a:cubicBezTo>
                    <a:pt x="1798" y="752"/>
                    <a:pt x="2074" y="651"/>
                    <a:pt x="2344" y="651"/>
                  </a:cubicBezTo>
                  <a:close/>
                  <a:moveTo>
                    <a:pt x="2335" y="1"/>
                  </a:moveTo>
                  <a:cubicBezTo>
                    <a:pt x="787" y="1"/>
                    <a:pt x="1" y="1882"/>
                    <a:pt x="1096" y="2978"/>
                  </a:cubicBezTo>
                  <a:cubicBezTo>
                    <a:pt x="1457" y="3330"/>
                    <a:pt x="1896" y="3488"/>
                    <a:pt x="2326" y="3488"/>
                  </a:cubicBezTo>
                  <a:cubicBezTo>
                    <a:pt x="3232" y="3488"/>
                    <a:pt x="4097" y="2789"/>
                    <a:pt x="4097" y="1739"/>
                  </a:cubicBezTo>
                  <a:cubicBezTo>
                    <a:pt x="4097" y="763"/>
                    <a:pt x="3311" y="1"/>
                    <a:pt x="233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9" name="Google Shape;9249;p102"/>
          <p:cNvGrpSpPr/>
          <p:nvPr/>
        </p:nvGrpSpPr>
        <p:grpSpPr>
          <a:xfrm>
            <a:off x="7041664" y="3445061"/>
            <a:ext cx="348960" cy="348967"/>
            <a:chOff x="7035505" y="3594470"/>
            <a:chExt cx="348090" cy="348062"/>
          </a:xfrm>
        </p:grpSpPr>
        <p:sp>
          <p:nvSpPr>
            <p:cNvPr id="9250" name="Google Shape;9250;p102"/>
            <p:cNvSpPr/>
            <p:nvPr/>
          </p:nvSpPr>
          <p:spPr>
            <a:xfrm>
              <a:off x="7116915" y="3731671"/>
              <a:ext cx="182182" cy="57386"/>
            </a:xfrm>
            <a:custGeom>
              <a:rect b="b" l="l" r="r" t="t"/>
              <a:pathLst>
                <a:path extrusionOk="0" h="1763" w="5597">
                  <a:moveTo>
                    <a:pt x="1" y="0"/>
                  </a:moveTo>
                  <a:lnTo>
                    <a:pt x="1" y="1763"/>
                  </a:lnTo>
                  <a:lnTo>
                    <a:pt x="3192" y="1763"/>
                  </a:lnTo>
                  <a:lnTo>
                    <a:pt x="3168" y="524"/>
                  </a:lnTo>
                  <a:lnTo>
                    <a:pt x="4668" y="1763"/>
                  </a:lnTo>
                  <a:lnTo>
                    <a:pt x="5597" y="1763"/>
                  </a:lnTo>
                  <a:lnTo>
                    <a:pt x="559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102"/>
            <p:cNvSpPr/>
            <p:nvPr/>
          </p:nvSpPr>
          <p:spPr>
            <a:xfrm>
              <a:off x="7240934" y="3792899"/>
              <a:ext cx="87625" cy="149632"/>
            </a:xfrm>
            <a:custGeom>
              <a:rect b="b" l="l" r="r" t="t"/>
              <a:pathLst>
                <a:path extrusionOk="0" h="4597" w="2692">
                  <a:moveTo>
                    <a:pt x="1" y="1"/>
                  </a:moveTo>
                  <a:lnTo>
                    <a:pt x="48" y="3478"/>
                  </a:lnTo>
                  <a:lnTo>
                    <a:pt x="1001" y="3025"/>
                  </a:lnTo>
                  <a:lnTo>
                    <a:pt x="1739" y="4597"/>
                  </a:lnTo>
                  <a:lnTo>
                    <a:pt x="2478" y="4240"/>
                  </a:lnTo>
                  <a:lnTo>
                    <a:pt x="1739" y="2668"/>
                  </a:lnTo>
                  <a:lnTo>
                    <a:pt x="2692" y="2215"/>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102"/>
            <p:cNvSpPr/>
            <p:nvPr/>
          </p:nvSpPr>
          <p:spPr>
            <a:xfrm>
              <a:off x="7035505" y="3594470"/>
              <a:ext cx="348090" cy="176746"/>
            </a:xfrm>
            <a:custGeom>
              <a:rect b="b" l="l" r="r" t="t"/>
              <a:pathLst>
                <a:path extrusionOk="0" h="5430" w="10694">
                  <a:moveTo>
                    <a:pt x="5359" y="0"/>
                  </a:moveTo>
                  <a:lnTo>
                    <a:pt x="1" y="2286"/>
                  </a:lnTo>
                  <a:lnTo>
                    <a:pt x="1" y="2763"/>
                  </a:lnTo>
                  <a:lnTo>
                    <a:pt x="1906" y="3596"/>
                  </a:lnTo>
                  <a:lnTo>
                    <a:pt x="8765" y="3596"/>
                  </a:lnTo>
                  <a:lnTo>
                    <a:pt x="9289" y="3382"/>
                  </a:lnTo>
                  <a:lnTo>
                    <a:pt x="9289" y="5430"/>
                  </a:lnTo>
                  <a:lnTo>
                    <a:pt x="9908" y="5430"/>
                  </a:lnTo>
                  <a:lnTo>
                    <a:pt x="9908" y="3120"/>
                  </a:lnTo>
                  <a:lnTo>
                    <a:pt x="10694" y="2786"/>
                  </a:lnTo>
                  <a:lnTo>
                    <a:pt x="10694" y="2310"/>
                  </a:lnTo>
                  <a:lnTo>
                    <a:pt x="535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3" name="Google Shape;9253;p102"/>
          <p:cNvGrpSpPr/>
          <p:nvPr/>
        </p:nvGrpSpPr>
        <p:grpSpPr>
          <a:xfrm>
            <a:off x="7797037" y="3445061"/>
            <a:ext cx="349743" cy="348968"/>
            <a:chOff x="7788994" y="3594470"/>
            <a:chExt cx="348871" cy="348063"/>
          </a:xfrm>
        </p:grpSpPr>
        <p:sp>
          <p:nvSpPr>
            <p:cNvPr id="9254" name="Google Shape;9254;p102"/>
            <p:cNvSpPr/>
            <p:nvPr/>
          </p:nvSpPr>
          <p:spPr>
            <a:xfrm>
              <a:off x="7788994" y="3833230"/>
              <a:ext cx="348871" cy="109303"/>
            </a:xfrm>
            <a:custGeom>
              <a:rect b="b" l="l" r="r" t="t"/>
              <a:pathLst>
                <a:path extrusionOk="0" h="3358" w="10718">
                  <a:moveTo>
                    <a:pt x="1" y="0"/>
                  </a:moveTo>
                  <a:lnTo>
                    <a:pt x="1" y="1596"/>
                  </a:lnTo>
                  <a:lnTo>
                    <a:pt x="4001" y="1596"/>
                  </a:lnTo>
                  <a:lnTo>
                    <a:pt x="4001" y="1953"/>
                  </a:lnTo>
                  <a:cubicBezTo>
                    <a:pt x="4001" y="2381"/>
                    <a:pt x="3644" y="2739"/>
                    <a:pt x="3216" y="2739"/>
                  </a:cubicBezTo>
                  <a:lnTo>
                    <a:pt x="2263" y="2739"/>
                  </a:lnTo>
                  <a:lnTo>
                    <a:pt x="2263" y="3358"/>
                  </a:lnTo>
                  <a:lnTo>
                    <a:pt x="8455" y="3358"/>
                  </a:lnTo>
                  <a:lnTo>
                    <a:pt x="8455" y="2739"/>
                  </a:lnTo>
                  <a:lnTo>
                    <a:pt x="7478" y="2739"/>
                  </a:lnTo>
                  <a:cubicBezTo>
                    <a:pt x="7074" y="2739"/>
                    <a:pt x="6716" y="2381"/>
                    <a:pt x="6716" y="1953"/>
                  </a:cubicBezTo>
                  <a:lnTo>
                    <a:pt x="6716" y="1596"/>
                  </a:lnTo>
                  <a:lnTo>
                    <a:pt x="10717" y="1596"/>
                  </a:ln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102"/>
            <p:cNvSpPr/>
            <p:nvPr/>
          </p:nvSpPr>
          <p:spPr>
            <a:xfrm>
              <a:off x="7852566" y="3651043"/>
              <a:ext cx="101589" cy="70568"/>
            </a:xfrm>
            <a:custGeom>
              <a:rect b="b" l="l" r="r" t="t"/>
              <a:pathLst>
                <a:path extrusionOk="0" h="2168" w="3121">
                  <a:moveTo>
                    <a:pt x="1858" y="286"/>
                  </a:moveTo>
                  <a:lnTo>
                    <a:pt x="1858" y="787"/>
                  </a:lnTo>
                  <a:lnTo>
                    <a:pt x="2358" y="787"/>
                  </a:lnTo>
                  <a:lnTo>
                    <a:pt x="2358" y="1406"/>
                  </a:lnTo>
                  <a:lnTo>
                    <a:pt x="1858" y="1406"/>
                  </a:lnTo>
                  <a:lnTo>
                    <a:pt x="1858" y="1906"/>
                  </a:lnTo>
                  <a:lnTo>
                    <a:pt x="1239" y="1906"/>
                  </a:lnTo>
                  <a:lnTo>
                    <a:pt x="1239" y="1406"/>
                  </a:lnTo>
                  <a:lnTo>
                    <a:pt x="739" y="1406"/>
                  </a:lnTo>
                  <a:lnTo>
                    <a:pt x="739" y="787"/>
                  </a:lnTo>
                  <a:lnTo>
                    <a:pt x="1239" y="787"/>
                  </a:lnTo>
                  <a:lnTo>
                    <a:pt x="1239" y="286"/>
                  </a:lnTo>
                  <a:close/>
                  <a:moveTo>
                    <a:pt x="24" y="1"/>
                  </a:moveTo>
                  <a:lnTo>
                    <a:pt x="0" y="2168"/>
                  </a:lnTo>
                  <a:lnTo>
                    <a:pt x="3120" y="2168"/>
                  </a:lnTo>
                  <a:lnTo>
                    <a:pt x="312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102"/>
            <p:cNvSpPr/>
            <p:nvPr/>
          </p:nvSpPr>
          <p:spPr>
            <a:xfrm>
              <a:off x="7853348" y="3741730"/>
              <a:ext cx="100807" cy="71350"/>
            </a:xfrm>
            <a:custGeom>
              <a:rect b="b" l="l" r="r" t="t"/>
              <a:pathLst>
                <a:path extrusionOk="0" h="2192" w="3097">
                  <a:moveTo>
                    <a:pt x="2334" y="763"/>
                  </a:moveTo>
                  <a:lnTo>
                    <a:pt x="2334" y="1382"/>
                  </a:lnTo>
                  <a:lnTo>
                    <a:pt x="715" y="1382"/>
                  </a:lnTo>
                  <a:lnTo>
                    <a:pt x="715" y="763"/>
                  </a:lnTo>
                  <a:close/>
                  <a:moveTo>
                    <a:pt x="0" y="1"/>
                  </a:moveTo>
                  <a:lnTo>
                    <a:pt x="0" y="2192"/>
                  </a:lnTo>
                  <a:lnTo>
                    <a:pt x="3096" y="2192"/>
                  </a:lnTo>
                  <a:lnTo>
                    <a:pt x="30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102"/>
            <p:cNvSpPr/>
            <p:nvPr/>
          </p:nvSpPr>
          <p:spPr>
            <a:xfrm>
              <a:off x="7973493" y="3651043"/>
              <a:ext cx="100807" cy="70568"/>
            </a:xfrm>
            <a:custGeom>
              <a:rect b="b" l="l" r="r" t="t"/>
              <a:pathLst>
                <a:path extrusionOk="0" h="2168" w="3097">
                  <a:moveTo>
                    <a:pt x="1906" y="263"/>
                  </a:moveTo>
                  <a:lnTo>
                    <a:pt x="2358" y="715"/>
                  </a:lnTo>
                  <a:lnTo>
                    <a:pt x="2001" y="1072"/>
                  </a:lnTo>
                  <a:lnTo>
                    <a:pt x="2358" y="1430"/>
                  </a:lnTo>
                  <a:lnTo>
                    <a:pt x="1906" y="1882"/>
                  </a:lnTo>
                  <a:lnTo>
                    <a:pt x="1548" y="1525"/>
                  </a:lnTo>
                  <a:lnTo>
                    <a:pt x="1191" y="1882"/>
                  </a:lnTo>
                  <a:lnTo>
                    <a:pt x="763" y="1430"/>
                  </a:lnTo>
                  <a:lnTo>
                    <a:pt x="1120" y="1072"/>
                  </a:lnTo>
                  <a:lnTo>
                    <a:pt x="763" y="715"/>
                  </a:lnTo>
                  <a:lnTo>
                    <a:pt x="1191" y="263"/>
                  </a:lnTo>
                  <a:lnTo>
                    <a:pt x="1548" y="620"/>
                  </a:lnTo>
                  <a:lnTo>
                    <a:pt x="1906" y="263"/>
                  </a:lnTo>
                  <a:close/>
                  <a:moveTo>
                    <a:pt x="1" y="1"/>
                  </a:moveTo>
                  <a:lnTo>
                    <a:pt x="1" y="2168"/>
                  </a:lnTo>
                  <a:lnTo>
                    <a:pt x="3096" y="2168"/>
                  </a:lnTo>
                  <a:lnTo>
                    <a:pt x="30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102"/>
            <p:cNvSpPr/>
            <p:nvPr/>
          </p:nvSpPr>
          <p:spPr>
            <a:xfrm>
              <a:off x="7973493" y="3741730"/>
              <a:ext cx="100807" cy="71350"/>
            </a:xfrm>
            <a:custGeom>
              <a:rect b="b" l="l" r="r" t="t"/>
              <a:pathLst>
                <a:path extrusionOk="0" h="2192" w="3097">
                  <a:moveTo>
                    <a:pt x="1906" y="287"/>
                  </a:moveTo>
                  <a:lnTo>
                    <a:pt x="2334" y="739"/>
                  </a:lnTo>
                  <a:lnTo>
                    <a:pt x="1191" y="1906"/>
                  </a:lnTo>
                  <a:lnTo>
                    <a:pt x="739" y="1454"/>
                  </a:lnTo>
                  <a:lnTo>
                    <a:pt x="1906" y="287"/>
                  </a:lnTo>
                  <a:close/>
                  <a:moveTo>
                    <a:pt x="1" y="1"/>
                  </a:moveTo>
                  <a:lnTo>
                    <a:pt x="1" y="2192"/>
                  </a:lnTo>
                  <a:lnTo>
                    <a:pt x="3096" y="2192"/>
                  </a:lnTo>
                  <a:lnTo>
                    <a:pt x="30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102"/>
            <p:cNvSpPr/>
            <p:nvPr/>
          </p:nvSpPr>
          <p:spPr>
            <a:xfrm>
              <a:off x="7788994" y="3594470"/>
              <a:ext cx="348871" cy="218606"/>
            </a:xfrm>
            <a:custGeom>
              <a:rect b="b" l="l" r="r" t="t"/>
              <a:pathLst>
                <a:path extrusionOk="0" h="6716" w="10718">
                  <a:moveTo>
                    <a:pt x="1" y="0"/>
                  </a:moveTo>
                  <a:lnTo>
                    <a:pt x="1" y="6716"/>
                  </a:lnTo>
                  <a:lnTo>
                    <a:pt x="1334" y="6716"/>
                  </a:lnTo>
                  <a:lnTo>
                    <a:pt x="1334" y="1072"/>
                  </a:lnTo>
                  <a:lnTo>
                    <a:pt x="9407" y="1072"/>
                  </a:lnTo>
                  <a:lnTo>
                    <a:pt x="9407" y="6716"/>
                  </a:lnTo>
                  <a:lnTo>
                    <a:pt x="10717" y="6716"/>
                  </a:ln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0" name="Google Shape;9260;p102"/>
          <p:cNvSpPr/>
          <p:nvPr/>
        </p:nvSpPr>
        <p:spPr>
          <a:xfrm>
            <a:off x="997289" y="4003001"/>
            <a:ext cx="348999" cy="349782"/>
          </a:xfrm>
          <a:custGeom>
            <a:rect b="b" l="l" r="r" t="t"/>
            <a:pathLst>
              <a:path extrusionOk="0" h="10718" w="10694">
                <a:moveTo>
                  <a:pt x="9598" y="1311"/>
                </a:moveTo>
                <a:cubicBezTo>
                  <a:pt x="9860" y="1311"/>
                  <a:pt x="10074" y="1525"/>
                  <a:pt x="10074" y="1787"/>
                </a:cubicBezTo>
                <a:lnTo>
                  <a:pt x="10074" y="2882"/>
                </a:lnTo>
                <a:cubicBezTo>
                  <a:pt x="10074" y="3144"/>
                  <a:pt x="9860" y="3359"/>
                  <a:pt x="9598" y="3359"/>
                </a:cubicBezTo>
                <a:lnTo>
                  <a:pt x="9003" y="3359"/>
                </a:lnTo>
                <a:cubicBezTo>
                  <a:pt x="9122" y="3073"/>
                  <a:pt x="9169" y="2763"/>
                  <a:pt x="9169" y="2478"/>
                </a:cubicBezTo>
                <a:lnTo>
                  <a:pt x="9169" y="2216"/>
                </a:lnTo>
                <a:lnTo>
                  <a:pt x="1525" y="2216"/>
                </a:lnTo>
                <a:lnTo>
                  <a:pt x="1525" y="2454"/>
                </a:lnTo>
                <a:cubicBezTo>
                  <a:pt x="1525" y="2763"/>
                  <a:pt x="1596" y="3073"/>
                  <a:pt x="1692" y="3359"/>
                </a:cubicBezTo>
                <a:lnTo>
                  <a:pt x="1096" y="3359"/>
                </a:lnTo>
                <a:cubicBezTo>
                  <a:pt x="834" y="3359"/>
                  <a:pt x="620" y="3144"/>
                  <a:pt x="620" y="2882"/>
                </a:cubicBezTo>
                <a:lnTo>
                  <a:pt x="620" y="1787"/>
                </a:lnTo>
                <a:cubicBezTo>
                  <a:pt x="620" y="1525"/>
                  <a:pt x="834" y="1311"/>
                  <a:pt x="1096" y="1311"/>
                </a:cubicBezTo>
                <a:lnTo>
                  <a:pt x="1525" y="1311"/>
                </a:lnTo>
                <a:lnTo>
                  <a:pt x="1525" y="1596"/>
                </a:lnTo>
                <a:lnTo>
                  <a:pt x="9169" y="1596"/>
                </a:lnTo>
                <a:lnTo>
                  <a:pt x="9169" y="1311"/>
                </a:lnTo>
                <a:close/>
                <a:moveTo>
                  <a:pt x="7241" y="7907"/>
                </a:moveTo>
                <a:lnTo>
                  <a:pt x="7241" y="10074"/>
                </a:lnTo>
                <a:lnTo>
                  <a:pt x="6598" y="10074"/>
                </a:lnTo>
                <a:lnTo>
                  <a:pt x="6598" y="8526"/>
                </a:lnTo>
                <a:lnTo>
                  <a:pt x="4049" y="8526"/>
                </a:lnTo>
                <a:lnTo>
                  <a:pt x="4049" y="10074"/>
                </a:lnTo>
                <a:lnTo>
                  <a:pt x="3430" y="10074"/>
                </a:lnTo>
                <a:lnTo>
                  <a:pt x="3430" y="7907"/>
                </a:lnTo>
                <a:close/>
                <a:moveTo>
                  <a:pt x="1525" y="1"/>
                </a:moveTo>
                <a:lnTo>
                  <a:pt x="1525" y="668"/>
                </a:lnTo>
                <a:lnTo>
                  <a:pt x="1120" y="668"/>
                </a:lnTo>
                <a:cubicBezTo>
                  <a:pt x="501" y="668"/>
                  <a:pt x="1" y="1168"/>
                  <a:pt x="1" y="1763"/>
                </a:cubicBezTo>
                <a:lnTo>
                  <a:pt x="1" y="2882"/>
                </a:lnTo>
                <a:cubicBezTo>
                  <a:pt x="1" y="3478"/>
                  <a:pt x="501" y="3978"/>
                  <a:pt x="1120" y="3978"/>
                </a:cubicBezTo>
                <a:lnTo>
                  <a:pt x="2001" y="3978"/>
                </a:lnTo>
                <a:cubicBezTo>
                  <a:pt x="2239" y="4287"/>
                  <a:pt x="2549" y="4549"/>
                  <a:pt x="2906" y="4740"/>
                </a:cubicBezTo>
                <a:lnTo>
                  <a:pt x="4097" y="5359"/>
                </a:lnTo>
                <a:lnTo>
                  <a:pt x="4097" y="6717"/>
                </a:lnTo>
                <a:lnTo>
                  <a:pt x="2216" y="6717"/>
                </a:lnTo>
                <a:lnTo>
                  <a:pt x="2216" y="10074"/>
                </a:lnTo>
                <a:lnTo>
                  <a:pt x="1263" y="10074"/>
                </a:lnTo>
                <a:lnTo>
                  <a:pt x="1263" y="10717"/>
                </a:lnTo>
                <a:lnTo>
                  <a:pt x="9408" y="10717"/>
                </a:lnTo>
                <a:lnTo>
                  <a:pt x="9408" y="10098"/>
                </a:lnTo>
                <a:lnTo>
                  <a:pt x="8455" y="10098"/>
                </a:lnTo>
                <a:lnTo>
                  <a:pt x="8455" y="6717"/>
                </a:lnTo>
                <a:lnTo>
                  <a:pt x="6598" y="6717"/>
                </a:lnTo>
                <a:lnTo>
                  <a:pt x="6598" y="5359"/>
                </a:lnTo>
                <a:lnTo>
                  <a:pt x="7788" y="4740"/>
                </a:lnTo>
                <a:cubicBezTo>
                  <a:pt x="8145" y="4549"/>
                  <a:pt x="8455" y="4287"/>
                  <a:pt x="8693" y="3978"/>
                </a:cubicBezTo>
                <a:lnTo>
                  <a:pt x="9598" y="3978"/>
                </a:lnTo>
                <a:cubicBezTo>
                  <a:pt x="10194" y="3978"/>
                  <a:pt x="10694" y="3478"/>
                  <a:pt x="10694" y="2882"/>
                </a:cubicBezTo>
                <a:lnTo>
                  <a:pt x="10694" y="1787"/>
                </a:lnTo>
                <a:cubicBezTo>
                  <a:pt x="10694" y="1192"/>
                  <a:pt x="10194" y="692"/>
                  <a:pt x="9598" y="692"/>
                </a:cubicBezTo>
                <a:lnTo>
                  <a:pt x="9622" y="668"/>
                </a:lnTo>
                <a:lnTo>
                  <a:pt x="9193" y="668"/>
                </a:lnTo>
                <a:lnTo>
                  <a:pt x="919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1" name="Google Shape;9261;p102"/>
          <p:cNvGrpSpPr/>
          <p:nvPr/>
        </p:nvGrpSpPr>
        <p:grpSpPr>
          <a:xfrm>
            <a:off x="1752584" y="4003061"/>
            <a:ext cx="349743" cy="350108"/>
            <a:chOff x="1759614" y="4151023"/>
            <a:chExt cx="348871" cy="349200"/>
          </a:xfrm>
        </p:grpSpPr>
        <p:sp>
          <p:nvSpPr>
            <p:cNvPr id="9262" name="Google Shape;9262;p102"/>
            <p:cNvSpPr/>
            <p:nvPr/>
          </p:nvSpPr>
          <p:spPr>
            <a:xfrm>
              <a:off x="1854956" y="4330867"/>
              <a:ext cx="138793" cy="118970"/>
            </a:xfrm>
            <a:custGeom>
              <a:rect b="b" l="l" r="r" t="t"/>
              <a:pathLst>
                <a:path extrusionOk="0" h="3655" w="4264">
                  <a:moveTo>
                    <a:pt x="2739" y="620"/>
                  </a:moveTo>
                  <a:lnTo>
                    <a:pt x="2739" y="1501"/>
                  </a:lnTo>
                  <a:lnTo>
                    <a:pt x="3430" y="1501"/>
                  </a:lnTo>
                  <a:lnTo>
                    <a:pt x="3430" y="2144"/>
                  </a:lnTo>
                  <a:lnTo>
                    <a:pt x="2120" y="2144"/>
                  </a:lnTo>
                  <a:lnTo>
                    <a:pt x="2120" y="620"/>
                  </a:lnTo>
                  <a:close/>
                  <a:moveTo>
                    <a:pt x="2430" y="1"/>
                  </a:moveTo>
                  <a:cubicBezTo>
                    <a:pt x="810" y="1"/>
                    <a:pt x="1" y="1954"/>
                    <a:pt x="1144" y="3121"/>
                  </a:cubicBezTo>
                  <a:cubicBezTo>
                    <a:pt x="1513" y="3489"/>
                    <a:pt x="1968" y="3655"/>
                    <a:pt x="2416" y="3655"/>
                  </a:cubicBezTo>
                  <a:cubicBezTo>
                    <a:pt x="3356" y="3655"/>
                    <a:pt x="4264" y="2924"/>
                    <a:pt x="4264" y="1811"/>
                  </a:cubicBezTo>
                  <a:cubicBezTo>
                    <a:pt x="4264" y="811"/>
                    <a:pt x="3430" y="1"/>
                    <a:pt x="243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102"/>
            <p:cNvSpPr/>
            <p:nvPr/>
          </p:nvSpPr>
          <p:spPr>
            <a:xfrm>
              <a:off x="1759614" y="4151023"/>
              <a:ext cx="235695" cy="59729"/>
            </a:xfrm>
            <a:custGeom>
              <a:rect b="b" l="l" r="r" t="t"/>
              <a:pathLst>
                <a:path extrusionOk="0" h="1835" w="7241">
                  <a:moveTo>
                    <a:pt x="1763" y="596"/>
                  </a:moveTo>
                  <a:lnTo>
                    <a:pt x="1763" y="1215"/>
                  </a:lnTo>
                  <a:lnTo>
                    <a:pt x="1144" y="1215"/>
                  </a:lnTo>
                  <a:lnTo>
                    <a:pt x="1144" y="596"/>
                  </a:lnTo>
                  <a:close/>
                  <a:moveTo>
                    <a:pt x="2930" y="596"/>
                  </a:moveTo>
                  <a:lnTo>
                    <a:pt x="2930" y="1215"/>
                  </a:lnTo>
                  <a:lnTo>
                    <a:pt x="2311" y="1215"/>
                  </a:lnTo>
                  <a:lnTo>
                    <a:pt x="2311" y="596"/>
                  </a:lnTo>
                  <a:close/>
                  <a:moveTo>
                    <a:pt x="4097" y="596"/>
                  </a:moveTo>
                  <a:lnTo>
                    <a:pt x="4097" y="1215"/>
                  </a:lnTo>
                  <a:lnTo>
                    <a:pt x="3454" y="1215"/>
                  </a:lnTo>
                  <a:lnTo>
                    <a:pt x="3454" y="596"/>
                  </a:lnTo>
                  <a:close/>
                  <a:moveTo>
                    <a:pt x="1" y="1"/>
                  </a:moveTo>
                  <a:lnTo>
                    <a:pt x="1" y="1835"/>
                  </a:lnTo>
                  <a:lnTo>
                    <a:pt x="5716" y="1835"/>
                  </a:lnTo>
                  <a:lnTo>
                    <a:pt x="724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102"/>
            <p:cNvSpPr/>
            <p:nvPr/>
          </p:nvSpPr>
          <p:spPr>
            <a:xfrm>
              <a:off x="1759614" y="4151023"/>
              <a:ext cx="348871" cy="308574"/>
            </a:xfrm>
            <a:custGeom>
              <a:rect b="b" l="l" r="r" t="t"/>
              <a:pathLst>
                <a:path extrusionOk="0" h="9480" w="10718">
                  <a:moveTo>
                    <a:pt x="8074" y="1"/>
                  </a:moveTo>
                  <a:lnTo>
                    <a:pt x="6026" y="2478"/>
                  </a:lnTo>
                  <a:lnTo>
                    <a:pt x="1" y="2478"/>
                  </a:lnTo>
                  <a:lnTo>
                    <a:pt x="1" y="9479"/>
                  </a:lnTo>
                  <a:lnTo>
                    <a:pt x="2001" y="9479"/>
                  </a:lnTo>
                  <a:cubicBezTo>
                    <a:pt x="310" y="6812"/>
                    <a:pt x="2215" y="3335"/>
                    <a:pt x="5359" y="3335"/>
                  </a:cubicBezTo>
                  <a:cubicBezTo>
                    <a:pt x="8502" y="3335"/>
                    <a:pt x="10431" y="6812"/>
                    <a:pt x="8741" y="9479"/>
                  </a:cubicBezTo>
                  <a:lnTo>
                    <a:pt x="10717" y="9479"/>
                  </a:lnTo>
                  <a:lnTo>
                    <a:pt x="1071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102"/>
            <p:cNvSpPr/>
            <p:nvPr/>
          </p:nvSpPr>
          <p:spPr>
            <a:xfrm>
              <a:off x="1787511" y="4280478"/>
              <a:ext cx="256624" cy="219745"/>
            </a:xfrm>
            <a:custGeom>
              <a:rect b="b" l="l" r="r" t="t"/>
              <a:pathLst>
                <a:path extrusionOk="0" h="6751" w="7884">
                  <a:moveTo>
                    <a:pt x="4486" y="919"/>
                  </a:moveTo>
                  <a:cubicBezTo>
                    <a:pt x="5747" y="919"/>
                    <a:pt x="6955" y="1894"/>
                    <a:pt x="6955" y="3359"/>
                  </a:cubicBezTo>
                  <a:cubicBezTo>
                    <a:pt x="6955" y="4716"/>
                    <a:pt x="5859" y="5812"/>
                    <a:pt x="4502" y="5812"/>
                  </a:cubicBezTo>
                  <a:cubicBezTo>
                    <a:pt x="2311" y="5812"/>
                    <a:pt x="1239" y="3168"/>
                    <a:pt x="2763" y="1644"/>
                  </a:cubicBezTo>
                  <a:cubicBezTo>
                    <a:pt x="3265" y="1143"/>
                    <a:pt x="3881" y="919"/>
                    <a:pt x="4486" y="919"/>
                  </a:cubicBezTo>
                  <a:close/>
                  <a:moveTo>
                    <a:pt x="4502" y="1"/>
                  </a:moveTo>
                  <a:cubicBezTo>
                    <a:pt x="1501" y="1"/>
                    <a:pt x="1" y="3621"/>
                    <a:pt x="2120" y="5764"/>
                  </a:cubicBezTo>
                  <a:cubicBezTo>
                    <a:pt x="2802" y="6446"/>
                    <a:pt x="3641" y="6750"/>
                    <a:pt x="4466" y="6750"/>
                  </a:cubicBezTo>
                  <a:cubicBezTo>
                    <a:pt x="6207" y="6750"/>
                    <a:pt x="7884" y="5394"/>
                    <a:pt x="7884" y="3359"/>
                  </a:cubicBezTo>
                  <a:cubicBezTo>
                    <a:pt x="7860" y="1501"/>
                    <a:pt x="6359" y="1"/>
                    <a:pt x="450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6" name="Google Shape;9266;p102"/>
          <p:cNvGrpSpPr/>
          <p:nvPr/>
        </p:nvGrpSpPr>
        <p:grpSpPr>
          <a:xfrm>
            <a:off x="2506390" y="4003224"/>
            <a:ext cx="352843" cy="349228"/>
            <a:chOff x="2511541" y="4151186"/>
            <a:chExt cx="351963" cy="348323"/>
          </a:xfrm>
        </p:grpSpPr>
        <p:sp>
          <p:nvSpPr>
            <p:cNvPr id="9267" name="Google Shape;9267;p102"/>
            <p:cNvSpPr/>
            <p:nvPr/>
          </p:nvSpPr>
          <p:spPr>
            <a:xfrm>
              <a:off x="2603010" y="4361888"/>
              <a:ext cx="172124" cy="137621"/>
            </a:xfrm>
            <a:custGeom>
              <a:rect b="b" l="l" r="r" t="t"/>
              <a:pathLst>
                <a:path extrusionOk="0" h="4228" w="5288">
                  <a:moveTo>
                    <a:pt x="1525" y="0"/>
                  </a:moveTo>
                  <a:cubicBezTo>
                    <a:pt x="1215" y="0"/>
                    <a:pt x="906" y="119"/>
                    <a:pt x="668" y="286"/>
                  </a:cubicBezTo>
                  <a:cubicBezTo>
                    <a:pt x="310" y="548"/>
                    <a:pt x="96" y="929"/>
                    <a:pt x="48" y="1358"/>
                  </a:cubicBezTo>
                  <a:cubicBezTo>
                    <a:pt x="1" y="1882"/>
                    <a:pt x="72" y="2406"/>
                    <a:pt x="287" y="2882"/>
                  </a:cubicBezTo>
                  <a:cubicBezTo>
                    <a:pt x="453" y="3406"/>
                    <a:pt x="810" y="3835"/>
                    <a:pt x="1263" y="4120"/>
                  </a:cubicBezTo>
                  <a:cubicBezTo>
                    <a:pt x="1406" y="4192"/>
                    <a:pt x="1567" y="4227"/>
                    <a:pt x="1727" y="4227"/>
                  </a:cubicBezTo>
                  <a:cubicBezTo>
                    <a:pt x="1888" y="4227"/>
                    <a:pt x="2049" y="4192"/>
                    <a:pt x="2192" y="4120"/>
                  </a:cubicBezTo>
                  <a:lnTo>
                    <a:pt x="2644" y="3906"/>
                  </a:lnTo>
                  <a:lnTo>
                    <a:pt x="3097" y="4120"/>
                  </a:lnTo>
                  <a:cubicBezTo>
                    <a:pt x="3240" y="4192"/>
                    <a:pt x="3400" y="4227"/>
                    <a:pt x="3561" y="4227"/>
                  </a:cubicBezTo>
                  <a:cubicBezTo>
                    <a:pt x="3722" y="4227"/>
                    <a:pt x="3883" y="4192"/>
                    <a:pt x="4025" y="4120"/>
                  </a:cubicBezTo>
                  <a:cubicBezTo>
                    <a:pt x="4478" y="3835"/>
                    <a:pt x="4835" y="3406"/>
                    <a:pt x="5026" y="2882"/>
                  </a:cubicBezTo>
                  <a:cubicBezTo>
                    <a:pt x="5216" y="2406"/>
                    <a:pt x="5288" y="1882"/>
                    <a:pt x="5240" y="1358"/>
                  </a:cubicBezTo>
                  <a:cubicBezTo>
                    <a:pt x="5192" y="929"/>
                    <a:pt x="4978" y="548"/>
                    <a:pt x="4621" y="286"/>
                  </a:cubicBezTo>
                  <a:cubicBezTo>
                    <a:pt x="4373" y="110"/>
                    <a:pt x="4087" y="12"/>
                    <a:pt x="3790" y="12"/>
                  </a:cubicBezTo>
                  <a:cubicBezTo>
                    <a:pt x="3687" y="12"/>
                    <a:pt x="3582" y="23"/>
                    <a:pt x="3478" y="48"/>
                  </a:cubicBezTo>
                  <a:cubicBezTo>
                    <a:pt x="3263" y="96"/>
                    <a:pt x="3073" y="167"/>
                    <a:pt x="2882" y="262"/>
                  </a:cubicBezTo>
                  <a:lnTo>
                    <a:pt x="2644" y="524"/>
                  </a:lnTo>
                  <a:lnTo>
                    <a:pt x="2430" y="262"/>
                  </a:lnTo>
                  <a:cubicBezTo>
                    <a:pt x="2239" y="167"/>
                    <a:pt x="2025" y="96"/>
                    <a:pt x="1834" y="48"/>
                  </a:cubicBezTo>
                  <a:cubicBezTo>
                    <a:pt x="1739" y="24"/>
                    <a:pt x="1620" y="0"/>
                    <a:pt x="15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102"/>
            <p:cNvSpPr/>
            <p:nvPr/>
          </p:nvSpPr>
          <p:spPr>
            <a:xfrm>
              <a:off x="2511541" y="4151186"/>
              <a:ext cx="351963" cy="245622"/>
            </a:xfrm>
            <a:custGeom>
              <a:rect b="b" l="l" r="r" t="t"/>
              <a:pathLst>
                <a:path extrusionOk="0" h="7546" w="10813">
                  <a:moveTo>
                    <a:pt x="5309" y="0"/>
                  </a:moveTo>
                  <a:cubicBezTo>
                    <a:pt x="5200" y="0"/>
                    <a:pt x="5089" y="7"/>
                    <a:pt x="4978" y="20"/>
                  </a:cubicBezTo>
                  <a:cubicBezTo>
                    <a:pt x="3525" y="186"/>
                    <a:pt x="2430" y="1425"/>
                    <a:pt x="2430" y="2877"/>
                  </a:cubicBezTo>
                  <a:lnTo>
                    <a:pt x="2430" y="2949"/>
                  </a:lnTo>
                  <a:lnTo>
                    <a:pt x="2358" y="2949"/>
                  </a:lnTo>
                  <a:cubicBezTo>
                    <a:pt x="2344" y="2949"/>
                    <a:pt x="2329" y="2948"/>
                    <a:pt x="2314" y="2948"/>
                  </a:cubicBezTo>
                  <a:cubicBezTo>
                    <a:pt x="1072" y="2948"/>
                    <a:pt x="48" y="3940"/>
                    <a:pt x="24" y="5211"/>
                  </a:cubicBezTo>
                  <a:cubicBezTo>
                    <a:pt x="1" y="6473"/>
                    <a:pt x="1001" y="7521"/>
                    <a:pt x="2287" y="7545"/>
                  </a:cubicBezTo>
                  <a:cubicBezTo>
                    <a:pt x="2382" y="7021"/>
                    <a:pt x="2692" y="6569"/>
                    <a:pt x="3097" y="6259"/>
                  </a:cubicBezTo>
                  <a:cubicBezTo>
                    <a:pt x="3461" y="6004"/>
                    <a:pt x="3895" y="5860"/>
                    <a:pt x="4335" y="5860"/>
                  </a:cubicBezTo>
                  <a:cubicBezTo>
                    <a:pt x="4470" y="5860"/>
                    <a:pt x="4606" y="5874"/>
                    <a:pt x="4740" y="5902"/>
                  </a:cubicBezTo>
                  <a:cubicBezTo>
                    <a:pt x="4883" y="5926"/>
                    <a:pt x="5002" y="5973"/>
                    <a:pt x="5145" y="6021"/>
                  </a:cubicBezTo>
                  <a:lnTo>
                    <a:pt x="5145" y="5711"/>
                  </a:lnTo>
                  <a:cubicBezTo>
                    <a:pt x="5145" y="4973"/>
                    <a:pt x="4549" y="4378"/>
                    <a:pt x="3811" y="4378"/>
                  </a:cubicBezTo>
                  <a:lnTo>
                    <a:pt x="3811" y="3759"/>
                  </a:lnTo>
                  <a:cubicBezTo>
                    <a:pt x="4287" y="3759"/>
                    <a:pt x="4764" y="3925"/>
                    <a:pt x="5121" y="4259"/>
                  </a:cubicBezTo>
                  <a:cubicBezTo>
                    <a:pt x="5240" y="3663"/>
                    <a:pt x="5764" y="3235"/>
                    <a:pt x="6359" y="3235"/>
                  </a:cubicBezTo>
                  <a:lnTo>
                    <a:pt x="7455" y="3235"/>
                  </a:lnTo>
                  <a:lnTo>
                    <a:pt x="7455" y="3901"/>
                  </a:lnTo>
                  <a:cubicBezTo>
                    <a:pt x="7455" y="4616"/>
                    <a:pt x="6883" y="5164"/>
                    <a:pt x="6169" y="5187"/>
                  </a:cubicBezTo>
                  <a:lnTo>
                    <a:pt x="5692" y="5187"/>
                  </a:lnTo>
                  <a:cubicBezTo>
                    <a:pt x="5740" y="5354"/>
                    <a:pt x="5764" y="5521"/>
                    <a:pt x="5764" y="5711"/>
                  </a:cubicBezTo>
                  <a:lnTo>
                    <a:pt x="5764" y="6021"/>
                  </a:lnTo>
                  <a:cubicBezTo>
                    <a:pt x="5907" y="5973"/>
                    <a:pt x="6026" y="5926"/>
                    <a:pt x="6169" y="5902"/>
                  </a:cubicBezTo>
                  <a:cubicBezTo>
                    <a:pt x="6311" y="5872"/>
                    <a:pt x="6456" y="5857"/>
                    <a:pt x="6599" y="5857"/>
                  </a:cubicBezTo>
                  <a:cubicBezTo>
                    <a:pt x="7030" y="5857"/>
                    <a:pt x="7455" y="5991"/>
                    <a:pt x="7812" y="6259"/>
                  </a:cubicBezTo>
                  <a:cubicBezTo>
                    <a:pt x="8217" y="6569"/>
                    <a:pt x="8502" y="6997"/>
                    <a:pt x="8621" y="7497"/>
                  </a:cubicBezTo>
                  <a:cubicBezTo>
                    <a:pt x="9931" y="7188"/>
                    <a:pt x="10812" y="5949"/>
                    <a:pt x="10693" y="4616"/>
                  </a:cubicBezTo>
                  <a:cubicBezTo>
                    <a:pt x="10550" y="3282"/>
                    <a:pt x="9455" y="2234"/>
                    <a:pt x="8098" y="2211"/>
                  </a:cubicBezTo>
                  <a:cubicBezTo>
                    <a:pt x="7790" y="893"/>
                    <a:pt x="6612" y="0"/>
                    <a:pt x="530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102"/>
            <p:cNvSpPr/>
            <p:nvPr/>
          </p:nvSpPr>
          <p:spPr>
            <a:xfrm>
              <a:off x="2697603" y="4277386"/>
              <a:ext cx="35675" cy="22525"/>
            </a:xfrm>
            <a:custGeom>
              <a:rect b="b" l="l" r="r" t="t"/>
              <a:pathLst>
                <a:path extrusionOk="0" h="692" w="1096">
                  <a:moveTo>
                    <a:pt x="667" y="1"/>
                  </a:moveTo>
                  <a:cubicBezTo>
                    <a:pt x="310" y="1"/>
                    <a:pt x="0" y="286"/>
                    <a:pt x="0" y="644"/>
                  </a:cubicBezTo>
                  <a:lnTo>
                    <a:pt x="0" y="691"/>
                  </a:lnTo>
                  <a:lnTo>
                    <a:pt x="453" y="691"/>
                  </a:lnTo>
                  <a:cubicBezTo>
                    <a:pt x="810" y="691"/>
                    <a:pt x="1096" y="405"/>
                    <a:pt x="1096" y="48"/>
                  </a:cubicBezTo>
                  <a:lnTo>
                    <a:pt x="10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0" name="Google Shape;9270;p102"/>
          <p:cNvGrpSpPr/>
          <p:nvPr/>
        </p:nvGrpSpPr>
        <p:grpSpPr>
          <a:xfrm>
            <a:off x="3288196" y="4003551"/>
            <a:ext cx="286770" cy="349293"/>
            <a:chOff x="3291397" y="4151512"/>
            <a:chExt cx="286055" cy="348388"/>
          </a:xfrm>
        </p:grpSpPr>
        <p:sp>
          <p:nvSpPr>
            <p:cNvPr id="9271" name="Google Shape;9271;p102"/>
            <p:cNvSpPr/>
            <p:nvPr/>
          </p:nvSpPr>
          <p:spPr>
            <a:xfrm>
              <a:off x="3490609" y="4350267"/>
              <a:ext cx="86843" cy="149632"/>
            </a:xfrm>
            <a:custGeom>
              <a:rect b="b" l="l" r="r" t="t"/>
              <a:pathLst>
                <a:path extrusionOk="0" h="4597" w="2668">
                  <a:moveTo>
                    <a:pt x="0" y="0"/>
                  </a:moveTo>
                  <a:lnTo>
                    <a:pt x="24" y="3477"/>
                  </a:lnTo>
                  <a:lnTo>
                    <a:pt x="977" y="3025"/>
                  </a:lnTo>
                  <a:lnTo>
                    <a:pt x="1739" y="4596"/>
                  </a:lnTo>
                  <a:lnTo>
                    <a:pt x="2477" y="4239"/>
                  </a:lnTo>
                  <a:lnTo>
                    <a:pt x="1715" y="2667"/>
                  </a:lnTo>
                  <a:lnTo>
                    <a:pt x="2668" y="2215"/>
                  </a:lnTo>
                  <a:lnTo>
                    <a:pt x="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102"/>
            <p:cNvSpPr/>
            <p:nvPr/>
          </p:nvSpPr>
          <p:spPr>
            <a:xfrm>
              <a:off x="3414765" y="4261892"/>
              <a:ext cx="35545" cy="33461"/>
            </a:xfrm>
            <a:custGeom>
              <a:rect b="b" l="l" r="r" t="t"/>
              <a:pathLst>
                <a:path extrusionOk="0" h="1028" w="1092">
                  <a:moveTo>
                    <a:pt x="616" y="0"/>
                  </a:moveTo>
                  <a:cubicBezTo>
                    <a:pt x="449" y="24"/>
                    <a:pt x="258" y="119"/>
                    <a:pt x="187" y="286"/>
                  </a:cubicBezTo>
                  <a:cubicBezTo>
                    <a:pt x="0" y="639"/>
                    <a:pt x="265" y="1028"/>
                    <a:pt x="636" y="1028"/>
                  </a:cubicBezTo>
                  <a:cubicBezTo>
                    <a:pt x="691" y="1028"/>
                    <a:pt x="748" y="1019"/>
                    <a:pt x="806" y="1001"/>
                  </a:cubicBezTo>
                  <a:cubicBezTo>
                    <a:pt x="973" y="953"/>
                    <a:pt x="1092" y="786"/>
                    <a:pt x="1092" y="596"/>
                  </a:cubicBezTo>
                  <a:lnTo>
                    <a:pt x="1092" y="167"/>
                  </a:lnTo>
                  <a:cubicBezTo>
                    <a:pt x="1092" y="72"/>
                    <a:pt x="1044" y="0"/>
                    <a:pt x="9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102"/>
            <p:cNvSpPr/>
            <p:nvPr/>
          </p:nvSpPr>
          <p:spPr>
            <a:xfrm>
              <a:off x="3291397" y="4151512"/>
              <a:ext cx="282957" cy="256754"/>
            </a:xfrm>
            <a:custGeom>
              <a:rect b="b" l="l" r="r" t="t"/>
              <a:pathLst>
                <a:path extrusionOk="0" h="7888" w="8693">
                  <a:moveTo>
                    <a:pt x="5787" y="1486"/>
                  </a:moveTo>
                  <a:cubicBezTo>
                    <a:pt x="6311" y="1486"/>
                    <a:pt x="6740" y="1915"/>
                    <a:pt x="6740" y="2439"/>
                  </a:cubicBezTo>
                  <a:lnTo>
                    <a:pt x="6740" y="4153"/>
                  </a:lnTo>
                  <a:cubicBezTo>
                    <a:pt x="6740" y="4272"/>
                    <a:pt x="6692" y="4368"/>
                    <a:pt x="6597" y="4463"/>
                  </a:cubicBezTo>
                  <a:cubicBezTo>
                    <a:pt x="6396" y="4692"/>
                    <a:pt x="6118" y="4809"/>
                    <a:pt x="5835" y="4809"/>
                  </a:cubicBezTo>
                  <a:cubicBezTo>
                    <a:pt x="5647" y="4809"/>
                    <a:pt x="5458" y="4758"/>
                    <a:pt x="5287" y="4654"/>
                  </a:cubicBezTo>
                  <a:cubicBezTo>
                    <a:pt x="5073" y="4915"/>
                    <a:pt x="4763" y="5058"/>
                    <a:pt x="4430" y="5058"/>
                  </a:cubicBezTo>
                  <a:cubicBezTo>
                    <a:pt x="3477" y="5058"/>
                    <a:pt x="2810" y="3891"/>
                    <a:pt x="3739" y="2915"/>
                  </a:cubicBezTo>
                  <a:cubicBezTo>
                    <a:pt x="3834" y="2820"/>
                    <a:pt x="3953" y="2748"/>
                    <a:pt x="4096" y="2748"/>
                  </a:cubicBezTo>
                  <a:lnTo>
                    <a:pt x="5215" y="2748"/>
                  </a:lnTo>
                  <a:cubicBezTo>
                    <a:pt x="5382" y="2748"/>
                    <a:pt x="5525" y="2891"/>
                    <a:pt x="5525" y="3058"/>
                  </a:cubicBezTo>
                  <a:lnTo>
                    <a:pt x="5525" y="3939"/>
                  </a:lnTo>
                  <a:cubicBezTo>
                    <a:pt x="5525" y="3987"/>
                    <a:pt x="5525" y="4011"/>
                    <a:pt x="5549" y="4034"/>
                  </a:cubicBezTo>
                  <a:cubicBezTo>
                    <a:pt x="5612" y="4134"/>
                    <a:pt x="5710" y="4178"/>
                    <a:pt x="5805" y="4178"/>
                  </a:cubicBezTo>
                  <a:cubicBezTo>
                    <a:pt x="5961" y="4178"/>
                    <a:pt x="6111" y="4060"/>
                    <a:pt x="6097" y="3868"/>
                  </a:cubicBezTo>
                  <a:lnTo>
                    <a:pt x="6097" y="3653"/>
                  </a:lnTo>
                  <a:cubicBezTo>
                    <a:pt x="6097" y="2796"/>
                    <a:pt x="5406" y="2129"/>
                    <a:pt x="4572" y="2129"/>
                  </a:cubicBezTo>
                  <a:lnTo>
                    <a:pt x="4239" y="2129"/>
                  </a:lnTo>
                  <a:cubicBezTo>
                    <a:pt x="3405" y="2129"/>
                    <a:pt x="2715" y="2796"/>
                    <a:pt x="2715" y="3653"/>
                  </a:cubicBezTo>
                  <a:lnTo>
                    <a:pt x="2715" y="4058"/>
                  </a:lnTo>
                  <a:cubicBezTo>
                    <a:pt x="2715" y="4939"/>
                    <a:pt x="3429" y="5678"/>
                    <a:pt x="4334" y="5678"/>
                  </a:cubicBezTo>
                  <a:lnTo>
                    <a:pt x="4691" y="5678"/>
                  </a:lnTo>
                  <a:lnTo>
                    <a:pt x="4691" y="6297"/>
                  </a:lnTo>
                  <a:lnTo>
                    <a:pt x="4334" y="6297"/>
                  </a:lnTo>
                  <a:cubicBezTo>
                    <a:pt x="3096" y="6297"/>
                    <a:pt x="2096" y="5297"/>
                    <a:pt x="2096" y="4058"/>
                  </a:cubicBezTo>
                  <a:lnTo>
                    <a:pt x="2096" y="2439"/>
                  </a:lnTo>
                  <a:cubicBezTo>
                    <a:pt x="2096" y="1915"/>
                    <a:pt x="2501" y="1486"/>
                    <a:pt x="3024" y="1486"/>
                  </a:cubicBezTo>
                  <a:close/>
                  <a:moveTo>
                    <a:pt x="4393" y="0"/>
                  </a:moveTo>
                  <a:cubicBezTo>
                    <a:pt x="3632" y="0"/>
                    <a:pt x="2864" y="221"/>
                    <a:pt x="2191" y="677"/>
                  </a:cubicBezTo>
                  <a:cubicBezTo>
                    <a:pt x="572" y="1748"/>
                    <a:pt x="0" y="3844"/>
                    <a:pt x="810" y="5630"/>
                  </a:cubicBezTo>
                  <a:cubicBezTo>
                    <a:pt x="1477" y="7041"/>
                    <a:pt x="2893" y="7887"/>
                    <a:pt x="4384" y="7887"/>
                  </a:cubicBezTo>
                  <a:cubicBezTo>
                    <a:pt x="4755" y="7887"/>
                    <a:pt x="5131" y="7835"/>
                    <a:pt x="5501" y="7726"/>
                  </a:cubicBezTo>
                  <a:lnTo>
                    <a:pt x="5477" y="4749"/>
                  </a:lnTo>
                  <a:lnTo>
                    <a:pt x="7454" y="6416"/>
                  </a:lnTo>
                  <a:cubicBezTo>
                    <a:pt x="8692" y="4892"/>
                    <a:pt x="8597" y="2701"/>
                    <a:pt x="7287" y="1272"/>
                  </a:cubicBezTo>
                  <a:cubicBezTo>
                    <a:pt x="6522" y="437"/>
                    <a:pt x="5464" y="0"/>
                    <a:pt x="439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4" name="Google Shape;9274;p102"/>
          <p:cNvGrpSpPr/>
          <p:nvPr/>
        </p:nvGrpSpPr>
        <p:grpSpPr>
          <a:xfrm>
            <a:off x="4019454" y="4003061"/>
            <a:ext cx="349710" cy="349784"/>
            <a:chOff x="4020831" y="4151023"/>
            <a:chExt cx="348838" cy="348877"/>
          </a:xfrm>
        </p:grpSpPr>
        <p:sp>
          <p:nvSpPr>
            <p:cNvPr id="9275" name="Google Shape;9275;p102"/>
            <p:cNvSpPr/>
            <p:nvPr/>
          </p:nvSpPr>
          <p:spPr>
            <a:xfrm>
              <a:off x="4094462" y="4234712"/>
              <a:ext cx="82221" cy="69852"/>
            </a:xfrm>
            <a:custGeom>
              <a:rect b="b" l="l" r="r" t="t"/>
              <a:pathLst>
                <a:path extrusionOk="0" h="2146" w="2526">
                  <a:moveTo>
                    <a:pt x="1092" y="1"/>
                  </a:moveTo>
                  <a:cubicBezTo>
                    <a:pt x="540" y="1"/>
                    <a:pt x="8" y="428"/>
                    <a:pt x="25" y="1074"/>
                  </a:cubicBezTo>
                  <a:cubicBezTo>
                    <a:pt x="1" y="1669"/>
                    <a:pt x="501" y="2145"/>
                    <a:pt x="1096" y="2145"/>
                  </a:cubicBezTo>
                  <a:cubicBezTo>
                    <a:pt x="2049" y="2145"/>
                    <a:pt x="2525" y="978"/>
                    <a:pt x="1835" y="311"/>
                  </a:cubicBezTo>
                  <a:cubicBezTo>
                    <a:pt x="1620" y="97"/>
                    <a:pt x="1353" y="1"/>
                    <a:pt x="109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102"/>
            <p:cNvSpPr/>
            <p:nvPr/>
          </p:nvSpPr>
          <p:spPr>
            <a:xfrm>
              <a:off x="4225479" y="4234712"/>
              <a:ext cx="82189" cy="69852"/>
            </a:xfrm>
            <a:custGeom>
              <a:rect b="b" l="l" r="r" t="t"/>
              <a:pathLst>
                <a:path extrusionOk="0" h="2146" w="2525">
                  <a:moveTo>
                    <a:pt x="1090" y="1"/>
                  </a:moveTo>
                  <a:cubicBezTo>
                    <a:pt x="537" y="1"/>
                    <a:pt x="0" y="428"/>
                    <a:pt x="0" y="1074"/>
                  </a:cubicBezTo>
                  <a:cubicBezTo>
                    <a:pt x="0" y="1669"/>
                    <a:pt x="501" y="2145"/>
                    <a:pt x="1072" y="2145"/>
                  </a:cubicBezTo>
                  <a:cubicBezTo>
                    <a:pt x="2025" y="2145"/>
                    <a:pt x="2525" y="978"/>
                    <a:pt x="1834" y="311"/>
                  </a:cubicBezTo>
                  <a:cubicBezTo>
                    <a:pt x="1620" y="97"/>
                    <a:pt x="1353" y="1"/>
                    <a:pt x="109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102"/>
            <p:cNvSpPr/>
            <p:nvPr/>
          </p:nvSpPr>
          <p:spPr>
            <a:xfrm>
              <a:off x="4020831" y="4151023"/>
              <a:ext cx="348838" cy="218638"/>
            </a:xfrm>
            <a:custGeom>
              <a:rect b="b" l="l" r="r" t="t"/>
              <a:pathLst>
                <a:path extrusionOk="0" h="6717" w="10717">
                  <a:moveTo>
                    <a:pt x="7362" y="1951"/>
                  </a:moveTo>
                  <a:cubicBezTo>
                    <a:pt x="7955" y="1951"/>
                    <a:pt x="8545" y="2254"/>
                    <a:pt x="8859" y="2859"/>
                  </a:cubicBezTo>
                  <a:lnTo>
                    <a:pt x="9526" y="2859"/>
                  </a:lnTo>
                  <a:lnTo>
                    <a:pt x="9526" y="3478"/>
                  </a:lnTo>
                  <a:lnTo>
                    <a:pt x="9074" y="3478"/>
                  </a:lnTo>
                  <a:cubicBezTo>
                    <a:pt x="9098" y="3978"/>
                    <a:pt x="8955" y="4454"/>
                    <a:pt x="8645" y="4835"/>
                  </a:cubicBezTo>
                  <a:cubicBezTo>
                    <a:pt x="8597" y="4883"/>
                    <a:pt x="8574" y="4930"/>
                    <a:pt x="8526" y="4954"/>
                  </a:cubicBezTo>
                  <a:cubicBezTo>
                    <a:pt x="8136" y="5223"/>
                    <a:pt x="7738" y="5340"/>
                    <a:pt x="7368" y="5340"/>
                  </a:cubicBezTo>
                  <a:cubicBezTo>
                    <a:pt x="6429" y="5340"/>
                    <a:pt x="5668" y="4584"/>
                    <a:pt x="5668" y="3645"/>
                  </a:cubicBezTo>
                  <a:lnTo>
                    <a:pt x="5668" y="3478"/>
                  </a:lnTo>
                  <a:cubicBezTo>
                    <a:pt x="5668" y="3454"/>
                    <a:pt x="5668" y="3430"/>
                    <a:pt x="5644" y="3406"/>
                  </a:cubicBezTo>
                  <a:cubicBezTo>
                    <a:pt x="5572" y="3307"/>
                    <a:pt x="5472" y="3262"/>
                    <a:pt x="5375" y="3262"/>
                  </a:cubicBezTo>
                  <a:cubicBezTo>
                    <a:pt x="5216" y="3262"/>
                    <a:pt x="5064" y="3381"/>
                    <a:pt x="5049" y="3573"/>
                  </a:cubicBezTo>
                  <a:lnTo>
                    <a:pt x="5049" y="4264"/>
                  </a:lnTo>
                  <a:cubicBezTo>
                    <a:pt x="5049" y="4383"/>
                    <a:pt x="5001" y="4502"/>
                    <a:pt x="4906" y="4597"/>
                  </a:cubicBezTo>
                  <a:cubicBezTo>
                    <a:pt x="4401" y="5119"/>
                    <a:pt x="3852" y="5336"/>
                    <a:pt x="3351" y="5336"/>
                  </a:cubicBezTo>
                  <a:cubicBezTo>
                    <a:pt x="2413" y="5336"/>
                    <a:pt x="1644" y="4576"/>
                    <a:pt x="1644" y="3645"/>
                  </a:cubicBezTo>
                  <a:cubicBezTo>
                    <a:pt x="1644" y="3597"/>
                    <a:pt x="1644" y="3525"/>
                    <a:pt x="1644" y="3478"/>
                  </a:cubicBezTo>
                  <a:lnTo>
                    <a:pt x="1191" y="3478"/>
                  </a:lnTo>
                  <a:lnTo>
                    <a:pt x="1191" y="2859"/>
                  </a:lnTo>
                  <a:lnTo>
                    <a:pt x="1834" y="2859"/>
                  </a:lnTo>
                  <a:cubicBezTo>
                    <a:pt x="2161" y="2254"/>
                    <a:pt x="2757" y="1951"/>
                    <a:pt x="3349" y="1951"/>
                  </a:cubicBezTo>
                  <a:cubicBezTo>
                    <a:pt x="3924" y="1951"/>
                    <a:pt x="4494" y="2236"/>
                    <a:pt x="4811" y="2811"/>
                  </a:cubicBezTo>
                  <a:cubicBezTo>
                    <a:pt x="4978" y="2692"/>
                    <a:pt x="5168" y="2632"/>
                    <a:pt x="5356" y="2632"/>
                  </a:cubicBezTo>
                  <a:cubicBezTo>
                    <a:pt x="5543" y="2632"/>
                    <a:pt x="5728" y="2692"/>
                    <a:pt x="5883" y="2811"/>
                  </a:cubicBezTo>
                  <a:cubicBezTo>
                    <a:pt x="6211" y="2236"/>
                    <a:pt x="6788" y="1951"/>
                    <a:pt x="7362" y="1951"/>
                  </a:cubicBezTo>
                  <a:close/>
                  <a:moveTo>
                    <a:pt x="0" y="1"/>
                  </a:moveTo>
                  <a:lnTo>
                    <a:pt x="0" y="6717"/>
                  </a:lnTo>
                  <a:lnTo>
                    <a:pt x="10717" y="6717"/>
                  </a:lnTo>
                  <a:lnTo>
                    <a:pt x="1071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102"/>
            <p:cNvSpPr/>
            <p:nvPr/>
          </p:nvSpPr>
          <p:spPr>
            <a:xfrm>
              <a:off x="4020831" y="4389784"/>
              <a:ext cx="348838" cy="110117"/>
            </a:xfrm>
            <a:custGeom>
              <a:rect b="b" l="l" r="r" t="t"/>
              <a:pathLst>
                <a:path extrusionOk="0" h="3383" w="10717">
                  <a:moveTo>
                    <a:pt x="0" y="1"/>
                  </a:moveTo>
                  <a:lnTo>
                    <a:pt x="0" y="1596"/>
                  </a:lnTo>
                  <a:lnTo>
                    <a:pt x="4001" y="1596"/>
                  </a:lnTo>
                  <a:lnTo>
                    <a:pt x="4001" y="1977"/>
                  </a:lnTo>
                  <a:cubicBezTo>
                    <a:pt x="4001" y="2406"/>
                    <a:pt x="3644" y="2739"/>
                    <a:pt x="3215" y="2739"/>
                  </a:cubicBezTo>
                  <a:lnTo>
                    <a:pt x="2263" y="2739"/>
                  </a:lnTo>
                  <a:lnTo>
                    <a:pt x="2263" y="3382"/>
                  </a:lnTo>
                  <a:lnTo>
                    <a:pt x="8455" y="3382"/>
                  </a:lnTo>
                  <a:lnTo>
                    <a:pt x="8455" y="2763"/>
                  </a:lnTo>
                  <a:lnTo>
                    <a:pt x="7478" y="2763"/>
                  </a:lnTo>
                  <a:cubicBezTo>
                    <a:pt x="7050" y="2763"/>
                    <a:pt x="6716" y="2406"/>
                    <a:pt x="6716" y="1977"/>
                  </a:cubicBezTo>
                  <a:lnTo>
                    <a:pt x="6716" y="1596"/>
                  </a:lnTo>
                  <a:lnTo>
                    <a:pt x="10717" y="1596"/>
                  </a:lnTo>
                  <a:lnTo>
                    <a:pt x="1071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79" name="Google Shape;9279;p102"/>
          <p:cNvSpPr txBox="1"/>
          <p:nvPr/>
        </p:nvSpPr>
        <p:spPr>
          <a:xfrm>
            <a:off x="1048350" y="11586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Online Learning</a:t>
            </a:r>
            <a:endParaRPr sz="1600">
              <a:solidFill>
                <a:srgbClr val="FFFFFF"/>
              </a:solidFill>
            </a:endParaRPr>
          </a:p>
        </p:txBody>
      </p:sp>
      <p:sp>
        <p:nvSpPr>
          <p:cNvPr id="9280" name="Google Shape;9280;p10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Premium Icons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84" name="Shape 9284"/>
        <p:cNvGrpSpPr/>
        <p:nvPr/>
      </p:nvGrpSpPr>
      <p:grpSpPr>
        <a:xfrm>
          <a:off x="0" y="0"/>
          <a:ext cx="0" cy="0"/>
          <a:chOff x="0" y="0"/>
          <a:chExt cx="0" cy="0"/>
        </a:xfrm>
      </p:grpSpPr>
      <p:grpSp>
        <p:nvGrpSpPr>
          <p:cNvPr id="9285" name="Google Shape;9285;p103"/>
          <p:cNvGrpSpPr/>
          <p:nvPr/>
        </p:nvGrpSpPr>
        <p:grpSpPr>
          <a:xfrm>
            <a:off x="1034263" y="1766172"/>
            <a:ext cx="298736" cy="349479"/>
            <a:chOff x="1034263" y="1766172"/>
            <a:chExt cx="298736" cy="349479"/>
          </a:xfrm>
        </p:grpSpPr>
        <p:sp>
          <p:nvSpPr>
            <p:cNvPr id="9286" name="Google Shape;9286;p103"/>
            <p:cNvSpPr/>
            <p:nvPr/>
          </p:nvSpPr>
          <p:spPr>
            <a:xfrm>
              <a:off x="1251489" y="1766172"/>
              <a:ext cx="54339" cy="53440"/>
            </a:xfrm>
            <a:custGeom>
              <a:rect b="b" l="l" r="r" t="t"/>
              <a:pathLst>
                <a:path extrusionOk="0" h="1638" w="1668">
                  <a:moveTo>
                    <a:pt x="432" y="1"/>
                  </a:moveTo>
                  <a:cubicBezTo>
                    <a:pt x="352" y="1"/>
                    <a:pt x="274" y="31"/>
                    <a:pt x="215" y="90"/>
                  </a:cubicBezTo>
                  <a:lnTo>
                    <a:pt x="1" y="304"/>
                  </a:lnTo>
                  <a:lnTo>
                    <a:pt x="1310" y="1638"/>
                  </a:lnTo>
                  <a:lnTo>
                    <a:pt x="1548" y="1424"/>
                  </a:lnTo>
                  <a:cubicBezTo>
                    <a:pt x="1668" y="1305"/>
                    <a:pt x="1668" y="1090"/>
                    <a:pt x="1548" y="971"/>
                  </a:cubicBezTo>
                  <a:lnTo>
                    <a:pt x="667" y="90"/>
                  </a:lnTo>
                  <a:cubicBezTo>
                    <a:pt x="596" y="31"/>
                    <a:pt x="513" y="1"/>
                    <a:pt x="4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103"/>
            <p:cNvSpPr/>
            <p:nvPr/>
          </p:nvSpPr>
          <p:spPr>
            <a:xfrm>
              <a:off x="1110299" y="1906623"/>
              <a:ext cx="54339" cy="53440"/>
            </a:xfrm>
            <a:custGeom>
              <a:rect b="b" l="l" r="r" t="t"/>
              <a:pathLst>
                <a:path extrusionOk="0" h="1638" w="1668">
                  <a:moveTo>
                    <a:pt x="358" y="0"/>
                  </a:moveTo>
                  <a:lnTo>
                    <a:pt x="119" y="215"/>
                  </a:lnTo>
                  <a:cubicBezTo>
                    <a:pt x="0" y="334"/>
                    <a:pt x="0" y="524"/>
                    <a:pt x="119" y="667"/>
                  </a:cubicBezTo>
                  <a:lnTo>
                    <a:pt x="1024" y="1548"/>
                  </a:lnTo>
                  <a:cubicBezTo>
                    <a:pt x="1084" y="1608"/>
                    <a:pt x="1161" y="1637"/>
                    <a:pt x="1239" y="1637"/>
                  </a:cubicBezTo>
                  <a:cubicBezTo>
                    <a:pt x="1316" y="1637"/>
                    <a:pt x="1393" y="1608"/>
                    <a:pt x="1453" y="1548"/>
                  </a:cubicBezTo>
                  <a:lnTo>
                    <a:pt x="1667" y="1334"/>
                  </a:lnTo>
                  <a:lnTo>
                    <a:pt x="3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103"/>
            <p:cNvSpPr/>
            <p:nvPr/>
          </p:nvSpPr>
          <p:spPr>
            <a:xfrm>
              <a:off x="1125024" y="1780168"/>
              <a:ext cx="166829" cy="165115"/>
            </a:xfrm>
            <a:custGeom>
              <a:rect b="b" l="l" r="r" t="t"/>
              <a:pathLst>
                <a:path extrusionOk="0" h="5061" w="5121">
                  <a:moveTo>
                    <a:pt x="3001" y="0"/>
                  </a:moveTo>
                  <a:cubicBezTo>
                    <a:pt x="2924" y="0"/>
                    <a:pt x="2847" y="30"/>
                    <a:pt x="2787" y="90"/>
                  </a:cubicBezTo>
                  <a:lnTo>
                    <a:pt x="144" y="2757"/>
                  </a:lnTo>
                  <a:cubicBezTo>
                    <a:pt x="1" y="2876"/>
                    <a:pt x="1" y="3090"/>
                    <a:pt x="144" y="3209"/>
                  </a:cubicBezTo>
                  <a:lnTo>
                    <a:pt x="1882" y="4972"/>
                  </a:lnTo>
                  <a:cubicBezTo>
                    <a:pt x="1942" y="5031"/>
                    <a:pt x="2025" y="5061"/>
                    <a:pt x="2108" y="5061"/>
                  </a:cubicBezTo>
                  <a:cubicBezTo>
                    <a:pt x="2192" y="5061"/>
                    <a:pt x="2275" y="5031"/>
                    <a:pt x="2335" y="4972"/>
                  </a:cubicBezTo>
                  <a:lnTo>
                    <a:pt x="5002" y="2328"/>
                  </a:lnTo>
                  <a:cubicBezTo>
                    <a:pt x="5121" y="2185"/>
                    <a:pt x="5121" y="1995"/>
                    <a:pt x="5002" y="1876"/>
                  </a:cubicBezTo>
                  <a:lnTo>
                    <a:pt x="3216" y="90"/>
                  </a:lnTo>
                  <a:cubicBezTo>
                    <a:pt x="3156" y="30"/>
                    <a:pt x="3079" y="0"/>
                    <a:pt x="300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103"/>
            <p:cNvSpPr/>
            <p:nvPr/>
          </p:nvSpPr>
          <p:spPr>
            <a:xfrm>
              <a:off x="1034263" y="1878630"/>
              <a:ext cx="298736" cy="237021"/>
            </a:xfrm>
            <a:custGeom>
              <a:rect b="b" l="l" r="r" t="t"/>
              <a:pathLst>
                <a:path extrusionOk="0" h="7265" w="9170">
                  <a:moveTo>
                    <a:pt x="7955" y="1"/>
                  </a:moveTo>
                  <a:lnTo>
                    <a:pt x="6597" y="1358"/>
                  </a:lnTo>
                  <a:cubicBezTo>
                    <a:pt x="7216" y="2382"/>
                    <a:pt x="6907" y="3692"/>
                    <a:pt x="5930" y="4335"/>
                  </a:cubicBezTo>
                  <a:cubicBezTo>
                    <a:pt x="5549" y="4156"/>
                    <a:pt x="5138" y="4067"/>
                    <a:pt x="4728" y="4067"/>
                  </a:cubicBezTo>
                  <a:cubicBezTo>
                    <a:pt x="4317" y="4067"/>
                    <a:pt x="3906" y="4156"/>
                    <a:pt x="3525" y="4335"/>
                  </a:cubicBezTo>
                  <a:cubicBezTo>
                    <a:pt x="3192" y="4121"/>
                    <a:pt x="2906" y="3811"/>
                    <a:pt x="2739" y="3454"/>
                  </a:cubicBezTo>
                  <a:lnTo>
                    <a:pt x="3001" y="3454"/>
                  </a:lnTo>
                  <a:cubicBezTo>
                    <a:pt x="3168" y="3454"/>
                    <a:pt x="3287" y="3335"/>
                    <a:pt x="3335" y="3192"/>
                  </a:cubicBezTo>
                  <a:cubicBezTo>
                    <a:pt x="3358" y="3001"/>
                    <a:pt x="3215" y="2835"/>
                    <a:pt x="3025" y="2811"/>
                  </a:cubicBezTo>
                  <a:lnTo>
                    <a:pt x="358" y="2811"/>
                  </a:lnTo>
                  <a:cubicBezTo>
                    <a:pt x="191" y="2811"/>
                    <a:pt x="72" y="2930"/>
                    <a:pt x="24" y="3073"/>
                  </a:cubicBezTo>
                  <a:cubicBezTo>
                    <a:pt x="0" y="3263"/>
                    <a:pt x="143" y="3430"/>
                    <a:pt x="334" y="3454"/>
                  </a:cubicBezTo>
                  <a:lnTo>
                    <a:pt x="763" y="3454"/>
                  </a:lnTo>
                  <a:cubicBezTo>
                    <a:pt x="929" y="4145"/>
                    <a:pt x="1286" y="4811"/>
                    <a:pt x="1787" y="5335"/>
                  </a:cubicBezTo>
                  <a:lnTo>
                    <a:pt x="953" y="5335"/>
                  </a:lnTo>
                  <a:cubicBezTo>
                    <a:pt x="786" y="5335"/>
                    <a:pt x="643" y="5478"/>
                    <a:pt x="643" y="5645"/>
                  </a:cubicBezTo>
                  <a:lnTo>
                    <a:pt x="643" y="6931"/>
                  </a:lnTo>
                  <a:cubicBezTo>
                    <a:pt x="643" y="7121"/>
                    <a:pt x="786" y="7264"/>
                    <a:pt x="953" y="7264"/>
                  </a:cubicBezTo>
                  <a:lnTo>
                    <a:pt x="8478" y="7264"/>
                  </a:lnTo>
                  <a:cubicBezTo>
                    <a:pt x="8645" y="7264"/>
                    <a:pt x="8788" y="7121"/>
                    <a:pt x="8788" y="6931"/>
                  </a:cubicBezTo>
                  <a:lnTo>
                    <a:pt x="8788" y="5645"/>
                  </a:lnTo>
                  <a:cubicBezTo>
                    <a:pt x="8788" y="5454"/>
                    <a:pt x="8645" y="5311"/>
                    <a:pt x="8455" y="5311"/>
                  </a:cubicBezTo>
                  <a:lnTo>
                    <a:pt x="7645" y="5311"/>
                  </a:lnTo>
                  <a:cubicBezTo>
                    <a:pt x="9050" y="3859"/>
                    <a:pt x="9169" y="1620"/>
                    <a:pt x="79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0" name="Google Shape;9290;p103"/>
          <p:cNvGrpSpPr/>
          <p:nvPr/>
        </p:nvGrpSpPr>
        <p:grpSpPr>
          <a:xfrm>
            <a:off x="1818599" y="1765976"/>
            <a:ext cx="214490" cy="349446"/>
            <a:chOff x="1818599" y="1765976"/>
            <a:chExt cx="214490" cy="349446"/>
          </a:xfrm>
        </p:grpSpPr>
        <p:sp>
          <p:nvSpPr>
            <p:cNvPr id="9291" name="Google Shape;9291;p103"/>
            <p:cNvSpPr/>
            <p:nvPr/>
          </p:nvSpPr>
          <p:spPr>
            <a:xfrm>
              <a:off x="1893853" y="2016177"/>
              <a:ext cx="39614" cy="34615"/>
            </a:xfrm>
            <a:custGeom>
              <a:rect b="b" l="l" r="r" t="t"/>
              <a:pathLst>
                <a:path extrusionOk="0" h="1061" w="1216">
                  <a:moveTo>
                    <a:pt x="692" y="0"/>
                  </a:moveTo>
                  <a:cubicBezTo>
                    <a:pt x="239" y="0"/>
                    <a:pt x="1" y="572"/>
                    <a:pt x="334" y="905"/>
                  </a:cubicBezTo>
                  <a:cubicBezTo>
                    <a:pt x="442" y="1012"/>
                    <a:pt x="571" y="1060"/>
                    <a:pt x="698" y="1060"/>
                  </a:cubicBezTo>
                  <a:cubicBezTo>
                    <a:pt x="964" y="1060"/>
                    <a:pt x="1215" y="847"/>
                    <a:pt x="1215" y="524"/>
                  </a:cubicBezTo>
                  <a:cubicBezTo>
                    <a:pt x="1215" y="238"/>
                    <a:pt x="977" y="0"/>
                    <a:pt x="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103"/>
            <p:cNvSpPr/>
            <p:nvPr/>
          </p:nvSpPr>
          <p:spPr>
            <a:xfrm>
              <a:off x="1818599" y="1765976"/>
              <a:ext cx="180023" cy="349446"/>
            </a:xfrm>
            <a:custGeom>
              <a:rect b="b" l="l" r="r" t="t"/>
              <a:pathLst>
                <a:path extrusionOk="0" h="10711" w="5526">
                  <a:moveTo>
                    <a:pt x="3013" y="1287"/>
                  </a:moveTo>
                  <a:cubicBezTo>
                    <a:pt x="3162" y="1287"/>
                    <a:pt x="3311" y="1382"/>
                    <a:pt x="3335" y="1573"/>
                  </a:cubicBezTo>
                  <a:lnTo>
                    <a:pt x="3335" y="7097"/>
                  </a:lnTo>
                  <a:cubicBezTo>
                    <a:pt x="4621" y="7455"/>
                    <a:pt x="4359" y="9360"/>
                    <a:pt x="3002" y="9360"/>
                  </a:cubicBezTo>
                  <a:cubicBezTo>
                    <a:pt x="1668" y="9360"/>
                    <a:pt x="1406" y="7455"/>
                    <a:pt x="2692" y="7097"/>
                  </a:cubicBezTo>
                  <a:lnTo>
                    <a:pt x="2692" y="1573"/>
                  </a:lnTo>
                  <a:cubicBezTo>
                    <a:pt x="2716" y="1382"/>
                    <a:pt x="2865" y="1287"/>
                    <a:pt x="3013" y="1287"/>
                  </a:cubicBezTo>
                  <a:close/>
                  <a:moveTo>
                    <a:pt x="3013" y="1"/>
                  </a:moveTo>
                  <a:cubicBezTo>
                    <a:pt x="2234" y="1"/>
                    <a:pt x="1454" y="525"/>
                    <a:pt x="1454" y="1573"/>
                  </a:cubicBezTo>
                  <a:lnTo>
                    <a:pt x="1454" y="6240"/>
                  </a:lnTo>
                  <a:cubicBezTo>
                    <a:pt x="1" y="7407"/>
                    <a:pt x="263" y="9669"/>
                    <a:pt x="1930" y="10455"/>
                  </a:cubicBezTo>
                  <a:cubicBezTo>
                    <a:pt x="2290" y="10630"/>
                    <a:pt x="2662" y="10711"/>
                    <a:pt x="3024" y="10711"/>
                  </a:cubicBezTo>
                  <a:cubicBezTo>
                    <a:pt x="4340" y="10711"/>
                    <a:pt x="5526" y="9649"/>
                    <a:pt x="5526" y="8193"/>
                  </a:cubicBezTo>
                  <a:cubicBezTo>
                    <a:pt x="5526" y="7431"/>
                    <a:pt x="5169" y="6716"/>
                    <a:pt x="4573" y="6240"/>
                  </a:cubicBezTo>
                  <a:lnTo>
                    <a:pt x="4573" y="1573"/>
                  </a:lnTo>
                  <a:cubicBezTo>
                    <a:pt x="4573" y="525"/>
                    <a:pt x="3793" y="1"/>
                    <a:pt x="301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103"/>
            <p:cNvSpPr/>
            <p:nvPr/>
          </p:nvSpPr>
          <p:spPr>
            <a:xfrm>
              <a:off x="1984646" y="1828910"/>
              <a:ext cx="47335" cy="20228"/>
            </a:xfrm>
            <a:custGeom>
              <a:rect b="b" l="l" r="r" t="t"/>
              <a:pathLst>
                <a:path extrusionOk="0" h="620" w="1453">
                  <a:moveTo>
                    <a:pt x="429" y="1"/>
                  </a:moveTo>
                  <a:cubicBezTo>
                    <a:pt x="0" y="1"/>
                    <a:pt x="0" y="620"/>
                    <a:pt x="429" y="620"/>
                  </a:cubicBezTo>
                  <a:lnTo>
                    <a:pt x="1048" y="620"/>
                  </a:lnTo>
                  <a:cubicBezTo>
                    <a:pt x="1453" y="620"/>
                    <a:pt x="1453"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103"/>
            <p:cNvSpPr/>
            <p:nvPr/>
          </p:nvSpPr>
          <p:spPr>
            <a:xfrm>
              <a:off x="1983571" y="1870017"/>
              <a:ext cx="49518" cy="20391"/>
            </a:xfrm>
            <a:custGeom>
              <a:rect b="b" l="l" r="r" t="t"/>
              <a:pathLst>
                <a:path extrusionOk="0" h="625" w="1520">
                  <a:moveTo>
                    <a:pt x="417" y="1"/>
                  </a:moveTo>
                  <a:cubicBezTo>
                    <a:pt x="0" y="1"/>
                    <a:pt x="0" y="624"/>
                    <a:pt x="417" y="624"/>
                  </a:cubicBezTo>
                  <a:cubicBezTo>
                    <a:pt x="432" y="624"/>
                    <a:pt x="447" y="624"/>
                    <a:pt x="462" y="622"/>
                  </a:cubicBezTo>
                  <a:lnTo>
                    <a:pt x="1081" y="622"/>
                  </a:lnTo>
                  <a:cubicBezTo>
                    <a:pt x="1096" y="624"/>
                    <a:pt x="1110" y="624"/>
                    <a:pt x="1123" y="624"/>
                  </a:cubicBezTo>
                  <a:cubicBezTo>
                    <a:pt x="1519" y="624"/>
                    <a:pt x="1519" y="1"/>
                    <a:pt x="1123" y="1"/>
                  </a:cubicBezTo>
                  <a:cubicBezTo>
                    <a:pt x="1110" y="1"/>
                    <a:pt x="1096" y="1"/>
                    <a:pt x="1081" y="3"/>
                  </a:cubicBezTo>
                  <a:lnTo>
                    <a:pt x="462" y="3"/>
                  </a:lnTo>
                  <a:cubicBezTo>
                    <a:pt x="447" y="1"/>
                    <a:pt x="432" y="1"/>
                    <a:pt x="4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103"/>
            <p:cNvSpPr/>
            <p:nvPr/>
          </p:nvSpPr>
          <p:spPr>
            <a:xfrm>
              <a:off x="1984646" y="1910505"/>
              <a:ext cx="47335" cy="21010"/>
            </a:xfrm>
            <a:custGeom>
              <a:rect b="b" l="l" r="r" t="t"/>
              <a:pathLst>
                <a:path extrusionOk="0" h="644" w="1453">
                  <a:moveTo>
                    <a:pt x="429" y="0"/>
                  </a:moveTo>
                  <a:cubicBezTo>
                    <a:pt x="0" y="0"/>
                    <a:pt x="0" y="643"/>
                    <a:pt x="429" y="643"/>
                  </a:cubicBezTo>
                  <a:lnTo>
                    <a:pt x="1048" y="643"/>
                  </a:lnTo>
                  <a:cubicBezTo>
                    <a:pt x="1453" y="643"/>
                    <a:pt x="1453" y="0"/>
                    <a:pt x="104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6" name="Google Shape;9296;p103"/>
          <p:cNvGrpSpPr/>
          <p:nvPr/>
        </p:nvGrpSpPr>
        <p:grpSpPr>
          <a:xfrm>
            <a:off x="2553319" y="1765976"/>
            <a:ext cx="266126" cy="348892"/>
            <a:chOff x="2553319" y="1765976"/>
            <a:chExt cx="266126" cy="348892"/>
          </a:xfrm>
        </p:grpSpPr>
        <p:sp>
          <p:nvSpPr>
            <p:cNvPr id="9297" name="Google Shape;9297;p103"/>
            <p:cNvSpPr/>
            <p:nvPr/>
          </p:nvSpPr>
          <p:spPr>
            <a:xfrm>
              <a:off x="2553319" y="1766759"/>
              <a:ext cx="183118" cy="158525"/>
            </a:xfrm>
            <a:custGeom>
              <a:rect b="b" l="l" r="r" t="t"/>
              <a:pathLst>
                <a:path extrusionOk="0" h="4859" w="5621">
                  <a:moveTo>
                    <a:pt x="310" y="1"/>
                  </a:moveTo>
                  <a:cubicBezTo>
                    <a:pt x="143" y="24"/>
                    <a:pt x="0" y="144"/>
                    <a:pt x="0" y="334"/>
                  </a:cubicBezTo>
                  <a:cubicBezTo>
                    <a:pt x="0" y="1953"/>
                    <a:pt x="1239" y="3525"/>
                    <a:pt x="2406" y="4859"/>
                  </a:cubicBezTo>
                  <a:cubicBezTo>
                    <a:pt x="2834" y="4359"/>
                    <a:pt x="3239" y="3930"/>
                    <a:pt x="3668" y="3454"/>
                  </a:cubicBezTo>
                  <a:cubicBezTo>
                    <a:pt x="3477" y="3239"/>
                    <a:pt x="3310" y="3025"/>
                    <a:pt x="3144" y="2835"/>
                  </a:cubicBezTo>
                  <a:lnTo>
                    <a:pt x="4215" y="2835"/>
                  </a:lnTo>
                  <a:cubicBezTo>
                    <a:pt x="4406" y="2620"/>
                    <a:pt x="4573" y="2406"/>
                    <a:pt x="4716" y="2192"/>
                  </a:cubicBezTo>
                  <a:lnTo>
                    <a:pt x="2667" y="2192"/>
                  </a:lnTo>
                  <a:cubicBezTo>
                    <a:pt x="2477" y="1906"/>
                    <a:pt x="2286" y="1572"/>
                    <a:pt x="2144" y="1263"/>
                  </a:cubicBezTo>
                  <a:lnTo>
                    <a:pt x="5335" y="1263"/>
                  </a:lnTo>
                  <a:cubicBezTo>
                    <a:pt x="5454" y="1048"/>
                    <a:pt x="5549" y="834"/>
                    <a:pt x="5620" y="620"/>
                  </a:cubicBezTo>
                  <a:lnTo>
                    <a:pt x="1905" y="620"/>
                  </a:lnTo>
                  <a:cubicBezTo>
                    <a:pt x="1905" y="525"/>
                    <a:pt x="1882" y="429"/>
                    <a:pt x="1882" y="334"/>
                  </a:cubicBezTo>
                  <a:cubicBezTo>
                    <a:pt x="1882" y="144"/>
                    <a:pt x="1739" y="24"/>
                    <a:pt x="15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103"/>
            <p:cNvSpPr/>
            <p:nvPr/>
          </p:nvSpPr>
          <p:spPr>
            <a:xfrm>
              <a:off x="2637108" y="1957126"/>
              <a:ext cx="182336" cy="157742"/>
            </a:xfrm>
            <a:custGeom>
              <a:rect b="b" l="l" r="r" t="t"/>
              <a:pathLst>
                <a:path extrusionOk="0" h="4835" w="5597">
                  <a:moveTo>
                    <a:pt x="3191" y="0"/>
                  </a:moveTo>
                  <a:cubicBezTo>
                    <a:pt x="2763" y="476"/>
                    <a:pt x="2358" y="929"/>
                    <a:pt x="1929" y="1405"/>
                  </a:cubicBezTo>
                  <a:cubicBezTo>
                    <a:pt x="2120" y="1620"/>
                    <a:pt x="2286" y="1810"/>
                    <a:pt x="2453" y="2024"/>
                  </a:cubicBezTo>
                  <a:lnTo>
                    <a:pt x="1381" y="2024"/>
                  </a:lnTo>
                  <a:cubicBezTo>
                    <a:pt x="1215" y="2239"/>
                    <a:pt x="1048" y="2453"/>
                    <a:pt x="881" y="2667"/>
                  </a:cubicBezTo>
                  <a:lnTo>
                    <a:pt x="2906" y="2667"/>
                  </a:lnTo>
                  <a:cubicBezTo>
                    <a:pt x="3120" y="2953"/>
                    <a:pt x="3310" y="3263"/>
                    <a:pt x="3477" y="3596"/>
                  </a:cubicBezTo>
                  <a:lnTo>
                    <a:pt x="262" y="3596"/>
                  </a:lnTo>
                  <a:cubicBezTo>
                    <a:pt x="143" y="3787"/>
                    <a:pt x="48" y="4001"/>
                    <a:pt x="0" y="4215"/>
                  </a:cubicBezTo>
                  <a:lnTo>
                    <a:pt x="3668" y="4215"/>
                  </a:lnTo>
                  <a:cubicBezTo>
                    <a:pt x="3691" y="4334"/>
                    <a:pt x="3715" y="4430"/>
                    <a:pt x="3715" y="4549"/>
                  </a:cubicBezTo>
                  <a:cubicBezTo>
                    <a:pt x="3715" y="4715"/>
                    <a:pt x="3858" y="4834"/>
                    <a:pt x="4025" y="4834"/>
                  </a:cubicBezTo>
                  <a:lnTo>
                    <a:pt x="5263" y="4834"/>
                  </a:lnTo>
                  <a:cubicBezTo>
                    <a:pt x="5454" y="4834"/>
                    <a:pt x="5597" y="4715"/>
                    <a:pt x="5597" y="4549"/>
                  </a:cubicBezTo>
                  <a:cubicBezTo>
                    <a:pt x="5597" y="2882"/>
                    <a:pt x="4334" y="1286"/>
                    <a:pt x="319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103"/>
            <p:cNvSpPr/>
            <p:nvPr/>
          </p:nvSpPr>
          <p:spPr>
            <a:xfrm>
              <a:off x="2553319" y="1765976"/>
              <a:ext cx="266126" cy="348892"/>
            </a:xfrm>
            <a:custGeom>
              <a:rect b="b" l="l" r="r" t="t"/>
              <a:pathLst>
                <a:path extrusionOk="0" h="10694" w="8169">
                  <a:moveTo>
                    <a:pt x="6597" y="1"/>
                  </a:moveTo>
                  <a:cubicBezTo>
                    <a:pt x="6430" y="1"/>
                    <a:pt x="6287" y="144"/>
                    <a:pt x="6287" y="310"/>
                  </a:cubicBezTo>
                  <a:cubicBezTo>
                    <a:pt x="6311" y="2168"/>
                    <a:pt x="2882" y="4930"/>
                    <a:pt x="1167" y="7407"/>
                  </a:cubicBezTo>
                  <a:cubicBezTo>
                    <a:pt x="381" y="8526"/>
                    <a:pt x="0" y="9479"/>
                    <a:pt x="0" y="10384"/>
                  </a:cubicBezTo>
                  <a:cubicBezTo>
                    <a:pt x="0" y="10574"/>
                    <a:pt x="143" y="10693"/>
                    <a:pt x="334" y="10693"/>
                  </a:cubicBezTo>
                  <a:lnTo>
                    <a:pt x="1572" y="10693"/>
                  </a:lnTo>
                  <a:cubicBezTo>
                    <a:pt x="1739" y="10693"/>
                    <a:pt x="1882" y="10574"/>
                    <a:pt x="1882" y="10384"/>
                  </a:cubicBezTo>
                  <a:cubicBezTo>
                    <a:pt x="1882" y="8550"/>
                    <a:pt x="5311" y="5788"/>
                    <a:pt x="7002" y="3335"/>
                  </a:cubicBezTo>
                  <a:cubicBezTo>
                    <a:pt x="7811" y="2192"/>
                    <a:pt x="8169" y="1263"/>
                    <a:pt x="8169" y="310"/>
                  </a:cubicBezTo>
                  <a:cubicBezTo>
                    <a:pt x="8169" y="144"/>
                    <a:pt x="8026" y="1"/>
                    <a:pt x="785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00" name="Google Shape;9300;p103"/>
          <p:cNvSpPr/>
          <p:nvPr/>
        </p:nvSpPr>
        <p:spPr>
          <a:xfrm>
            <a:off x="3296542" y="1765976"/>
            <a:ext cx="285542" cy="349675"/>
          </a:xfrm>
          <a:custGeom>
            <a:rect b="b" l="l" r="r" t="t"/>
            <a:pathLst>
              <a:path extrusionOk="0" h="10718" w="8765">
                <a:moveTo>
                  <a:pt x="2477" y="1"/>
                </a:moveTo>
                <a:cubicBezTo>
                  <a:pt x="2096" y="25"/>
                  <a:pt x="2096" y="572"/>
                  <a:pt x="2477" y="620"/>
                </a:cubicBezTo>
                <a:lnTo>
                  <a:pt x="2811" y="620"/>
                </a:lnTo>
                <a:lnTo>
                  <a:pt x="2811" y="4668"/>
                </a:lnTo>
                <a:lnTo>
                  <a:pt x="429" y="9003"/>
                </a:lnTo>
                <a:cubicBezTo>
                  <a:pt x="1" y="9765"/>
                  <a:pt x="548" y="10717"/>
                  <a:pt x="1429" y="10717"/>
                </a:cubicBezTo>
                <a:lnTo>
                  <a:pt x="7335" y="10717"/>
                </a:lnTo>
                <a:cubicBezTo>
                  <a:pt x="8217" y="10717"/>
                  <a:pt x="8764" y="9765"/>
                  <a:pt x="8336" y="9003"/>
                </a:cubicBezTo>
                <a:lnTo>
                  <a:pt x="5930" y="4668"/>
                </a:lnTo>
                <a:lnTo>
                  <a:pt x="5930" y="4430"/>
                </a:lnTo>
                <a:lnTo>
                  <a:pt x="5002" y="4430"/>
                </a:lnTo>
                <a:cubicBezTo>
                  <a:pt x="4835" y="4430"/>
                  <a:pt x="4692" y="4311"/>
                  <a:pt x="4692" y="4168"/>
                </a:cubicBezTo>
                <a:cubicBezTo>
                  <a:pt x="4668" y="3978"/>
                  <a:pt x="4811" y="3811"/>
                  <a:pt x="5002" y="3811"/>
                </a:cubicBezTo>
                <a:lnTo>
                  <a:pt x="5930" y="3811"/>
                </a:lnTo>
                <a:lnTo>
                  <a:pt x="5930" y="3192"/>
                </a:lnTo>
                <a:lnTo>
                  <a:pt x="4382" y="3192"/>
                </a:lnTo>
                <a:cubicBezTo>
                  <a:pt x="4375" y="3192"/>
                  <a:pt x="4367" y="3193"/>
                  <a:pt x="4359" y="3193"/>
                </a:cubicBezTo>
                <a:cubicBezTo>
                  <a:pt x="3921" y="3193"/>
                  <a:pt x="3914" y="2547"/>
                  <a:pt x="4338" y="2547"/>
                </a:cubicBezTo>
                <a:cubicBezTo>
                  <a:pt x="4352" y="2547"/>
                  <a:pt x="4367" y="2547"/>
                  <a:pt x="4382" y="2549"/>
                </a:cubicBezTo>
                <a:lnTo>
                  <a:pt x="5954" y="2549"/>
                </a:lnTo>
                <a:lnTo>
                  <a:pt x="5954" y="1930"/>
                </a:lnTo>
                <a:lnTo>
                  <a:pt x="5002" y="1930"/>
                </a:lnTo>
                <a:cubicBezTo>
                  <a:pt x="4859" y="1930"/>
                  <a:pt x="4716" y="1811"/>
                  <a:pt x="4692" y="1644"/>
                </a:cubicBezTo>
                <a:cubicBezTo>
                  <a:pt x="4670" y="1466"/>
                  <a:pt x="4793" y="1308"/>
                  <a:pt x="4965" y="1308"/>
                </a:cubicBezTo>
                <a:cubicBezTo>
                  <a:pt x="4977" y="1308"/>
                  <a:pt x="4989" y="1309"/>
                  <a:pt x="5002" y="1311"/>
                </a:cubicBezTo>
                <a:lnTo>
                  <a:pt x="5954" y="1311"/>
                </a:lnTo>
                <a:lnTo>
                  <a:pt x="5954" y="620"/>
                </a:lnTo>
                <a:lnTo>
                  <a:pt x="6264" y="620"/>
                </a:lnTo>
                <a:cubicBezTo>
                  <a:pt x="6383" y="620"/>
                  <a:pt x="6526" y="549"/>
                  <a:pt x="6550" y="406"/>
                </a:cubicBezTo>
                <a:cubicBezTo>
                  <a:pt x="6621" y="191"/>
                  <a:pt x="6478" y="1"/>
                  <a:pt x="626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103"/>
          <p:cNvSpPr/>
          <p:nvPr/>
        </p:nvSpPr>
        <p:spPr>
          <a:xfrm>
            <a:off x="4064589" y="1910962"/>
            <a:ext cx="136597" cy="102116"/>
          </a:xfrm>
          <a:custGeom>
            <a:rect b="b" l="l" r="r" t="t"/>
            <a:pathLst>
              <a:path extrusionOk="0" h="3130" w="4193">
                <a:moveTo>
                  <a:pt x="306" y="1"/>
                </a:moveTo>
                <a:cubicBezTo>
                  <a:pt x="263" y="1"/>
                  <a:pt x="233" y="23"/>
                  <a:pt x="215" y="58"/>
                </a:cubicBezTo>
                <a:cubicBezTo>
                  <a:pt x="1" y="248"/>
                  <a:pt x="144" y="605"/>
                  <a:pt x="430" y="629"/>
                </a:cubicBezTo>
                <a:lnTo>
                  <a:pt x="525" y="629"/>
                </a:lnTo>
                <a:lnTo>
                  <a:pt x="525" y="2439"/>
                </a:lnTo>
                <a:lnTo>
                  <a:pt x="144" y="3130"/>
                </a:lnTo>
                <a:lnTo>
                  <a:pt x="4049" y="3130"/>
                </a:lnTo>
                <a:lnTo>
                  <a:pt x="3668" y="2439"/>
                </a:lnTo>
                <a:lnTo>
                  <a:pt x="3668" y="629"/>
                </a:lnTo>
                <a:lnTo>
                  <a:pt x="3859" y="629"/>
                </a:lnTo>
                <a:cubicBezTo>
                  <a:pt x="3906" y="629"/>
                  <a:pt x="3954" y="605"/>
                  <a:pt x="3978" y="558"/>
                </a:cubicBezTo>
                <a:cubicBezTo>
                  <a:pt x="4192" y="367"/>
                  <a:pt x="4073" y="10"/>
                  <a:pt x="3764" y="10"/>
                </a:cubicBezTo>
                <a:lnTo>
                  <a:pt x="358" y="10"/>
                </a:lnTo>
                <a:cubicBezTo>
                  <a:pt x="339" y="4"/>
                  <a:pt x="322" y="1"/>
                  <a:pt x="30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103"/>
          <p:cNvSpPr/>
          <p:nvPr/>
        </p:nvSpPr>
        <p:spPr>
          <a:xfrm>
            <a:off x="4031230" y="2033240"/>
            <a:ext cx="203316" cy="82411"/>
          </a:xfrm>
          <a:custGeom>
            <a:rect b="b" l="l" r="r" t="t"/>
            <a:pathLst>
              <a:path extrusionOk="0" h="2526" w="6241">
                <a:moveTo>
                  <a:pt x="834" y="1"/>
                </a:moveTo>
                <a:lnTo>
                  <a:pt x="477" y="668"/>
                </a:lnTo>
                <a:cubicBezTo>
                  <a:pt x="1" y="1501"/>
                  <a:pt x="620" y="2525"/>
                  <a:pt x="1573" y="2525"/>
                </a:cubicBezTo>
                <a:lnTo>
                  <a:pt x="4668" y="2525"/>
                </a:lnTo>
                <a:cubicBezTo>
                  <a:pt x="5621" y="2525"/>
                  <a:pt x="6240" y="1501"/>
                  <a:pt x="5764" y="668"/>
                </a:cubicBezTo>
                <a:lnTo>
                  <a:pt x="543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103"/>
          <p:cNvSpPr/>
          <p:nvPr/>
        </p:nvSpPr>
        <p:spPr>
          <a:xfrm>
            <a:off x="4119678" y="1870017"/>
            <a:ext cx="24075" cy="20228"/>
          </a:xfrm>
          <a:custGeom>
            <a:rect b="b" l="l" r="r" t="t"/>
            <a:pathLst>
              <a:path extrusionOk="0" h="620" w="739">
                <a:moveTo>
                  <a:pt x="447" y="0"/>
                </a:moveTo>
                <a:cubicBezTo>
                  <a:pt x="433" y="0"/>
                  <a:pt x="420" y="1"/>
                  <a:pt x="406" y="3"/>
                </a:cubicBezTo>
                <a:cubicBezTo>
                  <a:pt x="144" y="3"/>
                  <a:pt x="1" y="336"/>
                  <a:pt x="191" y="527"/>
                </a:cubicBezTo>
                <a:cubicBezTo>
                  <a:pt x="255" y="590"/>
                  <a:pt x="337" y="619"/>
                  <a:pt x="418" y="619"/>
                </a:cubicBezTo>
                <a:cubicBezTo>
                  <a:pt x="580" y="619"/>
                  <a:pt x="739" y="503"/>
                  <a:pt x="739" y="313"/>
                </a:cubicBezTo>
                <a:cubicBezTo>
                  <a:pt x="739" y="136"/>
                  <a:pt x="616" y="0"/>
                  <a:pt x="44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103"/>
          <p:cNvSpPr/>
          <p:nvPr/>
        </p:nvSpPr>
        <p:spPr>
          <a:xfrm>
            <a:off x="4098730" y="1828845"/>
            <a:ext cx="24824" cy="20554"/>
          </a:xfrm>
          <a:custGeom>
            <a:rect b="b" l="l" r="r" t="t"/>
            <a:pathLst>
              <a:path extrusionOk="0" h="630" w="762">
                <a:moveTo>
                  <a:pt x="466" y="0"/>
                </a:moveTo>
                <a:cubicBezTo>
                  <a:pt x="454" y="0"/>
                  <a:pt x="442" y="1"/>
                  <a:pt x="429" y="3"/>
                </a:cubicBezTo>
                <a:cubicBezTo>
                  <a:pt x="144" y="3"/>
                  <a:pt x="1" y="336"/>
                  <a:pt x="215" y="527"/>
                </a:cubicBezTo>
                <a:cubicBezTo>
                  <a:pt x="279" y="598"/>
                  <a:pt x="358" y="630"/>
                  <a:pt x="436" y="630"/>
                </a:cubicBezTo>
                <a:cubicBezTo>
                  <a:pt x="591" y="630"/>
                  <a:pt x="739" y="503"/>
                  <a:pt x="739" y="312"/>
                </a:cubicBezTo>
                <a:cubicBezTo>
                  <a:pt x="761" y="156"/>
                  <a:pt x="638" y="0"/>
                  <a:pt x="46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103"/>
          <p:cNvSpPr/>
          <p:nvPr/>
        </p:nvSpPr>
        <p:spPr>
          <a:xfrm>
            <a:off x="4149160" y="1765585"/>
            <a:ext cx="155981" cy="82802"/>
          </a:xfrm>
          <a:custGeom>
            <a:rect b="b" l="l" r="r" t="t"/>
            <a:pathLst>
              <a:path extrusionOk="0" h="2538" w="4788">
                <a:moveTo>
                  <a:pt x="2537" y="1"/>
                </a:moveTo>
                <a:cubicBezTo>
                  <a:pt x="2460" y="1"/>
                  <a:pt x="2380" y="32"/>
                  <a:pt x="2311" y="108"/>
                </a:cubicBezTo>
                <a:lnTo>
                  <a:pt x="120" y="2299"/>
                </a:lnTo>
                <a:cubicBezTo>
                  <a:pt x="48" y="2370"/>
                  <a:pt x="1" y="2466"/>
                  <a:pt x="24" y="2537"/>
                </a:cubicBezTo>
                <a:lnTo>
                  <a:pt x="4787" y="2537"/>
                </a:lnTo>
                <a:lnTo>
                  <a:pt x="2763" y="537"/>
                </a:lnTo>
                <a:cubicBezTo>
                  <a:pt x="2979" y="303"/>
                  <a:pt x="2773" y="1"/>
                  <a:pt x="253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103"/>
          <p:cNvSpPr/>
          <p:nvPr/>
        </p:nvSpPr>
        <p:spPr>
          <a:xfrm>
            <a:off x="4180989" y="1869332"/>
            <a:ext cx="187353" cy="94971"/>
          </a:xfrm>
          <a:custGeom>
            <a:rect b="b" l="l" r="r" t="t"/>
            <a:pathLst>
              <a:path extrusionOk="0" h="2911" w="5751">
                <a:moveTo>
                  <a:pt x="0" y="0"/>
                </a:moveTo>
                <a:lnTo>
                  <a:pt x="2453" y="2453"/>
                </a:lnTo>
                <a:cubicBezTo>
                  <a:pt x="2791" y="2775"/>
                  <a:pt x="3165" y="2911"/>
                  <a:pt x="3522" y="2911"/>
                </a:cubicBezTo>
                <a:cubicBezTo>
                  <a:pt x="4725" y="2911"/>
                  <a:pt x="5751" y="1376"/>
                  <a:pt x="4668" y="238"/>
                </a:cubicBezTo>
                <a:lnTo>
                  <a:pt x="443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07" name="Google Shape;9307;p103"/>
          <p:cNvGrpSpPr/>
          <p:nvPr/>
        </p:nvGrpSpPr>
        <p:grpSpPr>
          <a:xfrm>
            <a:off x="4765168" y="1807867"/>
            <a:ext cx="361545" cy="265829"/>
            <a:chOff x="4765168" y="1807867"/>
            <a:chExt cx="361545" cy="265829"/>
          </a:xfrm>
        </p:grpSpPr>
        <p:sp>
          <p:nvSpPr>
            <p:cNvPr id="9308" name="Google Shape;9308;p103"/>
            <p:cNvSpPr/>
            <p:nvPr/>
          </p:nvSpPr>
          <p:spPr>
            <a:xfrm>
              <a:off x="4819475" y="1807932"/>
              <a:ext cx="134252" cy="143778"/>
            </a:xfrm>
            <a:custGeom>
              <a:rect b="b" l="l" r="r" t="t"/>
              <a:pathLst>
                <a:path extrusionOk="0" h="4407" w="4121">
                  <a:moveTo>
                    <a:pt x="500" y="1"/>
                  </a:moveTo>
                  <a:cubicBezTo>
                    <a:pt x="334" y="1"/>
                    <a:pt x="191" y="120"/>
                    <a:pt x="167" y="287"/>
                  </a:cubicBezTo>
                  <a:cubicBezTo>
                    <a:pt x="143" y="477"/>
                    <a:pt x="286" y="620"/>
                    <a:pt x="477" y="644"/>
                  </a:cubicBezTo>
                  <a:lnTo>
                    <a:pt x="477" y="3573"/>
                  </a:lnTo>
                  <a:lnTo>
                    <a:pt x="0" y="4406"/>
                  </a:lnTo>
                  <a:lnTo>
                    <a:pt x="4120" y="4406"/>
                  </a:lnTo>
                  <a:cubicBezTo>
                    <a:pt x="4025" y="4240"/>
                    <a:pt x="3715" y="3740"/>
                    <a:pt x="3620" y="3573"/>
                  </a:cubicBezTo>
                  <a:lnTo>
                    <a:pt x="3620" y="644"/>
                  </a:lnTo>
                  <a:cubicBezTo>
                    <a:pt x="3811" y="620"/>
                    <a:pt x="3954" y="477"/>
                    <a:pt x="3930" y="287"/>
                  </a:cubicBezTo>
                  <a:cubicBezTo>
                    <a:pt x="3906" y="120"/>
                    <a:pt x="3763" y="1"/>
                    <a:pt x="36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103"/>
            <p:cNvSpPr/>
            <p:nvPr/>
          </p:nvSpPr>
          <p:spPr>
            <a:xfrm>
              <a:off x="5008001" y="2012262"/>
              <a:ext cx="110177" cy="61433"/>
            </a:xfrm>
            <a:custGeom>
              <a:rect b="b" l="l" r="r" t="t"/>
              <a:pathLst>
                <a:path extrusionOk="0" h="1883" w="3382">
                  <a:moveTo>
                    <a:pt x="191" y="1"/>
                  </a:moveTo>
                  <a:cubicBezTo>
                    <a:pt x="453" y="596"/>
                    <a:pt x="381" y="1263"/>
                    <a:pt x="0" y="1787"/>
                  </a:cubicBezTo>
                  <a:cubicBezTo>
                    <a:pt x="240" y="1852"/>
                    <a:pt x="481" y="1883"/>
                    <a:pt x="719" y="1883"/>
                  </a:cubicBezTo>
                  <a:cubicBezTo>
                    <a:pt x="1880" y="1883"/>
                    <a:pt x="2967" y="1147"/>
                    <a:pt x="33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103"/>
            <p:cNvSpPr/>
            <p:nvPr/>
          </p:nvSpPr>
          <p:spPr>
            <a:xfrm>
              <a:off x="4765168" y="1971090"/>
              <a:ext cx="242865" cy="102606"/>
            </a:xfrm>
            <a:custGeom>
              <a:rect b="b" l="l" r="r" t="t"/>
              <a:pathLst>
                <a:path extrusionOk="0" h="3145" w="7455">
                  <a:moveTo>
                    <a:pt x="3102" y="660"/>
                  </a:moveTo>
                  <a:cubicBezTo>
                    <a:pt x="3258" y="660"/>
                    <a:pt x="3406" y="787"/>
                    <a:pt x="3406" y="977"/>
                  </a:cubicBezTo>
                  <a:cubicBezTo>
                    <a:pt x="3406" y="1144"/>
                    <a:pt x="3263" y="1287"/>
                    <a:pt x="3096" y="1287"/>
                  </a:cubicBezTo>
                  <a:cubicBezTo>
                    <a:pt x="2810" y="1287"/>
                    <a:pt x="2668" y="953"/>
                    <a:pt x="2882" y="763"/>
                  </a:cubicBezTo>
                  <a:cubicBezTo>
                    <a:pt x="2945" y="691"/>
                    <a:pt x="3025" y="660"/>
                    <a:pt x="3102" y="660"/>
                  </a:cubicBezTo>
                  <a:close/>
                  <a:moveTo>
                    <a:pt x="4358" y="1279"/>
                  </a:moveTo>
                  <a:cubicBezTo>
                    <a:pt x="4520" y="1279"/>
                    <a:pt x="4668" y="1406"/>
                    <a:pt x="4668" y="1596"/>
                  </a:cubicBezTo>
                  <a:cubicBezTo>
                    <a:pt x="4668" y="1763"/>
                    <a:pt x="4525" y="1906"/>
                    <a:pt x="4358" y="1906"/>
                  </a:cubicBezTo>
                  <a:cubicBezTo>
                    <a:pt x="4073" y="1906"/>
                    <a:pt x="3930" y="1573"/>
                    <a:pt x="4120" y="1382"/>
                  </a:cubicBezTo>
                  <a:cubicBezTo>
                    <a:pt x="4192" y="1311"/>
                    <a:pt x="4276" y="1279"/>
                    <a:pt x="4358" y="1279"/>
                  </a:cubicBezTo>
                  <a:close/>
                  <a:moveTo>
                    <a:pt x="1286" y="1"/>
                  </a:moveTo>
                  <a:lnTo>
                    <a:pt x="453" y="1406"/>
                  </a:lnTo>
                  <a:cubicBezTo>
                    <a:pt x="0" y="2168"/>
                    <a:pt x="548" y="3144"/>
                    <a:pt x="1453" y="3144"/>
                  </a:cubicBezTo>
                  <a:lnTo>
                    <a:pt x="6025" y="3144"/>
                  </a:lnTo>
                  <a:cubicBezTo>
                    <a:pt x="6907" y="3144"/>
                    <a:pt x="7454" y="2168"/>
                    <a:pt x="7002" y="1406"/>
                  </a:cubicBezTo>
                  <a:lnTo>
                    <a:pt x="616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103"/>
            <p:cNvSpPr/>
            <p:nvPr/>
          </p:nvSpPr>
          <p:spPr>
            <a:xfrm>
              <a:off x="4961448" y="1807867"/>
              <a:ext cx="165266" cy="184233"/>
            </a:xfrm>
            <a:custGeom>
              <a:rect b="b" l="l" r="r" t="t"/>
              <a:pathLst>
                <a:path extrusionOk="0" h="5647" w="5073">
                  <a:moveTo>
                    <a:pt x="2786" y="3924"/>
                  </a:moveTo>
                  <a:cubicBezTo>
                    <a:pt x="2948" y="3924"/>
                    <a:pt x="3096" y="4051"/>
                    <a:pt x="3096" y="4242"/>
                  </a:cubicBezTo>
                  <a:cubicBezTo>
                    <a:pt x="3096" y="4408"/>
                    <a:pt x="2953" y="4551"/>
                    <a:pt x="2787" y="4551"/>
                  </a:cubicBezTo>
                  <a:cubicBezTo>
                    <a:pt x="2501" y="4551"/>
                    <a:pt x="2358" y="4218"/>
                    <a:pt x="2549" y="4027"/>
                  </a:cubicBezTo>
                  <a:cubicBezTo>
                    <a:pt x="2620" y="3956"/>
                    <a:pt x="2705" y="3924"/>
                    <a:pt x="2786" y="3924"/>
                  </a:cubicBezTo>
                  <a:close/>
                  <a:moveTo>
                    <a:pt x="1480" y="4382"/>
                  </a:moveTo>
                  <a:cubicBezTo>
                    <a:pt x="1494" y="4382"/>
                    <a:pt x="1509" y="4383"/>
                    <a:pt x="1525" y="4385"/>
                  </a:cubicBezTo>
                  <a:cubicBezTo>
                    <a:pt x="1906" y="4432"/>
                    <a:pt x="1906" y="4980"/>
                    <a:pt x="1525" y="5004"/>
                  </a:cubicBezTo>
                  <a:cubicBezTo>
                    <a:pt x="1509" y="5005"/>
                    <a:pt x="1494" y="5006"/>
                    <a:pt x="1480" y="5006"/>
                  </a:cubicBezTo>
                  <a:cubicBezTo>
                    <a:pt x="1063" y="5006"/>
                    <a:pt x="1063" y="4382"/>
                    <a:pt x="1480" y="4382"/>
                  </a:cubicBezTo>
                  <a:close/>
                  <a:moveTo>
                    <a:pt x="551" y="1"/>
                  </a:moveTo>
                  <a:cubicBezTo>
                    <a:pt x="134" y="1"/>
                    <a:pt x="134" y="624"/>
                    <a:pt x="551" y="624"/>
                  </a:cubicBezTo>
                  <a:cubicBezTo>
                    <a:pt x="566" y="624"/>
                    <a:pt x="580" y="623"/>
                    <a:pt x="596" y="622"/>
                  </a:cubicBezTo>
                  <a:lnTo>
                    <a:pt x="596" y="2980"/>
                  </a:lnTo>
                  <a:cubicBezTo>
                    <a:pt x="358" y="3122"/>
                    <a:pt x="167" y="3313"/>
                    <a:pt x="0" y="3527"/>
                  </a:cubicBezTo>
                  <a:lnTo>
                    <a:pt x="1263" y="5647"/>
                  </a:lnTo>
                  <a:lnTo>
                    <a:pt x="4954" y="5647"/>
                  </a:lnTo>
                  <a:cubicBezTo>
                    <a:pt x="5073" y="4599"/>
                    <a:pt x="4597" y="3575"/>
                    <a:pt x="3715" y="2980"/>
                  </a:cubicBezTo>
                  <a:lnTo>
                    <a:pt x="3715" y="622"/>
                  </a:lnTo>
                  <a:cubicBezTo>
                    <a:pt x="3730" y="623"/>
                    <a:pt x="3744" y="624"/>
                    <a:pt x="3758" y="624"/>
                  </a:cubicBezTo>
                  <a:cubicBezTo>
                    <a:pt x="4154" y="624"/>
                    <a:pt x="4154" y="1"/>
                    <a:pt x="3758" y="1"/>
                  </a:cubicBezTo>
                  <a:cubicBezTo>
                    <a:pt x="3744" y="1"/>
                    <a:pt x="3730" y="1"/>
                    <a:pt x="3715" y="3"/>
                  </a:cubicBezTo>
                  <a:lnTo>
                    <a:pt x="596" y="3"/>
                  </a:lnTo>
                  <a:cubicBezTo>
                    <a:pt x="580" y="1"/>
                    <a:pt x="566" y="1"/>
                    <a:pt x="55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12" name="Google Shape;9312;p103"/>
          <p:cNvSpPr/>
          <p:nvPr/>
        </p:nvSpPr>
        <p:spPr>
          <a:xfrm>
            <a:off x="5608469" y="1765976"/>
            <a:ext cx="188559" cy="346575"/>
          </a:xfrm>
          <a:custGeom>
            <a:rect b="b" l="l" r="r" t="t"/>
            <a:pathLst>
              <a:path extrusionOk="0" h="10623" w="5788">
                <a:moveTo>
                  <a:pt x="382" y="1"/>
                </a:moveTo>
                <a:cubicBezTo>
                  <a:pt x="1" y="25"/>
                  <a:pt x="1" y="572"/>
                  <a:pt x="382" y="620"/>
                </a:cubicBezTo>
                <a:lnTo>
                  <a:pt x="715" y="620"/>
                </a:lnTo>
                <a:lnTo>
                  <a:pt x="715" y="8503"/>
                </a:lnTo>
                <a:cubicBezTo>
                  <a:pt x="739" y="9693"/>
                  <a:pt x="1715" y="10622"/>
                  <a:pt x="2906" y="10622"/>
                </a:cubicBezTo>
                <a:cubicBezTo>
                  <a:pt x="4073" y="10622"/>
                  <a:pt x="5049" y="9693"/>
                  <a:pt x="5097" y="8503"/>
                </a:cubicBezTo>
                <a:lnTo>
                  <a:pt x="5097" y="7526"/>
                </a:lnTo>
                <a:lnTo>
                  <a:pt x="3740" y="7526"/>
                </a:lnTo>
                <a:cubicBezTo>
                  <a:pt x="3335" y="7526"/>
                  <a:pt x="3335" y="6907"/>
                  <a:pt x="3740" y="6907"/>
                </a:cubicBezTo>
                <a:lnTo>
                  <a:pt x="5097" y="6907"/>
                </a:lnTo>
                <a:lnTo>
                  <a:pt x="5097" y="6288"/>
                </a:lnTo>
                <a:lnTo>
                  <a:pt x="4168" y="6288"/>
                </a:lnTo>
                <a:cubicBezTo>
                  <a:pt x="3787" y="6240"/>
                  <a:pt x="3787" y="5692"/>
                  <a:pt x="4168" y="5645"/>
                </a:cubicBezTo>
                <a:lnTo>
                  <a:pt x="5097" y="5645"/>
                </a:lnTo>
                <a:lnTo>
                  <a:pt x="5097" y="5026"/>
                </a:lnTo>
                <a:lnTo>
                  <a:pt x="3740" y="5026"/>
                </a:lnTo>
                <a:cubicBezTo>
                  <a:pt x="3335" y="5026"/>
                  <a:pt x="3335" y="4383"/>
                  <a:pt x="3740" y="4383"/>
                </a:cubicBezTo>
                <a:lnTo>
                  <a:pt x="5097" y="4383"/>
                </a:lnTo>
                <a:lnTo>
                  <a:pt x="5097" y="3763"/>
                </a:lnTo>
                <a:lnTo>
                  <a:pt x="4168" y="3763"/>
                </a:lnTo>
                <a:cubicBezTo>
                  <a:pt x="3787" y="3740"/>
                  <a:pt x="3787" y="3168"/>
                  <a:pt x="4168" y="3144"/>
                </a:cubicBezTo>
                <a:lnTo>
                  <a:pt x="5097" y="3144"/>
                </a:lnTo>
                <a:lnTo>
                  <a:pt x="5097" y="2501"/>
                </a:lnTo>
                <a:lnTo>
                  <a:pt x="3740" y="2501"/>
                </a:lnTo>
                <a:cubicBezTo>
                  <a:pt x="3335" y="2501"/>
                  <a:pt x="3335" y="1882"/>
                  <a:pt x="3740" y="1882"/>
                </a:cubicBezTo>
                <a:lnTo>
                  <a:pt x="5097" y="1882"/>
                </a:lnTo>
                <a:lnTo>
                  <a:pt x="5097" y="620"/>
                </a:lnTo>
                <a:lnTo>
                  <a:pt x="5407" y="620"/>
                </a:lnTo>
                <a:cubicBezTo>
                  <a:pt x="5788" y="572"/>
                  <a:pt x="5788" y="25"/>
                  <a:pt x="540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13" name="Google Shape;9313;p103"/>
          <p:cNvGrpSpPr/>
          <p:nvPr/>
        </p:nvGrpSpPr>
        <p:grpSpPr>
          <a:xfrm>
            <a:off x="6268685" y="1765976"/>
            <a:ext cx="376661" cy="349675"/>
            <a:chOff x="6268685" y="1765976"/>
            <a:chExt cx="376661" cy="349675"/>
          </a:xfrm>
        </p:grpSpPr>
        <p:sp>
          <p:nvSpPr>
            <p:cNvPr id="9314" name="Google Shape;9314;p103"/>
            <p:cNvSpPr/>
            <p:nvPr/>
          </p:nvSpPr>
          <p:spPr>
            <a:xfrm>
              <a:off x="6523148" y="1924469"/>
              <a:ext cx="122198" cy="109685"/>
            </a:xfrm>
            <a:custGeom>
              <a:rect b="b" l="l" r="r" t="t"/>
              <a:pathLst>
                <a:path extrusionOk="0" h="3362" w="3751">
                  <a:moveTo>
                    <a:pt x="1335" y="1"/>
                  </a:moveTo>
                  <a:cubicBezTo>
                    <a:pt x="1049" y="596"/>
                    <a:pt x="573" y="1049"/>
                    <a:pt x="1" y="1335"/>
                  </a:cubicBezTo>
                  <a:lnTo>
                    <a:pt x="1739" y="3073"/>
                  </a:lnTo>
                  <a:cubicBezTo>
                    <a:pt x="1943" y="3277"/>
                    <a:pt x="2171" y="3362"/>
                    <a:pt x="2390" y="3362"/>
                  </a:cubicBezTo>
                  <a:cubicBezTo>
                    <a:pt x="3119" y="3362"/>
                    <a:pt x="3751" y="2417"/>
                    <a:pt x="3073" y="1739"/>
                  </a:cubicBezTo>
                  <a:lnTo>
                    <a:pt x="133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103"/>
            <p:cNvSpPr/>
            <p:nvPr/>
          </p:nvSpPr>
          <p:spPr>
            <a:xfrm>
              <a:off x="6405999" y="1807932"/>
              <a:ext cx="175397" cy="149683"/>
            </a:xfrm>
            <a:custGeom>
              <a:rect b="b" l="l" r="r" t="t"/>
              <a:pathLst>
                <a:path extrusionOk="0" h="4588" w="5384">
                  <a:moveTo>
                    <a:pt x="2311" y="1"/>
                  </a:moveTo>
                  <a:cubicBezTo>
                    <a:pt x="1049" y="1"/>
                    <a:pt x="1" y="1025"/>
                    <a:pt x="1" y="2287"/>
                  </a:cubicBezTo>
                  <a:cubicBezTo>
                    <a:pt x="1" y="3671"/>
                    <a:pt x="1133" y="4588"/>
                    <a:pt x="2315" y="4588"/>
                  </a:cubicBezTo>
                  <a:cubicBezTo>
                    <a:pt x="2881" y="4588"/>
                    <a:pt x="3460" y="4377"/>
                    <a:pt x="3930" y="3906"/>
                  </a:cubicBezTo>
                  <a:cubicBezTo>
                    <a:pt x="5383" y="2454"/>
                    <a:pt x="4359" y="1"/>
                    <a:pt x="23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103"/>
            <p:cNvSpPr/>
            <p:nvPr/>
          </p:nvSpPr>
          <p:spPr>
            <a:xfrm>
              <a:off x="6326119" y="1765976"/>
              <a:ext cx="152072" cy="205146"/>
            </a:xfrm>
            <a:custGeom>
              <a:rect b="b" l="l" r="r" t="t"/>
              <a:pathLst>
                <a:path extrusionOk="0" h="6288" w="4668">
                  <a:moveTo>
                    <a:pt x="810" y="1"/>
                  </a:moveTo>
                  <a:cubicBezTo>
                    <a:pt x="786" y="1"/>
                    <a:pt x="762" y="1"/>
                    <a:pt x="738" y="25"/>
                  </a:cubicBezTo>
                  <a:cubicBezTo>
                    <a:pt x="500" y="215"/>
                    <a:pt x="619" y="596"/>
                    <a:pt x="929" y="620"/>
                  </a:cubicBezTo>
                  <a:lnTo>
                    <a:pt x="1024" y="620"/>
                  </a:lnTo>
                  <a:lnTo>
                    <a:pt x="1024" y="4645"/>
                  </a:lnTo>
                  <a:lnTo>
                    <a:pt x="0" y="6288"/>
                  </a:lnTo>
                  <a:lnTo>
                    <a:pt x="3691" y="6288"/>
                  </a:lnTo>
                  <a:cubicBezTo>
                    <a:pt x="1000" y="5240"/>
                    <a:pt x="1310" y="1334"/>
                    <a:pt x="4144" y="715"/>
                  </a:cubicBezTo>
                  <a:lnTo>
                    <a:pt x="4144" y="620"/>
                  </a:lnTo>
                  <a:lnTo>
                    <a:pt x="4358" y="620"/>
                  </a:lnTo>
                  <a:cubicBezTo>
                    <a:pt x="4382" y="620"/>
                    <a:pt x="4406" y="620"/>
                    <a:pt x="4430" y="596"/>
                  </a:cubicBezTo>
                  <a:cubicBezTo>
                    <a:pt x="4668" y="406"/>
                    <a:pt x="4549" y="25"/>
                    <a:pt x="42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103"/>
            <p:cNvSpPr/>
            <p:nvPr/>
          </p:nvSpPr>
          <p:spPr>
            <a:xfrm>
              <a:off x="6268685" y="1992068"/>
              <a:ext cx="283229" cy="123583"/>
            </a:xfrm>
            <a:custGeom>
              <a:rect b="b" l="l" r="r" t="t"/>
              <a:pathLst>
                <a:path extrusionOk="0" h="3788" w="8694">
                  <a:moveTo>
                    <a:pt x="5461" y="623"/>
                  </a:moveTo>
                  <a:cubicBezTo>
                    <a:pt x="5616" y="623"/>
                    <a:pt x="5764" y="739"/>
                    <a:pt x="5764" y="930"/>
                  </a:cubicBezTo>
                  <a:cubicBezTo>
                    <a:pt x="5764" y="1096"/>
                    <a:pt x="5645" y="1239"/>
                    <a:pt x="5478" y="1263"/>
                  </a:cubicBezTo>
                  <a:lnTo>
                    <a:pt x="5454" y="1263"/>
                  </a:lnTo>
                  <a:cubicBezTo>
                    <a:pt x="5169" y="1263"/>
                    <a:pt x="5026" y="906"/>
                    <a:pt x="5240" y="715"/>
                  </a:cubicBezTo>
                  <a:cubicBezTo>
                    <a:pt x="5304" y="652"/>
                    <a:pt x="5383" y="623"/>
                    <a:pt x="5461" y="623"/>
                  </a:cubicBezTo>
                  <a:close/>
                  <a:moveTo>
                    <a:pt x="3575" y="953"/>
                  </a:moveTo>
                  <a:cubicBezTo>
                    <a:pt x="3889" y="953"/>
                    <a:pt x="4192" y="1203"/>
                    <a:pt x="4192" y="1573"/>
                  </a:cubicBezTo>
                  <a:cubicBezTo>
                    <a:pt x="4192" y="1906"/>
                    <a:pt x="3930" y="2192"/>
                    <a:pt x="3597" y="2192"/>
                  </a:cubicBezTo>
                  <a:cubicBezTo>
                    <a:pt x="3025" y="2192"/>
                    <a:pt x="2763" y="1525"/>
                    <a:pt x="3144" y="1144"/>
                  </a:cubicBezTo>
                  <a:cubicBezTo>
                    <a:pt x="3269" y="1012"/>
                    <a:pt x="3423" y="953"/>
                    <a:pt x="3575" y="953"/>
                  </a:cubicBezTo>
                  <a:close/>
                  <a:moveTo>
                    <a:pt x="1382" y="1"/>
                  </a:moveTo>
                  <a:lnTo>
                    <a:pt x="715" y="1072"/>
                  </a:lnTo>
                  <a:cubicBezTo>
                    <a:pt x="1" y="2263"/>
                    <a:pt x="834" y="3763"/>
                    <a:pt x="2239" y="3787"/>
                  </a:cubicBezTo>
                  <a:lnTo>
                    <a:pt x="6455" y="3787"/>
                  </a:lnTo>
                  <a:cubicBezTo>
                    <a:pt x="7836" y="3763"/>
                    <a:pt x="8693" y="2239"/>
                    <a:pt x="7979" y="1072"/>
                  </a:cubicBezTo>
                  <a:lnTo>
                    <a:pt x="731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8" name="Google Shape;9318;p103"/>
          <p:cNvGrpSpPr/>
          <p:nvPr/>
        </p:nvGrpSpPr>
        <p:grpSpPr>
          <a:xfrm>
            <a:off x="7059504" y="1766368"/>
            <a:ext cx="300788" cy="348500"/>
            <a:chOff x="7059504" y="1766368"/>
            <a:chExt cx="300788" cy="348500"/>
          </a:xfrm>
        </p:grpSpPr>
        <p:sp>
          <p:nvSpPr>
            <p:cNvPr id="9319" name="Google Shape;9319;p103"/>
            <p:cNvSpPr/>
            <p:nvPr/>
          </p:nvSpPr>
          <p:spPr>
            <a:xfrm>
              <a:off x="7177174" y="1951580"/>
              <a:ext cx="183118" cy="163288"/>
            </a:xfrm>
            <a:custGeom>
              <a:rect b="b" l="l" r="r" t="t"/>
              <a:pathLst>
                <a:path extrusionOk="0" h="5005" w="5621">
                  <a:moveTo>
                    <a:pt x="5270" y="1"/>
                  </a:moveTo>
                  <a:cubicBezTo>
                    <a:pt x="5104" y="1"/>
                    <a:pt x="5002" y="136"/>
                    <a:pt x="5002" y="313"/>
                  </a:cubicBezTo>
                  <a:lnTo>
                    <a:pt x="5002" y="2385"/>
                  </a:lnTo>
                  <a:cubicBezTo>
                    <a:pt x="5002" y="3480"/>
                    <a:pt x="4097" y="4385"/>
                    <a:pt x="3001" y="4385"/>
                  </a:cubicBezTo>
                  <a:lnTo>
                    <a:pt x="1858" y="4385"/>
                  </a:lnTo>
                  <a:cubicBezTo>
                    <a:pt x="1263" y="4385"/>
                    <a:pt x="763" y="3980"/>
                    <a:pt x="644" y="3409"/>
                  </a:cubicBezTo>
                  <a:cubicBezTo>
                    <a:pt x="536" y="3421"/>
                    <a:pt x="429" y="3427"/>
                    <a:pt x="322" y="3427"/>
                  </a:cubicBezTo>
                  <a:cubicBezTo>
                    <a:pt x="215" y="3427"/>
                    <a:pt x="108" y="3421"/>
                    <a:pt x="1" y="3409"/>
                  </a:cubicBezTo>
                  <a:lnTo>
                    <a:pt x="1" y="3409"/>
                  </a:lnTo>
                  <a:cubicBezTo>
                    <a:pt x="143" y="4338"/>
                    <a:pt x="929" y="5004"/>
                    <a:pt x="1858" y="5004"/>
                  </a:cubicBezTo>
                  <a:lnTo>
                    <a:pt x="3001" y="5004"/>
                  </a:lnTo>
                  <a:cubicBezTo>
                    <a:pt x="4454" y="5004"/>
                    <a:pt x="5621" y="3838"/>
                    <a:pt x="5621" y="2385"/>
                  </a:cubicBezTo>
                  <a:lnTo>
                    <a:pt x="5621" y="313"/>
                  </a:lnTo>
                  <a:cubicBezTo>
                    <a:pt x="5621" y="136"/>
                    <a:pt x="5498" y="1"/>
                    <a:pt x="5347" y="1"/>
                  </a:cubicBezTo>
                  <a:cubicBezTo>
                    <a:pt x="5336" y="1"/>
                    <a:pt x="5323" y="2"/>
                    <a:pt x="5311" y="3"/>
                  </a:cubicBezTo>
                  <a:cubicBezTo>
                    <a:pt x="5297" y="2"/>
                    <a:pt x="5284" y="1"/>
                    <a:pt x="527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103"/>
            <p:cNvSpPr/>
            <p:nvPr/>
          </p:nvSpPr>
          <p:spPr>
            <a:xfrm>
              <a:off x="7278816" y="1951613"/>
              <a:ext cx="34467" cy="20358"/>
            </a:xfrm>
            <a:custGeom>
              <a:rect b="b" l="l" r="r" t="t"/>
              <a:pathLst>
                <a:path extrusionOk="0" h="624" w="1058">
                  <a:moveTo>
                    <a:pt x="662" y="0"/>
                  </a:moveTo>
                  <a:cubicBezTo>
                    <a:pt x="648" y="0"/>
                    <a:pt x="634" y="1"/>
                    <a:pt x="619" y="2"/>
                  </a:cubicBezTo>
                  <a:lnTo>
                    <a:pt x="0" y="2"/>
                  </a:lnTo>
                  <a:lnTo>
                    <a:pt x="0" y="622"/>
                  </a:lnTo>
                  <a:lnTo>
                    <a:pt x="619" y="622"/>
                  </a:lnTo>
                  <a:cubicBezTo>
                    <a:pt x="634" y="623"/>
                    <a:pt x="648" y="624"/>
                    <a:pt x="662" y="624"/>
                  </a:cubicBezTo>
                  <a:cubicBezTo>
                    <a:pt x="1058" y="624"/>
                    <a:pt x="1058" y="0"/>
                    <a:pt x="6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103"/>
            <p:cNvSpPr/>
            <p:nvPr/>
          </p:nvSpPr>
          <p:spPr>
            <a:xfrm>
              <a:off x="7226822" y="2044137"/>
              <a:ext cx="29450" cy="29982"/>
            </a:xfrm>
            <a:custGeom>
              <a:rect b="b" l="l" r="r" t="t"/>
              <a:pathLst>
                <a:path extrusionOk="0" h="919" w="904">
                  <a:moveTo>
                    <a:pt x="525" y="0"/>
                  </a:moveTo>
                  <a:cubicBezTo>
                    <a:pt x="358" y="119"/>
                    <a:pt x="191" y="238"/>
                    <a:pt x="1" y="334"/>
                  </a:cubicBezTo>
                  <a:lnTo>
                    <a:pt x="263" y="786"/>
                  </a:lnTo>
                  <a:cubicBezTo>
                    <a:pt x="327" y="879"/>
                    <a:pt x="415" y="918"/>
                    <a:pt x="501" y="918"/>
                  </a:cubicBezTo>
                  <a:cubicBezTo>
                    <a:pt x="705" y="918"/>
                    <a:pt x="903" y="703"/>
                    <a:pt x="787" y="453"/>
                  </a:cubicBezTo>
                  <a:lnTo>
                    <a:pt x="5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103"/>
            <p:cNvSpPr/>
            <p:nvPr/>
          </p:nvSpPr>
          <p:spPr>
            <a:xfrm>
              <a:off x="7264058" y="2002181"/>
              <a:ext cx="34956" cy="30374"/>
            </a:xfrm>
            <a:custGeom>
              <a:rect b="b" l="l" r="r" t="t"/>
              <a:pathLst>
                <a:path extrusionOk="0" h="931" w="1073">
                  <a:moveTo>
                    <a:pt x="263" y="0"/>
                  </a:moveTo>
                  <a:cubicBezTo>
                    <a:pt x="191" y="215"/>
                    <a:pt x="120" y="405"/>
                    <a:pt x="1" y="572"/>
                  </a:cubicBezTo>
                  <a:lnTo>
                    <a:pt x="549" y="882"/>
                  </a:lnTo>
                  <a:cubicBezTo>
                    <a:pt x="598" y="914"/>
                    <a:pt x="655" y="930"/>
                    <a:pt x="712" y="930"/>
                  </a:cubicBezTo>
                  <a:cubicBezTo>
                    <a:pt x="822" y="930"/>
                    <a:pt x="930" y="872"/>
                    <a:pt x="977" y="762"/>
                  </a:cubicBezTo>
                  <a:cubicBezTo>
                    <a:pt x="1072" y="620"/>
                    <a:pt x="1025" y="429"/>
                    <a:pt x="858" y="334"/>
                  </a:cubicBezTo>
                  <a:lnTo>
                    <a:pt x="26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103"/>
            <p:cNvSpPr/>
            <p:nvPr/>
          </p:nvSpPr>
          <p:spPr>
            <a:xfrm>
              <a:off x="7278816" y="1888679"/>
              <a:ext cx="34695" cy="21108"/>
            </a:xfrm>
            <a:custGeom>
              <a:rect b="b" l="l" r="r" t="t"/>
              <a:pathLst>
                <a:path extrusionOk="0" h="647" w="1065">
                  <a:moveTo>
                    <a:pt x="662" y="0"/>
                  </a:moveTo>
                  <a:cubicBezTo>
                    <a:pt x="648" y="0"/>
                    <a:pt x="634" y="1"/>
                    <a:pt x="619" y="2"/>
                  </a:cubicBezTo>
                  <a:lnTo>
                    <a:pt x="0" y="2"/>
                  </a:lnTo>
                  <a:lnTo>
                    <a:pt x="0" y="645"/>
                  </a:lnTo>
                  <a:lnTo>
                    <a:pt x="619" y="645"/>
                  </a:lnTo>
                  <a:cubicBezTo>
                    <a:pt x="627" y="646"/>
                    <a:pt x="634" y="646"/>
                    <a:pt x="641" y="646"/>
                  </a:cubicBezTo>
                  <a:cubicBezTo>
                    <a:pt x="1058" y="646"/>
                    <a:pt x="1065" y="0"/>
                    <a:pt x="6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103"/>
            <p:cNvSpPr/>
            <p:nvPr/>
          </p:nvSpPr>
          <p:spPr>
            <a:xfrm>
              <a:off x="7176392" y="1766368"/>
              <a:ext cx="20198" cy="31516"/>
            </a:xfrm>
            <a:custGeom>
              <a:rect b="b" l="l" r="r" t="t"/>
              <a:pathLst>
                <a:path extrusionOk="0" h="966" w="620">
                  <a:moveTo>
                    <a:pt x="310" y="1"/>
                  </a:moveTo>
                  <a:cubicBezTo>
                    <a:pt x="156" y="1"/>
                    <a:pt x="1" y="108"/>
                    <a:pt x="1" y="322"/>
                  </a:cubicBezTo>
                  <a:lnTo>
                    <a:pt x="1" y="965"/>
                  </a:lnTo>
                  <a:cubicBezTo>
                    <a:pt x="152" y="948"/>
                    <a:pt x="292" y="932"/>
                    <a:pt x="437" y="932"/>
                  </a:cubicBezTo>
                  <a:cubicBezTo>
                    <a:pt x="496" y="932"/>
                    <a:pt x="557" y="934"/>
                    <a:pt x="620" y="941"/>
                  </a:cubicBezTo>
                  <a:lnTo>
                    <a:pt x="620" y="322"/>
                  </a:lnTo>
                  <a:cubicBezTo>
                    <a:pt x="620" y="108"/>
                    <a:pt x="465" y="1"/>
                    <a:pt x="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103"/>
            <p:cNvSpPr/>
            <p:nvPr/>
          </p:nvSpPr>
          <p:spPr>
            <a:xfrm>
              <a:off x="7226822" y="1783431"/>
              <a:ext cx="31763" cy="33082"/>
            </a:xfrm>
            <a:custGeom>
              <a:rect b="b" l="l" r="r" t="t"/>
              <a:pathLst>
                <a:path extrusionOk="0" h="1014" w="975">
                  <a:moveTo>
                    <a:pt x="565" y="1"/>
                  </a:moveTo>
                  <a:cubicBezTo>
                    <a:pt x="474" y="1"/>
                    <a:pt x="382" y="40"/>
                    <a:pt x="310" y="133"/>
                  </a:cubicBezTo>
                  <a:lnTo>
                    <a:pt x="1" y="680"/>
                  </a:lnTo>
                  <a:cubicBezTo>
                    <a:pt x="191" y="776"/>
                    <a:pt x="358" y="895"/>
                    <a:pt x="525" y="1014"/>
                  </a:cubicBezTo>
                  <a:lnTo>
                    <a:pt x="858" y="466"/>
                  </a:lnTo>
                  <a:cubicBezTo>
                    <a:pt x="975" y="216"/>
                    <a:pt x="776" y="1"/>
                    <a:pt x="56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103"/>
            <p:cNvSpPr/>
            <p:nvPr/>
          </p:nvSpPr>
          <p:spPr>
            <a:xfrm>
              <a:off x="7264840" y="1828845"/>
              <a:ext cx="36682" cy="29624"/>
            </a:xfrm>
            <a:custGeom>
              <a:rect b="b" l="l" r="r" t="t"/>
              <a:pathLst>
                <a:path extrusionOk="0" h="908" w="1126">
                  <a:moveTo>
                    <a:pt x="679" y="0"/>
                  </a:moveTo>
                  <a:cubicBezTo>
                    <a:pt x="637" y="0"/>
                    <a:pt x="594" y="8"/>
                    <a:pt x="548" y="27"/>
                  </a:cubicBezTo>
                  <a:lnTo>
                    <a:pt x="1" y="336"/>
                  </a:lnTo>
                  <a:cubicBezTo>
                    <a:pt x="120" y="503"/>
                    <a:pt x="191" y="693"/>
                    <a:pt x="263" y="908"/>
                  </a:cubicBezTo>
                  <a:lnTo>
                    <a:pt x="834" y="574"/>
                  </a:lnTo>
                  <a:cubicBezTo>
                    <a:pt x="1125" y="387"/>
                    <a:pt x="962" y="0"/>
                    <a:pt x="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103"/>
            <p:cNvSpPr/>
            <p:nvPr/>
          </p:nvSpPr>
          <p:spPr>
            <a:xfrm>
              <a:off x="7059699" y="1951613"/>
              <a:ext cx="35281" cy="20358"/>
            </a:xfrm>
            <a:custGeom>
              <a:rect b="b" l="l" r="r" t="t"/>
              <a:pathLst>
                <a:path extrusionOk="0" h="624" w="1083">
                  <a:moveTo>
                    <a:pt x="397" y="0"/>
                  </a:moveTo>
                  <a:cubicBezTo>
                    <a:pt x="1" y="0"/>
                    <a:pt x="1" y="624"/>
                    <a:pt x="397" y="624"/>
                  </a:cubicBezTo>
                  <a:cubicBezTo>
                    <a:pt x="411" y="624"/>
                    <a:pt x="425" y="623"/>
                    <a:pt x="439" y="622"/>
                  </a:cubicBezTo>
                  <a:lnTo>
                    <a:pt x="1058" y="622"/>
                  </a:lnTo>
                  <a:lnTo>
                    <a:pt x="1082" y="2"/>
                  </a:lnTo>
                  <a:lnTo>
                    <a:pt x="439" y="2"/>
                  </a:lnTo>
                  <a:cubicBezTo>
                    <a:pt x="425" y="1"/>
                    <a:pt x="411" y="0"/>
                    <a:pt x="39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103"/>
            <p:cNvSpPr/>
            <p:nvPr/>
          </p:nvSpPr>
          <p:spPr>
            <a:xfrm>
              <a:off x="7116743" y="2044137"/>
              <a:ext cx="29417" cy="29982"/>
            </a:xfrm>
            <a:custGeom>
              <a:rect b="b" l="l" r="r" t="t"/>
              <a:pathLst>
                <a:path extrusionOk="0" h="919" w="903">
                  <a:moveTo>
                    <a:pt x="379" y="0"/>
                  </a:moveTo>
                  <a:lnTo>
                    <a:pt x="117" y="453"/>
                  </a:lnTo>
                  <a:cubicBezTo>
                    <a:pt x="0" y="703"/>
                    <a:pt x="199" y="918"/>
                    <a:pt x="411" y="918"/>
                  </a:cubicBezTo>
                  <a:cubicBezTo>
                    <a:pt x="501" y="918"/>
                    <a:pt x="594" y="879"/>
                    <a:pt x="665" y="786"/>
                  </a:cubicBezTo>
                  <a:lnTo>
                    <a:pt x="903" y="334"/>
                  </a:lnTo>
                  <a:cubicBezTo>
                    <a:pt x="712" y="238"/>
                    <a:pt x="546" y="119"/>
                    <a:pt x="3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103"/>
            <p:cNvSpPr/>
            <p:nvPr/>
          </p:nvSpPr>
          <p:spPr>
            <a:xfrm>
              <a:off x="7071623" y="2002964"/>
              <a:ext cx="36552" cy="29069"/>
            </a:xfrm>
            <a:custGeom>
              <a:rect b="b" l="l" r="r" t="t"/>
              <a:pathLst>
                <a:path extrusionOk="0" h="891" w="1122">
                  <a:moveTo>
                    <a:pt x="859" y="0"/>
                  </a:moveTo>
                  <a:lnTo>
                    <a:pt x="288" y="310"/>
                  </a:lnTo>
                  <a:cubicBezTo>
                    <a:pt x="0" y="494"/>
                    <a:pt x="155" y="891"/>
                    <a:pt x="432" y="891"/>
                  </a:cubicBezTo>
                  <a:cubicBezTo>
                    <a:pt x="476" y="891"/>
                    <a:pt x="524" y="881"/>
                    <a:pt x="573" y="858"/>
                  </a:cubicBezTo>
                  <a:lnTo>
                    <a:pt x="1121" y="572"/>
                  </a:lnTo>
                  <a:cubicBezTo>
                    <a:pt x="1002" y="381"/>
                    <a:pt x="931" y="191"/>
                    <a:pt x="85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103"/>
            <p:cNvSpPr/>
            <p:nvPr/>
          </p:nvSpPr>
          <p:spPr>
            <a:xfrm>
              <a:off x="7059504" y="1888679"/>
              <a:ext cx="34695" cy="21108"/>
            </a:xfrm>
            <a:custGeom>
              <a:rect b="b" l="l" r="r" t="t"/>
              <a:pathLst>
                <a:path extrusionOk="0" h="647" w="1065">
                  <a:moveTo>
                    <a:pt x="403" y="0"/>
                  </a:moveTo>
                  <a:cubicBezTo>
                    <a:pt x="0" y="0"/>
                    <a:pt x="7" y="646"/>
                    <a:pt x="423" y="646"/>
                  </a:cubicBezTo>
                  <a:cubicBezTo>
                    <a:pt x="431" y="646"/>
                    <a:pt x="438" y="646"/>
                    <a:pt x="445" y="645"/>
                  </a:cubicBezTo>
                  <a:lnTo>
                    <a:pt x="1064" y="645"/>
                  </a:lnTo>
                  <a:lnTo>
                    <a:pt x="1064" y="2"/>
                  </a:lnTo>
                  <a:lnTo>
                    <a:pt x="445" y="2"/>
                  </a:lnTo>
                  <a:cubicBezTo>
                    <a:pt x="431" y="1"/>
                    <a:pt x="417" y="0"/>
                    <a:pt x="4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103"/>
            <p:cNvSpPr/>
            <p:nvPr/>
          </p:nvSpPr>
          <p:spPr>
            <a:xfrm>
              <a:off x="7114397" y="1783431"/>
              <a:ext cx="31763" cy="33865"/>
            </a:xfrm>
            <a:custGeom>
              <a:rect b="b" l="l" r="r" t="t"/>
              <a:pathLst>
                <a:path extrusionOk="0" h="1038" w="975">
                  <a:moveTo>
                    <a:pt x="411" y="1"/>
                  </a:moveTo>
                  <a:cubicBezTo>
                    <a:pt x="200" y="1"/>
                    <a:pt x="1" y="216"/>
                    <a:pt x="118" y="466"/>
                  </a:cubicBezTo>
                  <a:lnTo>
                    <a:pt x="451" y="1038"/>
                  </a:lnTo>
                  <a:cubicBezTo>
                    <a:pt x="618" y="895"/>
                    <a:pt x="784" y="776"/>
                    <a:pt x="975" y="680"/>
                  </a:cubicBezTo>
                  <a:lnTo>
                    <a:pt x="665" y="133"/>
                  </a:lnTo>
                  <a:cubicBezTo>
                    <a:pt x="594" y="40"/>
                    <a:pt x="501" y="1"/>
                    <a:pt x="4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103"/>
            <p:cNvSpPr/>
            <p:nvPr/>
          </p:nvSpPr>
          <p:spPr>
            <a:xfrm>
              <a:off x="7074001" y="1828845"/>
              <a:ext cx="34923" cy="29624"/>
            </a:xfrm>
            <a:custGeom>
              <a:rect b="b" l="l" r="r" t="t"/>
              <a:pathLst>
                <a:path extrusionOk="0" h="908" w="1072">
                  <a:moveTo>
                    <a:pt x="344" y="1"/>
                  </a:moveTo>
                  <a:cubicBezTo>
                    <a:pt x="237" y="1"/>
                    <a:pt x="142" y="53"/>
                    <a:pt x="96" y="146"/>
                  </a:cubicBezTo>
                  <a:cubicBezTo>
                    <a:pt x="0" y="312"/>
                    <a:pt x="48" y="503"/>
                    <a:pt x="215" y="574"/>
                  </a:cubicBezTo>
                  <a:lnTo>
                    <a:pt x="786" y="908"/>
                  </a:lnTo>
                  <a:cubicBezTo>
                    <a:pt x="858" y="717"/>
                    <a:pt x="953" y="527"/>
                    <a:pt x="1072" y="336"/>
                  </a:cubicBezTo>
                  <a:lnTo>
                    <a:pt x="524" y="50"/>
                  </a:lnTo>
                  <a:cubicBezTo>
                    <a:pt x="465" y="17"/>
                    <a:pt x="403" y="1"/>
                    <a:pt x="3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103"/>
            <p:cNvSpPr/>
            <p:nvPr/>
          </p:nvSpPr>
          <p:spPr>
            <a:xfrm>
              <a:off x="7115114" y="1817263"/>
              <a:ext cx="142787" cy="226907"/>
            </a:xfrm>
            <a:custGeom>
              <a:rect b="b" l="l" r="r" t="t"/>
              <a:pathLst>
                <a:path extrusionOk="0" h="6955" w="4383">
                  <a:moveTo>
                    <a:pt x="1790" y="1143"/>
                  </a:moveTo>
                  <a:cubicBezTo>
                    <a:pt x="2320" y="1143"/>
                    <a:pt x="2589" y="1817"/>
                    <a:pt x="2191" y="2215"/>
                  </a:cubicBezTo>
                  <a:cubicBezTo>
                    <a:pt x="2071" y="2336"/>
                    <a:pt x="1920" y="2390"/>
                    <a:pt x="1769" y="2390"/>
                  </a:cubicBezTo>
                  <a:cubicBezTo>
                    <a:pt x="1443" y="2390"/>
                    <a:pt x="1120" y="2137"/>
                    <a:pt x="1120" y="1763"/>
                  </a:cubicBezTo>
                  <a:cubicBezTo>
                    <a:pt x="1120" y="1406"/>
                    <a:pt x="1405" y="1144"/>
                    <a:pt x="1763" y="1144"/>
                  </a:cubicBezTo>
                  <a:cubicBezTo>
                    <a:pt x="1772" y="1143"/>
                    <a:pt x="1781" y="1143"/>
                    <a:pt x="1790" y="1143"/>
                  </a:cubicBezTo>
                  <a:close/>
                  <a:moveTo>
                    <a:pt x="3477" y="2858"/>
                  </a:moveTo>
                  <a:cubicBezTo>
                    <a:pt x="3739" y="2858"/>
                    <a:pt x="3882" y="3192"/>
                    <a:pt x="3692" y="3406"/>
                  </a:cubicBezTo>
                  <a:cubicBezTo>
                    <a:pt x="3624" y="3466"/>
                    <a:pt x="3545" y="3493"/>
                    <a:pt x="3469" y="3493"/>
                  </a:cubicBezTo>
                  <a:cubicBezTo>
                    <a:pt x="3301" y="3493"/>
                    <a:pt x="3144" y="3364"/>
                    <a:pt x="3144" y="3168"/>
                  </a:cubicBezTo>
                  <a:cubicBezTo>
                    <a:pt x="3144" y="3001"/>
                    <a:pt x="3287" y="2858"/>
                    <a:pt x="3477" y="2858"/>
                  </a:cubicBezTo>
                  <a:close/>
                  <a:moveTo>
                    <a:pt x="921" y="3499"/>
                  </a:moveTo>
                  <a:cubicBezTo>
                    <a:pt x="932" y="3499"/>
                    <a:pt x="942" y="3500"/>
                    <a:pt x="953" y="3501"/>
                  </a:cubicBezTo>
                  <a:cubicBezTo>
                    <a:pt x="1239" y="3501"/>
                    <a:pt x="1382" y="3835"/>
                    <a:pt x="1191" y="4025"/>
                  </a:cubicBezTo>
                  <a:cubicBezTo>
                    <a:pt x="1120" y="4097"/>
                    <a:pt x="1035" y="4128"/>
                    <a:pt x="954" y="4128"/>
                  </a:cubicBezTo>
                  <a:cubicBezTo>
                    <a:pt x="792" y="4128"/>
                    <a:pt x="643" y="4001"/>
                    <a:pt x="643" y="3811"/>
                  </a:cubicBezTo>
                  <a:cubicBezTo>
                    <a:pt x="643" y="3655"/>
                    <a:pt x="768" y="3499"/>
                    <a:pt x="921" y="3499"/>
                  </a:cubicBezTo>
                  <a:close/>
                  <a:moveTo>
                    <a:pt x="2739" y="4430"/>
                  </a:moveTo>
                  <a:cubicBezTo>
                    <a:pt x="3073" y="4430"/>
                    <a:pt x="3358" y="4716"/>
                    <a:pt x="3358" y="5049"/>
                  </a:cubicBezTo>
                  <a:cubicBezTo>
                    <a:pt x="3358" y="5436"/>
                    <a:pt x="3053" y="5691"/>
                    <a:pt x="2731" y="5691"/>
                  </a:cubicBezTo>
                  <a:cubicBezTo>
                    <a:pt x="2576" y="5691"/>
                    <a:pt x="2418" y="5633"/>
                    <a:pt x="2287" y="5502"/>
                  </a:cubicBezTo>
                  <a:cubicBezTo>
                    <a:pt x="1882" y="5097"/>
                    <a:pt x="2168" y="4430"/>
                    <a:pt x="2739" y="4430"/>
                  </a:cubicBezTo>
                  <a:close/>
                  <a:moveTo>
                    <a:pt x="2191" y="1"/>
                  </a:moveTo>
                  <a:cubicBezTo>
                    <a:pt x="977" y="1"/>
                    <a:pt x="0" y="977"/>
                    <a:pt x="0" y="2191"/>
                  </a:cubicBezTo>
                  <a:lnTo>
                    <a:pt x="0" y="4740"/>
                  </a:lnTo>
                  <a:cubicBezTo>
                    <a:pt x="0" y="5954"/>
                    <a:pt x="977" y="6931"/>
                    <a:pt x="2191" y="6954"/>
                  </a:cubicBezTo>
                  <a:cubicBezTo>
                    <a:pt x="3406" y="6931"/>
                    <a:pt x="4382" y="5954"/>
                    <a:pt x="4382" y="4740"/>
                  </a:cubicBezTo>
                  <a:lnTo>
                    <a:pt x="4382" y="2191"/>
                  </a:lnTo>
                  <a:cubicBezTo>
                    <a:pt x="4382" y="977"/>
                    <a:pt x="3406" y="1"/>
                    <a:pt x="21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4" name="Google Shape;9334;p103"/>
          <p:cNvGrpSpPr/>
          <p:nvPr/>
        </p:nvGrpSpPr>
        <p:grpSpPr>
          <a:xfrm>
            <a:off x="7776795" y="1766009"/>
            <a:ext cx="371742" cy="349120"/>
            <a:chOff x="7776795" y="1766009"/>
            <a:chExt cx="371742" cy="349120"/>
          </a:xfrm>
        </p:grpSpPr>
        <p:sp>
          <p:nvSpPr>
            <p:cNvPr id="9335" name="Google Shape;9335;p103"/>
            <p:cNvSpPr/>
            <p:nvPr/>
          </p:nvSpPr>
          <p:spPr>
            <a:xfrm>
              <a:off x="7897918" y="1889527"/>
              <a:ext cx="119494" cy="102475"/>
            </a:xfrm>
            <a:custGeom>
              <a:rect b="b" l="l" r="r" t="t"/>
              <a:pathLst>
                <a:path extrusionOk="0" h="3141" w="3668">
                  <a:moveTo>
                    <a:pt x="2096" y="0"/>
                  </a:moveTo>
                  <a:cubicBezTo>
                    <a:pt x="691" y="0"/>
                    <a:pt x="0" y="1691"/>
                    <a:pt x="977" y="2667"/>
                  </a:cubicBezTo>
                  <a:cubicBezTo>
                    <a:pt x="1303" y="2994"/>
                    <a:pt x="1704" y="3140"/>
                    <a:pt x="2095" y="3140"/>
                  </a:cubicBezTo>
                  <a:cubicBezTo>
                    <a:pt x="2901" y="3140"/>
                    <a:pt x="3668" y="2518"/>
                    <a:pt x="3668" y="1572"/>
                  </a:cubicBezTo>
                  <a:cubicBezTo>
                    <a:pt x="3668" y="715"/>
                    <a:pt x="2953" y="0"/>
                    <a:pt x="209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103"/>
            <p:cNvSpPr/>
            <p:nvPr/>
          </p:nvSpPr>
          <p:spPr>
            <a:xfrm>
              <a:off x="7776795" y="1766009"/>
              <a:ext cx="371742" cy="349120"/>
            </a:xfrm>
            <a:custGeom>
              <a:rect b="b" l="l" r="r" t="t"/>
              <a:pathLst>
                <a:path extrusionOk="0" h="10701" w="11411">
                  <a:moveTo>
                    <a:pt x="4123" y="2405"/>
                  </a:moveTo>
                  <a:cubicBezTo>
                    <a:pt x="4409" y="2453"/>
                    <a:pt x="4695" y="2524"/>
                    <a:pt x="4980" y="2596"/>
                  </a:cubicBezTo>
                  <a:cubicBezTo>
                    <a:pt x="4576" y="2786"/>
                    <a:pt x="4218" y="3000"/>
                    <a:pt x="3861" y="3239"/>
                  </a:cubicBezTo>
                  <a:cubicBezTo>
                    <a:pt x="3933" y="2953"/>
                    <a:pt x="4004" y="2667"/>
                    <a:pt x="4123" y="2405"/>
                  </a:cubicBezTo>
                  <a:close/>
                  <a:moveTo>
                    <a:pt x="8290" y="2332"/>
                  </a:moveTo>
                  <a:cubicBezTo>
                    <a:pt x="9976" y="2332"/>
                    <a:pt x="10504" y="3337"/>
                    <a:pt x="9586" y="4818"/>
                  </a:cubicBezTo>
                  <a:lnTo>
                    <a:pt x="9586" y="4818"/>
                  </a:lnTo>
                  <a:cubicBezTo>
                    <a:pt x="9257" y="4443"/>
                    <a:pt x="8905" y="4092"/>
                    <a:pt x="8529" y="3786"/>
                  </a:cubicBezTo>
                  <a:cubicBezTo>
                    <a:pt x="8457" y="3310"/>
                    <a:pt x="8338" y="2810"/>
                    <a:pt x="8172" y="2334"/>
                  </a:cubicBezTo>
                  <a:cubicBezTo>
                    <a:pt x="8211" y="2333"/>
                    <a:pt x="8251" y="2332"/>
                    <a:pt x="8290" y="2332"/>
                  </a:cubicBezTo>
                  <a:close/>
                  <a:moveTo>
                    <a:pt x="3336" y="2332"/>
                  </a:moveTo>
                  <a:cubicBezTo>
                    <a:pt x="3375" y="2332"/>
                    <a:pt x="3415" y="2333"/>
                    <a:pt x="3456" y="2334"/>
                  </a:cubicBezTo>
                  <a:cubicBezTo>
                    <a:pt x="3290" y="2810"/>
                    <a:pt x="3171" y="3310"/>
                    <a:pt x="3099" y="3786"/>
                  </a:cubicBezTo>
                  <a:cubicBezTo>
                    <a:pt x="2718" y="4096"/>
                    <a:pt x="2361" y="4453"/>
                    <a:pt x="2027" y="4834"/>
                  </a:cubicBezTo>
                  <a:cubicBezTo>
                    <a:pt x="1097" y="3322"/>
                    <a:pt x="1644" y="2332"/>
                    <a:pt x="3336" y="2332"/>
                  </a:cubicBezTo>
                  <a:close/>
                  <a:moveTo>
                    <a:pt x="8624" y="4715"/>
                  </a:moveTo>
                  <a:lnTo>
                    <a:pt x="8624" y="4715"/>
                  </a:lnTo>
                  <a:cubicBezTo>
                    <a:pt x="8838" y="4906"/>
                    <a:pt x="9029" y="5120"/>
                    <a:pt x="9219" y="5358"/>
                  </a:cubicBezTo>
                  <a:cubicBezTo>
                    <a:pt x="9029" y="5572"/>
                    <a:pt x="8838" y="5787"/>
                    <a:pt x="8624" y="6001"/>
                  </a:cubicBezTo>
                  <a:cubicBezTo>
                    <a:pt x="8648" y="5572"/>
                    <a:pt x="8648" y="5144"/>
                    <a:pt x="8624" y="4715"/>
                  </a:cubicBezTo>
                  <a:close/>
                  <a:moveTo>
                    <a:pt x="3861" y="7454"/>
                  </a:moveTo>
                  <a:cubicBezTo>
                    <a:pt x="4218" y="7692"/>
                    <a:pt x="4576" y="7906"/>
                    <a:pt x="4957" y="8097"/>
                  </a:cubicBezTo>
                  <a:cubicBezTo>
                    <a:pt x="4671" y="8192"/>
                    <a:pt x="4385" y="8240"/>
                    <a:pt x="4099" y="8287"/>
                  </a:cubicBezTo>
                  <a:cubicBezTo>
                    <a:pt x="4004" y="8025"/>
                    <a:pt x="3909" y="7739"/>
                    <a:pt x="3837" y="7478"/>
                  </a:cubicBezTo>
                  <a:lnTo>
                    <a:pt x="3861" y="7454"/>
                  </a:lnTo>
                  <a:close/>
                  <a:moveTo>
                    <a:pt x="7529" y="2405"/>
                  </a:moveTo>
                  <a:cubicBezTo>
                    <a:pt x="7981" y="3739"/>
                    <a:pt x="8124" y="5168"/>
                    <a:pt x="7933" y="6573"/>
                  </a:cubicBezTo>
                  <a:lnTo>
                    <a:pt x="7957" y="6573"/>
                  </a:lnTo>
                  <a:cubicBezTo>
                    <a:pt x="7529" y="6906"/>
                    <a:pt x="7076" y="7192"/>
                    <a:pt x="6600" y="7430"/>
                  </a:cubicBezTo>
                  <a:cubicBezTo>
                    <a:pt x="6886" y="7525"/>
                    <a:pt x="7171" y="7597"/>
                    <a:pt x="7481" y="7668"/>
                  </a:cubicBezTo>
                  <a:cubicBezTo>
                    <a:pt x="7576" y="7597"/>
                    <a:pt x="7695" y="7525"/>
                    <a:pt x="7767" y="7454"/>
                  </a:cubicBezTo>
                  <a:lnTo>
                    <a:pt x="7767" y="7454"/>
                  </a:lnTo>
                  <a:cubicBezTo>
                    <a:pt x="7695" y="7739"/>
                    <a:pt x="7624" y="8025"/>
                    <a:pt x="7505" y="8311"/>
                  </a:cubicBezTo>
                  <a:cubicBezTo>
                    <a:pt x="5528" y="7930"/>
                    <a:pt x="3718" y="6882"/>
                    <a:pt x="2408" y="5358"/>
                  </a:cubicBezTo>
                  <a:cubicBezTo>
                    <a:pt x="2599" y="5120"/>
                    <a:pt x="2789" y="4906"/>
                    <a:pt x="3004" y="4715"/>
                  </a:cubicBezTo>
                  <a:lnTo>
                    <a:pt x="3004" y="5072"/>
                  </a:lnTo>
                  <a:cubicBezTo>
                    <a:pt x="3194" y="5310"/>
                    <a:pt x="3409" y="5525"/>
                    <a:pt x="3623" y="5715"/>
                  </a:cubicBezTo>
                  <a:cubicBezTo>
                    <a:pt x="3599" y="5191"/>
                    <a:pt x="3647" y="4644"/>
                    <a:pt x="3718" y="4120"/>
                  </a:cubicBezTo>
                  <a:cubicBezTo>
                    <a:pt x="4361" y="3620"/>
                    <a:pt x="5076" y="3215"/>
                    <a:pt x="5814" y="2905"/>
                  </a:cubicBezTo>
                  <a:cubicBezTo>
                    <a:pt x="6314" y="3119"/>
                    <a:pt x="6767" y="3358"/>
                    <a:pt x="7219" y="3643"/>
                  </a:cubicBezTo>
                  <a:cubicBezTo>
                    <a:pt x="7171" y="3334"/>
                    <a:pt x="7076" y="3048"/>
                    <a:pt x="6981" y="2762"/>
                  </a:cubicBezTo>
                  <a:lnTo>
                    <a:pt x="6671" y="2596"/>
                  </a:lnTo>
                  <a:cubicBezTo>
                    <a:pt x="6957" y="2524"/>
                    <a:pt x="7243" y="2453"/>
                    <a:pt x="7529" y="2405"/>
                  </a:cubicBezTo>
                  <a:close/>
                  <a:moveTo>
                    <a:pt x="5814" y="8478"/>
                  </a:moveTo>
                  <a:cubicBezTo>
                    <a:pt x="6266" y="8644"/>
                    <a:pt x="6767" y="8787"/>
                    <a:pt x="7243" y="8883"/>
                  </a:cubicBezTo>
                  <a:cubicBezTo>
                    <a:pt x="6843" y="9632"/>
                    <a:pt x="6319" y="10073"/>
                    <a:pt x="5781" y="10073"/>
                  </a:cubicBezTo>
                  <a:cubicBezTo>
                    <a:pt x="5292" y="10073"/>
                    <a:pt x="4792" y="9710"/>
                    <a:pt x="4361" y="8883"/>
                  </a:cubicBezTo>
                  <a:lnTo>
                    <a:pt x="4385" y="8883"/>
                  </a:lnTo>
                  <a:cubicBezTo>
                    <a:pt x="4861" y="8787"/>
                    <a:pt x="5338" y="8644"/>
                    <a:pt x="5814" y="8478"/>
                  </a:cubicBezTo>
                  <a:close/>
                  <a:moveTo>
                    <a:pt x="5791" y="1"/>
                  </a:moveTo>
                  <a:cubicBezTo>
                    <a:pt x="5037" y="1"/>
                    <a:pt x="4275" y="559"/>
                    <a:pt x="3718" y="1738"/>
                  </a:cubicBezTo>
                  <a:cubicBezTo>
                    <a:pt x="3576" y="1727"/>
                    <a:pt x="3439" y="1721"/>
                    <a:pt x="3307" y="1721"/>
                  </a:cubicBezTo>
                  <a:cubicBezTo>
                    <a:pt x="389" y="1721"/>
                    <a:pt x="1" y="4423"/>
                    <a:pt x="3099" y="6906"/>
                  </a:cubicBezTo>
                  <a:cubicBezTo>
                    <a:pt x="3171" y="7406"/>
                    <a:pt x="3266" y="7882"/>
                    <a:pt x="3432" y="8359"/>
                  </a:cubicBezTo>
                  <a:cubicBezTo>
                    <a:pt x="3364" y="8362"/>
                    <a:pt x="3297" y="8364"/>
                    <a:pt x="3232" y="8364"/>
                  </a:cubicBezTo>
                  <a:cubicBezTo>
                    <a:pt x="1952" y="8364"/>
                    <a:pt x="1242" y="7701"/>
                    <a:pt x="1718" y="6477"/>
                  </a:cubicBezTo>
                  <a:cubicBezTo>
                    <a:pt x="1551" y="6311"/>
                    <a:pt x="1384" y="6096"/>
                    <a:pt x="1265" y="5953"/>
                  </a:cubicBezTo>
                  <a:lnTo>
                    <a:pt x="1265" y="5953"/>
                  </a:lnTo>
                  <a:cubicBezTo>
                    <a:pt x="416" y="7673"/>
                    <a:pt x="1307" y="8995"/>
                    <a:pt x="3288" y="8995"/>
                  </a:cubicBezTo>
                  <a:cubicBezTo>
                    <a:pt x="3419" y="8995"/>
                    <a:pt x="3554" y="8990"/>
                    <a:pt x="3694" y="8978"/>
                  </a:cubicBezTo>
                  <a:cubicBezTo>
                    <a:pt x="4243" y="10123"/>
                    <a:pt x="5025" y="10701"/>
                    <a:pt x="5806" y="10701"/>
                  </a:cubicBezTo>
                  <a:cubicBezTo>
                    <a:pt x="6958" y="10701"/>
                    <a:pt x="8108" y="9446"/>
                    <a:pt x="8505" y="6906"/>
                  </a:cubicBezTo>
                  <a:cubicBezTo>
                    <a:pt x="8886" y="6596"/>
                    <a:pt x="9243" y="6239"/>
                    <a:pt x="9577" y="5882"/>
                  </a:cubicBezTo>
                  <a:lnTo>
                    <a:pt x="9577" y="5882"/>
                  </a:lnTo>
                  <a:cubicBezTo>
                    <a:pt x="10315" y="7073"/>
                    <a:pt x="10196" y="8097"/>
                    <a:pt x="8815" y="8311"/>
                  </a:cubicBezTo>
                  <a:cubicBezTo>
                    <a:pt x="8743" y="8549"/>
                    <a:pt x="8672" y="8763"/>
                    <a:pt x="8576" y="8978"/>
                  </a:cubicBezTo>
                  <a:cubicBezTo>
                    <a:pt x="10482" y="8883"/>
                    <a:pt x="11410" y="7406"/>
                    <a:pt x="9981" y="5358"/>
                  </a:cubicBezTo>
                  <a:cubicBezTo>
                    <a:pt x="11345" y="3395"/>
                    <a:pt x="10558" y="1710"/>
                    <a:pt x="8309" y="1710"/>
                  </a:cubicBezTo>
                  <a:cubicBezTo>
                    <a:pt x="7611" y="1710"/>
                    <a:pt x="6773" y="1872"/>
                    <a:pt x="5814" y="2238"/>
                  </a:cubicBezTo>
                  <a:cubicBezTo>
                    <a:pt x="5338" y="2048"/>
                    <a:pt x="4861" y="1905"/>
                    <a:pt x="4385" y="1810"/>
                  </a:cubicBezTo>
                  <a:cubicBezTo>
                    <a:pt x="4773" y="1077"/>
                    <a:pt x="5274" y="621"/>
                    <a:pt x="5804" y="621"/>
                  </a:cubicBezTo>
                  <a:cubicBezTo>
                    <a:pt x="6152" y="621"/>
                    <a:pt x="6512" y="818"/>
                    <a:pt x="6862" y="1262"/>
                  </a:cubicBezTo>
                  <a:cubicBezTo>
                    <a:pt x="7100" y="1191"/>
                    <a:pt x="7314" y="1167"/>
                    <a:pt x="7552" y="1143"/>
                  </a:cubicBezTo>
                  <a:cubicBezTo>
                    <a:pt x="7053" y="394"/>
                    <a:pt x="6424" y="1"/>
                    <a:pt x="57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37" name="Google Shape;9337;p103"/>
          <p:cNvSpPr/>
          <p:nvPr/>
        </p:nvSpPr>
        <p:spPr>
          <a:xfrm>
            <a:off x="7853678" y="2325397"/>
            <a:ext cx="225045" cy="81595"/>
          </a:xfrm>
          <a:custGeom>
            <a:rect b="b" l="l" r="r" t="t"/>
            <a:pathLst>
              <a:path extrusionOk="0" h="2501" w="6908">
                <a:moveTo>
                  <a:pt x="310" y="0"/>
                </a:moveTo>
                <a:cubicBezTo>
                  <a:pt x="144" y="0"/>
                  <a:pt x="1" y="143"/>
                  <a:pt x="1" y="310"/>
                </a:cubicBezTo>
                <a:lnTo>
                  <a:pt x="1" y="2191"/>
                </a:lnTo>
                <a:cubicBezTo>
                  <a:pt x="1" y="2358"/>
                  <a:pt x="144" y="2501"/>
                  <a:pt x="310" y="2501"/>
                </a:cubicBezTo>
                <a:lnTo>
                  <a:pt x="6597" y="2501"/>
                </a:lnTo>
                <a:cubicBezTo>
                  <a:pt x="6764" y="2501"/>
                  <a:pt x="6907" y="2358"/>
                  <a:pt x="6907" y="2191"/>
                </a:cubicBezTo>
                <a:lnTo>
                  <a:pt x="6907" y="310"/>
                </a:lnTo>
                <a:cubicBezTo>
                  <a:pt x="6883" y="143"/>
                  <a:pt x="6764" y="0"/>
                  <a:pt x="659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103"/>
          <p:cNvSpPr/>
          <p:nvPr/>
        </p:nvSpPr>
        <p:spPr>
          <a:xfrm>
            <a:off x="7833513" y="2427155"/>
            <a:ext cx="265376" cy="247102"/>
          </a:xfrm>
          <a:custGeom>
            <a:rect b="b" l="l" r="r" t="t"/>
            <a:pathLst>
              <a:path extrusionOk="0" h="7574" w="8146">
                <a:moveTo>
                  <a:pt x="4049" y="1192"/>
                </a:moveTo>
                <a:cubicBezTo>
                  <a:pt x="5311" y="1192"/>
                  <a:pt x="6311" y="2216"/>
                  <a:pt x="6264" y="3454"/>
                </a:cubicBezTo>
                <a:lnTo>
                  <a:pt x="6264" y="4073"/>
                </a:lnTo>
                <a:cubicBezTo>
                  <a:pt x="6264" y="4478"/>
                  <a:pt x="6002" y="4835"/>
                  <a:pt x="5645" y="4978"/>
                </a:cubicBezTo>
                <a:lnTo>
                  <a:pt x="5645" y="5335"/>
                </a:lnTo>
                <a:cubicBezTo>
                  <a:pt x="5645" y="5859"/>
                  <a:pt x="5216" y="6288"/>
                  <a:pt x="4692" y="6288"/>
                </a:cubicBezTo>
                <a:lnTo>
                  <a:pt x="3454" y="6288"/>
                </a:lnTo>
                <a:cubicBezTo>
                  <a:pt x="2930" y="6288"/>
                  <a:pt x="2501" y="5859"/>
                  <a:pt x="2501" y="5335"/>
                </a:cubicBezTo>
                <a:lnTo>
                  <a:pt x="2501" y="4978"/>
                </a:lnTo>
                <a:cubicBezTo>
                  <a:pt x="2120" y="4835"/>
                  <a:pt x="1882" y="4478"/>
                  <a:pt x="1882" y="4073"/>
                </a:cubicBezTo>
                <a:lnTo>
                  <a:pt x="1882" y="3478"/>
                </a:lnTo>
                <a:cubicBezTo>
                  <a:pt x="1811" y="2239"/>
                  <a:pt x="2811" y="1192"/>
                  <a:pt x="4049" y="1192"/>
                </a:cubicBezTo>
                <a:close/>
                <a:moveTo>
                  <a:pt x="1144" y="1"/>
                </a:moveTo>
                <a:cubicBezTo>
                  <a:pt x="501" y="1"/>
                  <a:pt x="1" y="525"/>
                  <a:pt x="1" y="1144"/>
                </a:cubicBezTo>
                <a:lnTo>
                  <a:pt x="1" y="6431"/>
                </a:lnTo>
                <a:cubicBezTo>
                  <a:pt x="1" y="7050"/>
                  <a:pt x="501" y="7574"/>
                  <a:pt x="1144" y="7574"/>
                </a:cubicBezTo>
                <a:lnTo>
                  <a:pt x="7002" y="7574"/>
                </a:lnTo>
                <a:cubicBezTo>
                  <a:pt x="7621" y="7574"/>
                  <a:pt x="8145" y="7050"/>
                  <a:pt x="8145" y="6431"/>
                </a:cubicBezTo>
                <a:lnTo>
                  <a:pt x="8145" y="1168"/>
                </a:lnTo>
                <a:cubicBezTo>
                  <a:pt x="8145" y="525"/>
                  <a:pt x="7621" y="1"/>
                  <a:pt x="700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103"/>
          <p:cNvSpPr/>
          <p:nvPr/>
        </p:nvSpPr>
        <p:spPr>
          <a:xfrm>
            <a:off x="7912643" y="2486956"/>
            <a:ext cx="104737" cy="123616"/>
          </a:xfrm>
          <a:custGeom>
            <a:rect b="b" l="l" r="r" t="t"/>
            <a:pathLst>
              <a:path extrusionOk="0" h="3789" w="3215">
                <a:moveTo>
                  <a:pt x="986" y="1320"/>
                </a:moveTo>
                <a:cubicBezTo>
                  <a:pt x="1154" y="1320"/>
                  <a:pt x="1311" y="1449"/>
                  <a:pt x="1311" y="1645"/>
                </a:cubicBezTo>
                <a:cubicBezTo>
                  <a:pt x="1311" y="1788"/>
                  <a:pt x="1168" y="1930"/>
                  <a:pt x="1025" y="1930"/>
                </a:cubicBezTo>
                <a:lnTo>
                  <a:pt x="1025" y="1954"/>
                </a:lnTo>
                <a:cubicBezTo>
                  <a:pt x="739" y="1954"/>
                  <a:pt x="572" y="1621"/>
                  <a:pt x="763" y="1407"/>
                </a:cubicBezTo>
                <a:cubicBezTo>
                  <a:pt x="830" y="1347"/>
                  <a:pt x="909" y="1320"/>
                  <a:pt x="986" y="1320"/>
                </a:cubicBezTo>
                <a:close/>
                <a:moveTo>
                  <a:pt x="2256" y="1320"/>
                </a:moveTo>
                <a:cubicBezTo>
                  <a:pt x="2416" y="1320"/>
                  <a:pt x="2573" y="1449"/>
                  <a:pt x="2573" y="1645"/>
                </a:cubicBezTo>
                <a:cubicBezTo>
                  <a:pt x="2595" y="1799"/>
                  <a:pt x="2453" y="1933"/>
                  <a:pt x="2300" y="1933"/>
                </a:cubicBezTo>
                <a:cubicBezTo>
                  <a:pt x="2288" y="1933"/>
                  <a:pt x="2275" y="1932"/>
                  <a:pt x="2263" y="1930"/>
                </a:cubicBezTo>
                <a:lnTo>
                  <a:pt x="2263" y="1954"/>
                </a:lnTo>
                <a:cubicBezTo>
                  <a:pt x="1977" y="1954"/>
                  <a:pt x="1858" y="1597"/>
                  <a:pt x="2049" y="1407"/>
                </a:cubicBezTo>
                <a:cubicBezTo>
                  <a:pt x="2109" y="1347"/>
                  <a:pt x="2182" y="1320"/>
                  <a:pt x="2256" y="1320"/>
                </a:cubicBezTo>
                <a:close/>
                <a:moveTo>
                  <a:pt x="1643" y="2566"/>
                </a:moveTo>
                <a:cubicBezTo>
                  <a:pt x="1805" y="2566"/>
                  <a:pt x="1954" y="2693"/>
                  <a:pt x="1954" y="2883"/>
                </a:cubicBezTo>
                <a:cubicBezTo>
                  <a:pt x="1954" y="3050"/>
                  <a:pt x="1811" y="3193"/>
                  <a:pt x="1644" y="3193"/>
                </a:cubicBezTo>
                <a:cubicBezTo>
                  <a:pt x="1358" y="3193"/>
                  <a:pt x="1215" y="2859"/>
                  <a:pt x="1406" y="2669"/>
                </a:cubicBezTo>
                <a:cubicBezTo>
                  <a:pt x="1477" y="2597"/>
                  <a:pt x="1562" y="2566"/>
                  <a:pt x="1643" y="2566"/>
                </a:cubicBezTo>
                <a:close/>
                <a:moveTo>
                  <a:pt x="1639" y="1"/>
                </a:moveTo>
                <a:cubicBezTo>
                  <a:pt x="1625" y="1"/>
                  <a:pt x="1611" y="1"/>
                  <a:pt x="1596" y="2"/>
                </a:cubicBezTo>
                <a:cubicBezTo>
                  <a:pt x="715" y="2"/>
                  <a:pt x="1" y="740"/>
                  <a:pt x="48" y="1645"/>
                </a:cubicBezTo>
                <a:lnTo>
                  <a:pt x="72" y="1645"/>
                </a:lnTo>
                <a:lnTo>
                  <a:pt x="72" y="2240"/>
                </a:lnTo>
                <a:cubicBezTo>
                  <a:pt x="72" y="2407"/>
                  <a:pt x="215" y="2550"/>
                  <a:pt x="382" y="2550"/>
                </a:cubicBezTo>
                <a:cubicBezTo>
                  <a:pt x="548" y="2550"/>
                  <a:pt x="691" y="2693"/>
                  <a:pt x="691" y="2859"/>
                </a:cubicBezTo>
                <a:lnTo>
                  <a:pt x="691" y="3478"/>
                </a:lnTo>
                <a:cubicBezTo>
                  <a:pt x="691" y="3645"/>
                  <a:pt x="834" y="3788"/>
                  <a:pt x="1001" y="3788"/>
                </a:cubicBezTo>
                <a:lnTo>
                  <a:pt x="2263" y="3788"/>
                </a:lnTo>
                <a:cubicBezTo>
                  <a:pt x="2430" y="3788"/>
                  <a:pt x="2573" y="3645"/>
                  <a:pt x="2573" y="3478"/>
                </a:cubicBezTo>
                <a:lnTo>
                  <a:pt x="2573" y="2859"/>
                </a:lnTo>
                <a:cubicBezTo>
                  <a:pt x="2573" y="2693"/>
                  <a:pt x="2716" y="2550"/>
                  <a:pt x="2882" y="2550"/>
                </a:cubicBezTo>
                <a:cubicBezTo>
                  <a:pt x="3049" y="2550"/>
                  <a:pt x="3168" y="2407"/>
                  <a:pt x="3168" y="2240"/>
                </a:cubicBezTo>
                <a:lnTo>
                  <a:pt x="3168" y="1621"/>
                </a:lnTo>
                <a:cubicBezTo>
                  <a:pt x="3215" y="730"/>
                  <a:pt x="2524" y="1"/>
                  <a:pt x="16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40" name="Google Shape;9340;p103"/>
          <p:cNvGrpSpPr/>
          <p:nvPr/>
        </p:nvGrpSpPr>
        <p:grpSpPr>
          <a:xfrm>
            <a:off x="7079409" y="2324614"/>
            <a:ext cx="265376" cy="349642"/>
            <a:chOff x="7079409" y="2324614"/>
            <a:chExt cx="265376" cy="349642"/>
          </a:xfrm>
        </p:grpSpPr>
        <p:sp>
          <p:nvSpPr>
            <p:cNvPr id="9341" name="Google Shape;9341;p103"/>
            <p:cNvSpPr/>
            <p:nvPr/>
          </p:nvSpPr>
          <p:spPr>
            <a:xfrm>
              <a:off x="7079409" y="2510283"/>
              <a:ext cx="61343" cy="40455"/>
            </a:xfrm>
            <a:custGeom>
              <a:rect b="b" l="l" r="r" t="t"/>
              <a:pathLst>
                <a:path extrusionOk="0" h="1240" w="1883">
                  <a:moveTo>
                    <a:pt x="1" y="1"/>
                  </a:moveTo>
                  <a:lnTo>
                    <a:pt x="1" y="1239"/>
                  </a:lnTo>
                  <a:lnTo>
                    <a:pt x="1882" y="1239"/>
                  </a:lnTo>
                  <a:lnTo>
                    <a:pt x="18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103"/>
            <p:cNvSpPr/>
            <p:nvPr/>
          </p:nvSpPr>
          <p:spPr>
            <a:xfrm>
              <a:off x="7161667" y="2570900"/>
              <a:ext cx="40364" cy="41205"/>
            </a:xfrm>
            <a:custGeom>
              <a:rect b="b" l="l" r="r" t="t"/>
              <a:pathLst>
                <a:path extrusionOk="0" h="1263" w="1239">
                  <a:moveTo>
                    <a:pt x="0" y="0"/>
                  </a:moveTo>
                  <a:lnTo>
                    <a:pt x="0" y="1263"/>
                  </a:lnTo>
                  <a:lnTo>
                    <a:pt x="1239" y="1263"/>
                  </a:lnTo>
                  <a:lnTo>
                    <a:pt x="123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103"/>
            <p:cNvSpPr/>
            <p:nvPr/>
          </p:nvSpPr>
          <p:spPr>
            <a:xfrm>
              <a:off x="7079409" y="2570900"/>
              <a:ext cx="61343" cy="41205"/>
            </a:xfrm>
            <a:custGeom>
              <a:rect b="b" l="l" r="r" t="t"/>
              <a:pathLst>
                <a:path extrusionOk="0" h="1263" w="1883">
                  <a:moveTo>
                    <a:pt x="1" y="0"/>
                  </a:moveTo>
                  <a:lnTo>
                    <a:pt x="1" y="1263"/>
                  </a:lnTo>
                  <a:lnTo>
                    <a:pt x="1882" y="1263"/>
                  </a:lnTo>
                  <a:lnTo>
                    <a:pt x="188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103"/>
            <p:cNvSpPr/>
            <p:nvPr/>
          </p:nvSpPr>
          <p:spPr>
            <a:xfrm>
              <a:off x="7283474" y="2510283"/>
              <a:ext cx="61311" cy="40455"/>
            </a:xfrm>
            <a:custGeom>
              <a:rect b="b" l="l" r="r" t="t"/>
              <a:pathLst>
                <a:path extrusionOk="0" h="1240" w="1882">
                  <a:moveTo>
                    <a:pt x="0" y="1"/>
                  </a:moveTo>
                  <a:lnTo>
                    <a:pt x="0" y="1239"/>
                  </a:lnTo>
                  <a:lnTo>
                    <a:pt x="1882" y="1239"/>
                  </a:lnTo>
                  <a:lnTo>
                    <a:pt x="18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103"/>
            <p:cNvSpPr/>
            <p:nvPr/>
          </p:nvSpPr>
          <p:spPr>
            <a:xfrm>
              <a:off x="7263276" y="2386765"/>
              <a:ext cx="20980" cy="41205"/>
            </a:xfrm>
            <a:custGeom>
              <a:rect b="b" l="l" r="r" t="t"/>
              <a:pathLst>
                <a:path extrusionOk="0" h="1263" w="644">
                  <a:moveTo>
                    <a:pt x="192" y="0"/>
                  </a:moveTo>
                  <a:cubicBezTo>
                    <a:pt x="72" y="0"/>
                    <a:pt x="1" y="96"/>
                    <a:pt x="1" y="215"/>
                  </a:cubicBezTo>
                  <a:lnTo>
                    <a:pt x="1" y="1072"/>
                  </a:lnTo>
                  <a:cubicBezTo>
                    <a:pt x="1" y="1167"/>
                    <a:pt x="72" y="1263"/>
                    <a:pt x="192" y="1263"/>
                  </a:cubicBezTo>
                  <a:lnTo>
                    <a:pt x="453" y="1263"/>
                  </a:lnTo>
                  <a:cubicBezTo>
                    <a:pt x="549" y="1263"/>
                    <a:pt x="644" y="1167"/>
                    <a:pt x="644" y="1072"/>
                  </a:cubicBezTo>
                  <a:lnTo>
                    <a:pt x="644" y="215"/>
                  </a:lnTo>
                  <a:cubicBezTo>
                    <a:pt x="644" y="96"/>
                    <a:pt x="549" y="0"/>
                    <a:pt x="4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103"/>
            <p:cNvSpPr/>
            <p:nvPr/>
          </p:nvSpPr>
          <p:spPr>
            <a:xfrm>
              <a:off x="7079409" y="2324614"/>
              <a:ext cx="265376" cy="164724"/>
            </a:xfrm>
            <a:custGeom>
              <a:rect b="b" l="l" r="r" t="t"/>
              <a:pathLst>
                <a:path extrusionOk="0" h="5049" w="8146">
                  <a:moveTo>
                    <a:pt x="6097" y="1286"/>
                  </a:moveTo>
                  <a:cubicBezTo>
                    <a:pt x="6550" y="1286"/>
                    <a:pt x="6907" y="1667"/>
                    <a:pt x="6907" y="2120"/>
                  </a:cubicBezTo>
                  <a:lnTo>
                    <a:pt x="6907" y="2977"/>
                  </a:lnTo>
                  <a:cubicBezTo>
                    <a:pt x="6907" y="3430"/>
                    <a:pt x="6550" y="3787"/>
                    <a:pt x="6097" y="3811"/>
                  </a:cubicBezTo>
                  <a:lnTo>
                    <a:pt x="5836" y="3811"/>
                  </a:lnTo>
                  <a:cubicBezTo>
                    <a:pt x="5383" y="3787"/>
                    <a:pt x="5002" y="3430"/>
                    <a:pt x="5002" y="2977"/>
                  </a:cubicBezTo>
                  <a:lnTo>
                    <a:pt x="5026" y="2120"/>
                  </a:lnTo>
                  <a:cubicBezTo>
                    <a:pt x="5026" y="1667"/>
                    <a:pt x="5383" y="1286"/>
                    <a:pt x="5836" y="1286"/>
                  </a:cubicBezTo>
                  <a:close/>
                  <a:moveTo>
                    <a:pt x="930" y="0"/>
                  </a:moveTo>
                  <a:cubicBezTo>
                    <a:pt x="406" y="24"/>
                    <a:pt x="1" y="429"/>
                    <a:pt x="1" y="953"/>
                  </a:cubicBezTo>
                  <a:lnTo>
                    <a:pt x="1" y="5049"/>
                  </a:lnTo>
                  <a:lnTo>
                    <a:pt x="8146" y="5049"/>
                  </a:lnTo>
                  <a:lnTo>
                    <a:pt x="8146" y="953"/>
                  </a:lnTo>
                  <a:cubicBezTo>
                    <a:pt x="8146" y="429"/>
                    <a:pt x="7717" y="0"/>
                    <a:pt x="72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103"/>
            <p:cNvSpPr/>
            <p:nvPr/>
          </p:nvSpPr>
          <p:spPr>
            <a:xfrm>
              <a:off x="7222163" y="2570900"/>
              <a:ext cx="41145" cy="41205"/>
            </a:xfrm>
            <a:custGeom>
              <a:rect b="b" l="l" r="r" t="t"/>
              <a:pathLst>
                <a:path extrusionOk="0" h="1263" w="1263">
                  <a:moveTo>
                    <a:pt x="1" y="0"/>
                  </a:moveTo>
                  <a:lnTo>
                    <a:pt x="1" y="1263"/>
                  </a:lnTo>
                  <a:lnTo>
                    <a:pt x="1263" y="1263"/>
                  </a:lnTo>
                  <a:lnTo>
                    <a:pt x="126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103"/>
            <p:cNvSpPr/>
            <p:nvPr/>
          </p:nvSpPr>
          <p:spPr>
            <a:xfrm>
              <a:off x="7222163" y="2510283"/>
              <a:ext cx="41145" cy="40455"/>
            </a:xfrm>
            <a:custGeom>
              <a:rect b="b" l="l" r="r" t="t"/>
              <a:pathLst>
                <a:path extrusionOk="0" h="1240" w="1263">
                  <a:moveTo>
                    <a:pt x="1" y="1"/>
                  </a:moveTo>
                  <a:lnTo>
                    <a:pt x="1" y="1239"/>
                  </a:lnTo>
                  <a:lnTo>
                    <a:pt x="1263" y="1239"/>
                  </a:lnTo>
                  <a:lnTo>
                    <a:pt x="126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103"/>
            <p:cNvSpPr/>
            <p:nvPr/>
          </p:nvSpPr>
          <p:spPr>
            <a:xfrm>
              <a:off x="7079409" y="2633051"/>
              <a:ext cx="61343" cy="41205"/>
            </a:xfrm>
            <a:custGeom>
              <a:rect b="b" l="l" r="r" t="t"/>
              <a:pathLst>
                <a:path extrusionOk="0" h="1263" w="1883">
                  <a:moveTo>
                    <a:pt x="1" y="1"/>
                  </a:moveTo>
                  <a:lnTo>
                    <a:pt x="1" y="334"/>
                  </a:lnTo>
                  <a:cubicBezTo>
                    <a:pt x="1" y="834"/>
                    <a:pt x="406" y="1263"/>
                    <a:pt x="930" y="1263"/>
                  </a:cubicBezTo>
                  <a:lnTo>
                    <a:pt x="1882" y="1263"/>
                  </a:lnTo>
                  <a:lnTo>
                    <a:pt x="18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103"/>
            <p:cNvSpPr/>
            <p:nvPr/>
          </p:nvSpPr>
          <p:spPr>
            <a:xfrm>
              <a:off x="7161667" y="2510283"/>
              <a:ext cx="40364" cy="40455"/>
            </a:xfrm>
            <a:custGeom>
              <a:rect b="b" l="l" r="r" t="t"/>
              <a:pathLst>
                <a:path extrusionOk="0" h="1240" w="1239">
                  <a:moveTo>
                    <a:pt x="0" y="1"/>
                  </a:moveTo>
                  <a:lnTo>
                    <a:pt x="0" y="1239"/>
                  </a:lnTo>
                  <a:lnTo>
                    <a:pt x="1239" y="1239"/>
                  </a:lnTo>
                  <a:lnTo>
                    <a:pt x="123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103"/>
            <p:cNvSpPr/>
            <p:nvPr/>
          </p:nvSpPr>
          <p:spPr>
            <a:xfrm>
              <a:off x="7283474" y="2570900"/>
              <a:ext cx="61311" cy="103356"/>
            </a:xfrm>
            <a:custGeom>
              <a:rect b="b" l="l" r="r" t="t"/>
              <a:pathLst>
                <a:path extrusionOk="0" h="3168" w="1882">
                  <a:moveTo>
                    <a:pt x="0" y="0"/>
                  </a:moveTo>
                  <a:lnTo>
                    <a:pt x="0" y="3168"/>
                  </a:lnTo>
                  <a:lnTo>
                    <a:pt x="953" y="3168"/>
                  </a:lnTo>
                  <a:cubicBezTo>
                    <a:pt x="1453" y="3168"/>
                    <a:pt x="1882" y="2739"/>
                    <a:pt x="1882" y="2239"/>
                  </a:cubicBezTo>
                  <a:lnTo>
                    <a:pt x="188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103"/>
            <p:cNvSpPr/>
            <p:nvPr/>
          </p:nvSpPr>
          <p:spPr>
            <a:xfrm>
              <a:off x="7222163" y="2633051"/>
              <a:ext cx="41145" cy="41205"/>
            </a:xfrm>
            <a:custGeom>
              <a:rect b="b" l="l" r="r" t="t"/>
              <a:pathLst>
                <a:path extrusionOk="0" h="1263" w="1263">
                  <a:moveTo>
                    <a:pt x="1" y="1"/>
                  </a:moveTo>
                  <a:lnTo>
                    <a:pt x="1" y="1263"/>
                  </a:lnTo>
                  <a:lnTo>
                    <a:pt x="1263" y="1263"/>
                  </a:lnTo>
                  <a:lnTo>
                    <a:pt x="126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103"/>
            <p:cNvSpPr/>
            <p:nvPr/>
          </p:nvSpPr>
          <p:spPr>
            <a:xfrm>
              <a:off x="7161667" y="2633051"/>
              <a:ext cx="40364" cy="41205"/>
            </a:xfrm>
            <a:custGeom>
              <a:rect b="b" l="l" r="r" t="t"/>
              <a:pathLst>
                <a:path extrusionOk="0" h="1263" w="1239">
                  <a:moveTo>
                    <a:pt x="0" y="1"/>
                  </a:moveTo>
                  <a:lnTo>
                    <a:pt x="0" y="1263"/>
                  </a:lnTo>
                  <a:lnTo>
                    <a:pt x="1239" y="1263"/>
                  </a:lnTo>
                  <a:lnTo>
                    <a:pt x="123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4" name="Google Shape;9354;p103"/>
          <p:cNvGrpSpPr/>
          <p:nvPr/>
        </p:nvGrpSpPr>
        <p:grpSpPr>
          <a:xfrm>
            <a:off x="6281293" y="2325332"/>
            <a:ext cx="353433" cy="349120"/>
            <a:chOff x="6281293" y="2325332"/>
            <a:chExt cx="353433" cy="349120"/>
          </a:xfrm>
        </p:grpSpPr>
        <p:sp>
          <p:nvSpPr>
            <p:cNvPr id="9355" name="Google Shape;9355;p103"/>
            <p:cNvSpPr/>
            <p:nvPr/>
          </p:nvSpPr>
          <p:spPr>
            <a:xfrm>
              <a:off x="6416880" y="2509533"/>
              <a:ext cx="81476" cy="164919"/>
            </a:xfrm>
            <a:custGeom>
              <a:rect b="b" l="l" r="r" t="t"/>
              <a:pathLst>
                <a:path extrusionOk="0" h="5055" w="2501">
                  <a:moveTo>
                    <a:pt x="0" y="0"/>
                  </a:moveTo>
                  <a:lnTo>
                    <a:pt x="0" y="4739"/>
                  </a:lnTo>
                  <a:cubicBezTo>
                    <a:pt x="0" y="4926"/>
                    <a:pt x="148" y="5055"/>
                    <a:pt x="315" y="5055"/>
                  </a:cubicBezTo>
                  <a:cubicBezTo>
                    <a:pt x="360" y="5055"/>
                    <a:pt x="407" y="5045"/>
                    <a:pt x="453" y="5025"/>
                  </a:cubicBezTo>
                  <a:lnTo>
                    <a:pt x="2334" y="4072"/>
                  </a:lnTo>
                  <a:cubicBezTo>
                    <a:pt x="2429" y="4025"/>
                    <a:pt x="2501" y="3906"/>
                    <a:pt x="2501" y="3787"/>
                  </a:cubicBezTo>
                  <a:lnTo>
                    <a:pt x="250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103"/>
            <p:cNvSpPr/>
            <p:nvPr/>
          </p:nvSpPr>
          <p:spPr>
            <a:xfrm>
              <a:off x="6281293" y="2325332"/>
              <a:ext cx="353433" cy="163256"/>
            </a:xfrm>
            <a:custGeom>
              <a:rect b="b" l="l" r="r" t="t"/>
              <a:pathLst>
                <a:path extrusionOk="0" h="5004" w="10849">
                  <a:moveTo>
                    <a:pt x="371" y="1"/>
                  </a:moveTo>
                  <a:cubicBezTo>
                    <a:pt x="128" y="1"/>
                    <a:pt x="1" y="296"/>
                    <a:pt x="162" y="502"/>
                  </a:cubicBezTo>
                  <a:lnTo>
                    <a:pt x="3805" y="5003"/>
                  </a:lnTo>
                  <a:lnTo>
                    <a:pt x="7020" y="5003"/>
                  </a:lnTo>
                  <a:lnTo>
                    <a:pt x="10688" y="502"/>
                  </a:lnTo>
                  <a:cubicBezTo>
                    <a:pt x="10848" y="296"/>
                    <a:pt x="10699" y="1"/>
                    <a:pt x="10454" y="1"/>
                  </a:cubicBezTo>
                  <a:cubicBezTo>
                    <a:pt x="10445" y="1"/>
                    <a:pt x="10435" y="1"/>
                    <a:pt x="10426" y="2"/>
                  </a:cubicBezTo>
                  <a:lnTo>
                    <a:pt x="400" y="2"/>
                  </a:lnTo>
                  <a:cubicBezTo>
                    <a:pt x="390" y="1"/>
                    <a:pt x="381" y="1"/>
                    <a:pt x="37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7" name="Google Shape;9357;p103"/>
          <p:cNvGrpSpPr/>
          <p:nvPr/>
        </p:nvGrpSpPr>
        <p:grpSpPr>
          <a:xfrm>
            <a:off x="5522139" y="2324810"/>
            <a:ext cx="376466" cy="350425"/>
            <a:chOff x="5522139" y="2324810"/>
            <a:chExt cx="376466" cy="350425"/>
          </a:xfrm>
        </p:grpSpPr>
        <p:sp>
          <p:nvSpPr>
            <p:cNvPr id="9358" name="Google Shape;9358;p103"/>
            <p:cNvSpPr/>
            <p:nvPr/>
          </p:nvSpPr>
          <p:spPr>
            <a:xfrm>
              <a:off x="5655023" y="2428721"/>
              <a:ext cx="119494" cy="102475"/>
            </a:xfrm>
            <a:custGeom>
              <a:rect b="b" l="l" r="r" t="t"/>
              <a:pathLst>
                <a:path extrusionOk="0" h="3141" w="3668">
                  <a:moveTo>
                    <a:pt x="2096" y="0"/>
                  </a:moveTo>
                  <a:cubicBezTo>
                    <a:pt x="691" y="0"/>
                    <a:pt x="1" y="1691"/>
                    <a:pt x="1001" y="2668"/>
                  </a:cubicBezTo>
                  <a:cubicBezTo>
                    <a:pt x="1320" y="2994"/>
                    <a:pt x="1715" y="3141"/>
                    <a:pt x="2102" y="3141"/>
                  </a:cubicBezTo>
                  <a:cubicBezTo>
                    <a:pt x="2901" y="3141"/>
                    <a:pt x="3668" y="2518"/>
                    <a:pt x="3668" y="1572"/>
                  </a:cubicBezTo>
                  <a:cubicBezTo>
                    <a:pt x="3668" y="715"/>
                    <a:pt x="2954" y="0"/>
                    <a:pt x="209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103"/>
            <p:cNvSpPr/>
            <p:nvPr/>
          </p:nvSpPr>
          <p:spPr>
            <a:xfrm>
              <a:off x="5573449" y="2532827"/>
              <a:ext cx="118843" cy="121887"/>
            </a:xfrm>
            <a:custGeom>
              <a:rect b="b" l="l" r="r" t="t"/>
              <a:pathLst>
                <a:path extrusionOk="0" h="3736" w="3648">
                  <a:moveTo>
                    <a:pt x="3124" y="1"/>
                  </a:moveTo>
                  <a:lnTo>
                    <a:pt x="2219" y="1287"/>
                  </a:lnTo>
                  <a:cubicBezTo>
                    <a:pt x="2061" y="1229"/>
                    <a:pt x="1908" y="1203"/>
                    <a:pt x="1763" y="1203"/>
                  </a:cubicBezTo>
                  <a:cubicBezTo>
                    <a:pt x="643" y="1203"/>
                    <a:pt x="0" y="2763"/>
                    <a:pt x="1076" y="3501"/>
                  </a:cubicBezTo>
                  <a:cubicBezTo>
                    <a:pt x="1314" y="3665"/>
                    <a:pt x="1560" y="3736"/>
                    <a:pt x="1795" y="3736"/>
                  </a:cubicBezTo>
                  <a:cubicBezTo>
                    <a:pt x="2758" y="3736"/>
                    <a:pt x="3528" y="2544"/>
                    <a:pt x="2743" y="1644"/>
                  </a:cubicBezTo>
                  <a:lnTo>
                    <a:pt x="3648" y="358"/>
                  </a:lnTo>
                  <a:cubicBezTo>
                    <a:pt x="3457" y="263"/>
                    <a:pt x="3267" y="143"/>
                    <a:pt x="312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103"/>
            <p:cNvSpPr/>
            <p:nvPr/>
          </p:nvSpPr>
          <p:spPr>
            <a:xfrm>
              <a:off x="5763636" y="2324810"/>
              <a:ext cx="120081" cy="109392"/>
            </a:xfrm>
            <a:custGeom>
              <a:rect b="b" l="l" r="r" t="t"/>
              <a:pathLst>
                <a:path extrusionOk="0" h="3353" w="3686">
                  <a:moveTo>
                    <a:pt x="1923" y="1"/>
                  </a:moveTo>
                  <a:cubicBezTo>
                    <a:pt x="1029" y="1"/>
                    <a:pt x="244" y="1042"/>
                    <a:pt x="882" y="1971"/>
                  </a:cubicBezTo>
                  <a:lnTo>
                    <a:pt x="1" y="2947"/>
                  </a:lnTo>
                  <a:cubicBezTo>
                    <a:pt x="191" y="3066"/>
                    <a:pt x="334" y="3185"/>
                    <a:pt x="453" y="3352"/>
                  </a:cubicBezTo>
                  <a:lnTo>
                    <a:pt x="1358" y="2376"/>
                  </a:lnTo>
                  <a:cubicBezTo>
                    <a:pt x="1560" y="2479"/>
                    <a:pt x="1759" y="2524"/>
                    <a:pt x="1948" y="2524"/>
                  </a:cubicBezTo>
                  <a:cubicBezTo>
                    <a:pt x="2980" y="2524"/>
                    <a:pt x="3686" y="1153"/>
                    <a:pt x="2739" y="328"/>
                  </a:cubicBezTo>
                  <a:cubicBezTo>
                    <a:pt x="2482" y="99"/>
                    <a:pt x="2197" y="1"/>
                    <a:pt x="192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103"/>
            <p:cNvSpPr/>
            <p:nvPr/>
          </p:nvSpPr>
          <p:spPr>
            <a:xfrm>
              <a:off x="5522139" y="2387841"/>
              <a:ext cx="137575" cy="102540"/>
            </a:xfrm>
            <a:custGeom>
              <a:rect b="b" l="l" r="r" t="t"/>
              <a:pathLst>
                <a:path extrusionOk="0" h="3143" w="4223">
                  <a:moveTo>
                    <a:pt x="1773" y="1"/>
                  </a:moveTo>
                  <a:cubicBezTo>
                    <a:pt x="1116" y="1"/>
                    <a:pt x="462" y="382"/>
                    <a:pt x="269" y="1206"/>
                  </a:cubicBezTo>
                  <a:cubicBezTo>
                    <a:pt x="0" y="2358"/>
                    <a:pt x="915" y="3143"/>
                    <a:pt x="1833" y="3143"/>
                  </a:cubicBezTo>
                  <a:cubicBezTo>
                    <a:pt x="2376" y="3143"/>
                    <a:pt x="2921" y="2868"/>
                    <a:pt x="3222" y="2230"/>
                  </a:cubicBezTo>
                  <a:lnTo>
                    <a:pt x="4032" y="2420"/>
                  </a:lnTo>
                  <a:cubicBezTo>
                    <a:pt x="4056" y="2206"/>
                    <a:pt x="4127" y="1992"/>
                    <a:pt x="4222" y="1825"/>
                  </a:cubicBezTo>
                  <a:lnTo>
                    <a:pt x="3365" y="1611"/>
                  </a:lnTo>
                  <a:cubicBezTo>
                    <a:pt x="3391" y="574"/>
                    <a:pt x="2579" y="1"/>
                    <a:pt x="177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103"/>
            <p:cNvSpPr/>
            <p:nvPr/>
          </p:nvSpPr>
          <p:spPr>
            <a:xfrm>
              <a:off x="5753081" y="2528162"/>
              <a:ext cx="145524" cy="147074"/>
            </a:xfrm>
            <a:custGeom>
              <a:rect b="b" l="l" r="r" t="t"/>
              <a:pathLst>
                <a:path extrusionOk="0" h="4508" w="4467">
                  <a:moveTo>
                    <a:pt x="706" y="1"/>
                  </a:moveTo>
                  <a:cubicBezTo>
                    <a:pt x="563" y="144"/>
                    <a:pt x="396" y="286"/>
                    <a:pt x="229" y="406"/>
                  </a:cubicBezTo>
                  <a:lnTo>
                    <a:pt x="1110" y="1787"/>
                  </a:lnTo>
                  <a:cubicBezTo>
                    <a:pt x="1" y="2877"/>
                    <a:pt x="944" y="4508"/>
                    <a:pt x="2197" y="4508"/>
                  </a:cubicBezTo>
                  <a:cubicBezTo>
                    <a:pt x="2477" y="4508"/>
                    <a:pt x="2772" y="4427"/>
                    <a:pt x="3063" y="4240"/>
                  </a:cubicBezTo>
                  <a:cubicBezTo>
                    <a:pt x="4467" y="3339"/>
                    <a:pt x="3678" y="1333"/>
                    <a:pt x="2268" y="1333"/>
                  </a:cubicBezTo>
                  <a:cubicBezTo>
                    <a:pt x="2075" y="1333"/>
                    <a:pt x="1870" y="1370"/>
                    <a:pt x="1658" y="1453"/>
                  </a:cubicBezTo>
                  <a:lnTo>
                    <a:pt x="70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3" name="Google Shape;9363;p103"/>
          <p:cNvGrpSpPr/>
          <p:nvPr/>
        </p:nvGrpSpPr>
        <p:grpSpPr>
          <a:xfrm>
            <a:off x="4715520" y="2325397"/>
            <a:ext cx="408098" cy="349610"/>
            <a:chOff x="4715520" y="2325397"/>
            <a:chExt cx="408098" cy="349610"/>
          </a:xfrm>
        </p:grpSpPr>
        <p:sp>
          <p:nvSpPr>
            <p:cNvPr id="9364" name="Google Shape;9364;p103"/>
            <p:cNvSpPr/>
            <p:nvPr/>
          </p:nvSpPr>
          <p:spPr>
            <a:xfrm>
              <a:off x="4901701" y="2387156"/>
              <a:ext cx="94703" cy="73439"/>
            </a:xfrm>
            <a:custGeom>
              <a:rect b="b" l="l" r="r" t="t"/>
              <a:pathLst>
                <a:path extrusionOk="0" h="2251" w="2907">
                  <a:moveTo>
                    <a:pt x="1453" y="0"/>
                  </a:moveTo>
                  <a:cubicBezTo>
                    <a:pt x="959" y="0"/>
                    <a:pt x="465" y="108"/>
                    <a:pt x="1" y="322"/>
                  </a:cubicBezTo>
                  <a:lnTo>
                    <a:pt x="1120" y="2251"/>
                  </a:lnTo>
                  <a:cubicBezTo>
                    <a:pt x="1227" y="2215"/>
                    <a:pt x="1340" y="2197"/>
                    <a:pt x="1453" y="2197"/>
                  </a:cubicBezTo>
                  <a:cubicBezTo>
                    <a:pt x="1567" y="2197"/>
                    <a:pt x="1680" y="2215"/>
                    <a:pt x="1787" y="2251"/>
                  </a:cubicBezTo>
                  <a:lnTo>
                    <a:pt x="2906" y="322"/>
                  </a:lnTo>
                  <a:cubicBezTo>
                    <a:pt x="2442" y="108"/>
                    <a:pt x="1948" y="0"/>
                    <a:pt x="14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103"/>
            <p:cNvSpPr/>
            <p:nvPr/>
          </p:nvSpPr>
          <p:spPr>
            <a:xfrm>
              <a:off x="4837327" y="2509533"/>
              <a:ext cx="83040" cy="82378"/>
            </a:xfrm>
            <a:custGeom>
              <a:rect b="b" l="l" r="r" t="t"/>
              <a:pathLst>
                <a:path extrusionOk="0" h="2525" w="2549">
                  <a:moveTo>
                    <a:pt x="2215" y="0"/>
                  </a:moveTo>
                  <a:lnTo>
                    <a:pt x="0" y="24"/>
                  </a:lnTo>
                  <a:cubicBezTo>
                    <a:pt x="95" y="1024"/>
                    <a:pt x="619" y="1929"/>
                    <a:pt x="1429" y="2524"/>
                  </a:cubicBezTo>
                  <a:lnTo>
                    <a:pt x="2548" y="596"/>
                  </a:lnTo>
                  <a:cubicBezTo>
                    <a:pt x="2382" y="429"/>
                    <a:pt x="2262" y="214"/>
                    <a:pt x="221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103"/>
            <p:cNvSpPr/>
            <p:nvPr/>
          </p:nvSpPr>
          <p:spPr>
            <a:xfrm>
              <a:off x="4921866" y="2479224"/>
              <a:ext cx="47368" cy="41173"/>
            </a:xfrm>
            <a:custGeom>
              <a:rect b="b" l="l" r="r" t="t"/>
              <a:pathLst>
                <a:path extrusionOk="0" h="1262" w="1454">
                  <a:moveTo>
                    <a:pt x="834" y="0"/>
                  </a:moveTo>
                  <a:cubicBezTo>
                    <a:pt x="263" y="0"/>
                    <a:pt x="1" y="667"/>
                    <a:pt x="382" y="1072"/>
                  </a:cubicBezTo>
                  <a:cubicBezTo>
                    <a:pt x="513" y="1203"/>
                    <a:pt x="672" y="1262"/>
                    <a:pt x="826" y="1262"/>
                  </a:cubicBezTo>
                  <a:cubicBezTo>
                    <a:pt x="1149" y="1262"/>
                    <a:pt x="1454" y="1006"/>
                    <a:pt x="1454" y="620"/>
                  </a:cubicBezTo>
                  <a:cubicBezTo>
                    <a:pt x="1454" y="286"/>
                    <a:pt x="1168" y="0"/>
                    <a:pt x="8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103"/>
            <p:cNvSpPr/>
            <p:nvPr/>
          </p:nvSpPr>
          <p:spPr>
            <a:xfrm>
              <a:off x="4977736" y="2510283"/>
              <a:ext cx="83040" cy="81628"/>
            </a:xfrm>
            <a:custGeom>
              <a:rect b="b" l="l" r="r" t="t"/>
              <a:pathLst>
                <a:path extrusionOk="0" h="2502" w="2549">
                  <a:moveTo>
                    <a:pt x="358" y="1"/>
                  </a:moveTo>
                  <a:cubicBezTo>
                    <a:pt x="286" y="215"/>
                    <a:pt x="167" y="406"/>
                    <a:pt x="1" y="573"/>
                  </a:cubicBezTo>
                  <a:lnTo>
                    <a:pt x="1120" y="2501"/>
                  </a:lnTo>
                  <a:cubicBezTo>
                    <a:pt x="1930" y="1906"/>
                    <a:pt x="2453" y="1001"/>
                    <a:pt x="254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103"/>
            <p:cNvSpPr/>
            <p:nvPr/>
          </p:nvSpPr>
          <p:spPr>
            <a:xfrm>
              <a:off x="4715520" y="2325397"/>
              <a:ext cx="408098" cy="349610"/>
            </a:xfrm>
            <a:custGeom>
              <a:rect b="b" l="l" r="r" t="t"/>
              <a:pathLst>
                <a:path extrusionOk="0" h="10716" w="12527">
                  <a:moveTo>
                    <a:pt x="7168" y="1256"/>
                  </a:moveTo>
                  <a:cubicBezTo>
                    <a:pt x="7877" y="1256"/>
                    <a:pt x="8585" y="1441"/>
                    <a:pt x="9216" y="1810"/>
                  </a:cubicBezTo>
                  <a:cubicBezTo>
                    <a:pt x="9359" y="1881"/>
                    <a:pt x="9407" y="2072"/>
                    <a:pt x="9312" y="2239"/>
                  </a:cubicBezTo>
                  <a:lnTo>
                    <a:pt x="8050" y="4430"/>
                  </a:lnTo>
                  <a:cubicBezTo>
                    <a:pt x="8216" y="4596"/>
                    <a:pt x="8335" y="4811"/>
                    <a:pt x="8383" y="5025"/>
                  </a:cubicBezTo>
                  <a:lnTo>
                    <a:pt x="10931" y="5025"/>
                  </a:lnTo>
                  <a:cubicBezTo>
                    <a:pt x="11098" y="5025"/>
                    <a:pt x="11241" y="5168"/>
                    <a:pt x="11241" y="5358"/>
                  </a:cubicBezTo>
                  <a:cubicBezTo>
                    <a:pt x="11241" y="6811"/>
                    <a:pt x="10455" y="8145"/>
                    <a:pt x="9216" y="8883"/>
                  </a:cubicBezTo>
                  <a:cubicBezTo>
                    <a:pt x="9165" y="8905"/>
                    <a:pt x="9111" y="8916"/>
                    <a:pt x="9059" y="8916"/>
                  </a:cubicBezTo>
                  <a:cubicBezTo>
                    <a:pt x="8943" y="8916"/>
                    <a:pt x="8837" y="8862"/>
                    <a:pt x="8788" y="8764"/>
                  </a:cubicBezTo>
                  <a:lnTo>
                    <a:pt x="7502" y="6549"/>
                  </a:lnTo>
                  <a:cubicBezTo>
                    <a:pt x="7395" y="6585"/>
                    <a:pt x="7282" y="6603"/>
                    <a:pt x="7168" y="6603"/>
                  </a:cubicBezTo>
                  <a:cubicBezTo>
                    <a:pt x="7055" y="6603"/>
                    <a:pt x="6942" y="6585"/>
                    <a:pt x="6835" y="6549"/>
                  </a:cubicBezTo>
                  <a:lnTo>
                    <a:pt x="5549" y="8788"/>
                  </a:lnTo>
                  <a:cubicBezTo>
                    <a:pt x="5503" y="8880"/>
                    <a:pt x="5407" y="8932"/>
                    <a:pt x="5300" y="8932"/>
                  </a:cubicBezTo>
                  <a:cubicBezTo>
                    <a:pt x="5241" y="8932"/>
                    <a:pt x="5179" y="8917"/>
                    <a:pt x="5120" y="8883"/>
                  </a:cubicBezTo>
                  <a:cubicBezTo>
                    <a:pt x="3858" y="8168"/>
                    <a:pt x="3096" y="6811"/>
                    <a:pt x="3096" y="5358"/>
                  </a:cubicBezTo>
                  <a:cubicBezTo>
                    <a:pt x="3096" y="5192"/>
                    <a:pt x="3239" y="5049"/>
                    <a:pt x="3406" y="5049"/>
                  </a:cubicBezTo>
                  <a:lnTo>
                    <a:pt x="5954" y="5049"/>
                  </a:lnTo>
                  <a:cubicBezTo>
                    <a:pt x="6001" y="4811"/>
                    <a:pt x="6121" y="4620"/>
                    <a:pt x="6287" y="4453"/>
                  </a:cubicBezTo>
                  <a:lnTo>
                    <a:pt x="5025" y="2239"/>
                  </a:lnTo>
                  <a:cubicBezTo>
                    <a:pt x="4930" y="2072"/>
                    <a:pt x="4977" y="1881"/>
                    <a:pt x="5120" y="1810"/>
                  </a:cubicBezTo>
                  <a:cubicBezTo>
                    <a:pt x="5751" y="1441"/>
                    <a:pt x="6460" y="1256"/>
                    <a:pt x="7168" y="1256"/>
                  </a:cubicBezTo>
                  <a:close/>
                  <a:moveTo>
                    <a:pt x="7168" y="0"/>
                  </a:moveTo>
                  <a:cubicBezTo>
                    <a:pt x="2382" y="0"/>
                    <a:pt x="0" y="5763"/>
                    <a:pt x="3382" y="9145"/>
                  </a:cubicBezTo>
                  <a:cubicBezTo>
                    <a:pt x="4474" y="10230"/>
                    <a:pt x="5815" y="10715"/>
                    <a:pt x="7130" y="10715"/>
                  </a:cubicBezTo>
                  <a:cubicBezTo>
                    <a:pt x="9886" y="10715"/>
                    <a:pt x="12527" y="8583"/>
                    <a:pt x="12527" y="5358"/>
                  </a:cubicBezTo>
                  <a:cubicBezTo>
                    <a:pt x="12527" y="2382"/>
                    <a:pt x="10121" y="0"/>
                    <a:pt x="71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9" name="Google Shape;9369;p103"/>
          <p:cNvGrpSpPr/>
          <p:nvPr/>
        </p:nvGrpSpPr>
        <p:grpSpPr>
          <a:xfrm>
            <a:off x="4020381" y="2336261"/>
            <a:ext cx="348384" cy="327131"/>
            <a:chOff x="4020381" y="2336261"/>
            <a:chExt cx="348384" cy="327131"/>
          </a:xfrm>
        </p:grpSpPr>
        <p:sp>
          <p:nvSpPr>
            <p:cNvPr id="9370" name="Google Shape;9370;p103"/>
            <p:cNvSpPr/>
            <p:nvPr/>
          </p:nvSpPr>
          <p:spPr>
            <a:xfrm>
              <a:off x="4041329" y="2336261"/>
              <a:ext cx="307238" cy="80845"/>
            </a:xfrm>
            <a:custGeom>
              <a:rect b="b" l="l" r="r" t="t"/>
              <a:pathLst>
                <a:path extrusionOk="0" h="2478" w="9431">
                  <a:moveTo>
                    <a:pt x="334" y="1"/>
                  </a:moveTo>
                  <a:cubicBezTo>
                    <a:pt x="143" y="1"/>
                    <a:pt x="0" y="120"/>
                    <a:pt x="0" y="310"/>
                  </a:cubicBezTo>
                  <a:lnTo>
                    <a:pt x="0" y="1548"/>
                  </a:lnTo>
                  <a:cubicBezTo>
                    <a:pt x="0" y="1739"/>
                    <a:pt x="143" y="1882"/>
                    <a:pt x="310" y="1882"/>
                  </a:cubicBezTo>
                  <a:lnTo>
                    <a:pt x="3144" y="1882"/>
                  </a:lnTo>
                  <a:lnTo>
                    <a:pt x="3144" y="2477"/>
                  </a:lnTo>
                  <a:lnTo>
                    <a:pt x="6287" y="2477"/>
                  </a:lnTo>
                  <a:lnTo>
                    <a:pt x="6287" y="1882"/>
                  </a:lnTo>
                  <a:lnTo>
                    <a:pt x="9098" y="1882"/>
                  </a:lnTo>
                  <a:cubicBezTo>
                    <a:pt x="9288" y="1882"/>
                    <a:pt x="9431" y="1739"/>
                    <a:pt x="9431" y="1548"/>
                  </a:cubicBezTo>
                  <a:lnTo>
                    <a:pt x="9431" y="310"/>
                  </a:lnTo>
                  <a:cubicBezTo>
                    <a:pt x="9431" y="120"/>
                    <a:pt x="9288" y="1"/>
                    <a:pt x="90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103"/>
            <p:cNvSpPr/>
            <p:nvPr/>
          </p:nvSpPr>
          <p:spPr>
            <a:xfrm>
              <a:off x="4112706" y="2488555"/>
              <a:ext cx="143569" cy="123159"/>
            </a:xfrm>
            <a:custGeom>
              <a:rect b="b" l="l" r="r" t="t"/>
              <a:pathLst>
                <a:path extrusionOk="0" h="3775" w="4407">
                  <a:moveTo>
                    <a:pt x="3191" y="906"/>
                  </a:moveTo>
                  <a:cubicBezTo>
                    <a:pt x="3431" y="906"/>
                    <a:pt x="3644" y="1215"/>
                    <a:pt x="3406" y="1453"/>
                  </a:cubicBezTo>
                  <a:lnTo>
                    <a:pt x="2763" y="2120"/>
                  </a:lnTo>
                  <a:cubicBezTo>
                    <a:pt x="2705" y="2159"/>
                    <a:pt x="2646" y="2197"/>
                    <a:pt x="2575" y="2197"/>
                  </a:cubicBezTo>
                  <a:cubicBezTo>
                    <a:pt x="2559" y="2197"/>
                    <a:pt x="2542" y="2195"/>
                    <a:pt x="2525" y="2191"/>
                  </a:cubicBezTo>
                  <a:cubicBezTo>
                    <a:pt x="2512" y="2195"/>
                    <a:pt x="2498" y="2197"/>
                    <a:pt x="2483" y="2197"/>
                  </a:cubicBezTo>
                  <a:cubicBezTo>
                    <a:pt x="2420" y="2197"/>
                    <a:pt x="2349" y="2159"/>
                    <a:pt x="2310" y="2120"/>
                  </a:cubicBezTo>
                  <a:cubicBezTo>
                    <a:pt x="2167" y="2001"/>
                    <a:pt x="2167" y="1786"/>
                    <a:pt x="2310" y="1667"/>
                  </a:cubicBezTo>
                  <a:lnTo>
                    <a:pt x="2977" y="1000"/>
                  </a:lnTo>
                  <a:cubicBezTo>
                    <a:pt x="3043" y="934"/>
                    <a:pt x="3118" y="906"/>
                    <a:pt x="3191" y="906"/>
                  </a:cubicBezTo>
                  <a:close/>
                  <a:moveTo>
                    <a:pt x="2525" y="0"/>
                  </a:moveTo>
                  <a:cubicBezTo>
                    <a:pt x="834" y="0"/>
                    <a:pt x="0" y="2024"/>
                    <a:pt x="1191" y="3215"/>
                  </a:cubicBezTo>
                  <a:cubicBezTo>
                    <a:pt x="1577" y="3601"/>
                    <a:pt x="2052" y="3775"/>
                    <a:pt x="2516" y="3775"/>
                  </a:cubicBezTo>
                  <a:cubicBezTo>
                    <a:pt x="3482" y="3775"/>
                    <a:pt x="4406" y="3024"/>
                    <a:pt x="4406" y="1881"/>
                  </a:cubicBezTo>
                  <a:cubicBezTo>
                    <a:pt x="4406" y="857"/>
                    <a:pt x="3549" y="0"/>
                    <a:pt x="25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103"/>
            <p:cNvSpPr/>
            <p:nvPr/>
          </p:nvSpPr>
          <p:spPr>
            <a:xfrm>
              <a:off x="4020381" y="2437268"/>
              <a:ext cx="348384" cy="226124"/>
            </a:xfrm>
            <a:custGeom>
              <a:rect b="b" l="l" r="r" t="t"/>
              <a:pathLst>
                <a:path extrusionOk="0" h="6931" w="10694">
                  <a:moveTo>
                    <a:pt x="5345" y="941"/>
                  </a:moveTo>
                  <a:cubicBezTo>
                    <a:pt x="6633" y="941"/>
                    <a:pt x="7859" y="1942"/>
                    <a:pt x="7859" y="3453"/>
                  </a:cubicBezTo>
                  <a:cubicBezTo>
                    <a:pt x="7859" y="4835"/>
                    <a:pt x="6740" y="5978"/>
                    <a:pt x="5359" y="5978"/>
                  </a:cubicBezTo>
                  <a:cubicBezTo>
                    <a:pt x="3120" y="5978"/>
                    <a:pt x="2001" y="3263"/>
                    <a:pt x="3573" y="1691"/>
                  </a:cubicBezTo>
                  <a:cubicBezTo>
                    <a:pt x="4091" y="1173"/>
                    <a:pt x="4725" y="941"/>
                    <a:pt x="5345" y="941"/>
                  </a:cubicBezTo>
                  <a:close/>
                  <a:moveTo>
                    <a:pt x="1644" y="0"/>
                  </a:moveTo>
                  <a:lnTo>
                    <a:pt x="48" y="2382"/>
                  </a:lnTo>
                  <a:cubicBezTo>
                    <a:pt x="24" y="2429"/>
                    <a:pt x="0" y="2477"/>
                    <a:pt x="0" y="2549"/>
                  </a:cubicBezTo>
                  <a:lnTo>
                    <a:pt x="0" y="6621"/>
                  </a:lnTo>
                  <a:cubicBezTo>
                    <a:pt x="0" y="6788"/>
                    <a:pt x="143" y="6930"/>
                    <a:pt x="310" y="6930"/>
                  </a:cubicBezTo>
                  <a:lnTo>
                    <a:pt x="10384" y="6930"/>
                  </a:lnTo>
                  <a:cubicBezTo>
                    <a:pt x="10550" y="6930"/>
                    <a:pt x="10693" y="6788"/>
                    <a:pt x="10693" y="6621"/>
                  </a:cubicBezTo>
                  <a:lnTo>
                    <a:pt x="10693" y="2596"/>
                  </a:lnTo>
                  <a:cubicBezTo>
                    <a:pt x="10693" y="2549"/>
                    <a:pt x="10693" y="2477"/>
                    <a:pt x="10669" y="2429"/>
                  </a:cubicBezTo>
                  <a:lnTo>
                    <a:pt x="907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73" name="Google Shape;9373;p103"/>
          <p:cNvSpPr/>
          <p:nvPr/>
        </p:nvSpPr>
        <p:spPr>
          <a:xfrm>
            <a:off x="3265496" y="2448850"/>
            <a:ext cx="20980" cy="101888"/>
          </a:xfrm>
          <a:custGeom>
            <a:rect b="b" l="l" r="r" t="t"/>
            <a:pathLst>
              <a:path extrusionOk="0" h="3123" w="644">
                <a:moveTo>
                  <a:pt x="251" y="0"/>
                </a:moveTo>
                <a:cubicBezTo>
                  <a:pt x="103" y="0"/>
                  <a:pt x="1" y="136"/>
                  <a:pt x="1" y="312"/>
                </a:cubicBezTo>
                <a:lnTo>
                  <a:pt x="1" y="2813"/>
                </a:lnTo>
                <a:cubicBezTo>
                  <a:pt x="1" y="2979"/>
                  <a:pt x="120" y="3122"/>
                  <a:pt x="287" y="3122"/>
                </a:cubicBezTo>
                <a:lnTo>
                  <a:pt x="644" y="3122"/>
                </a:lnTo>
                <a:cubicBezTo>
                  <a:pt x="644" y="3027"/>
                  <a:pt x="620" y="2908"/>
                  <a:pt x="644" y="2813"/>
                </a:cubicBezTo>
                <a:lnTo>
                  <a:pt x="644" y="312"/>
                </a:lnTo>
                <a:cubicBezTo>
                  <a:pt x="620" y="193"/>
                  <a:pt x="644" y="98"/>
                  <a:pt x="644" y="3"/>
                </a:cubicBezTo>
                <a:lnTo>
                  <a:pt x="287" y="3"/>
                </a:lnTo>
                <a:cubicBezTo>
                  <a:pt x="275" y="1"/>
                  <a:pt x="263" y="0"/>
                  <a:pt x="2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103"/>
          <p:cNvSpPr/>
          <p:nvPr/>
        </p:nvSpPr>
        <p:spPr>
          <a:xfrm>
            <a:off x="3592118" y="2448850"/>
            <a:ext cx="21762" cy="101888"/>
          </a:xfrm>
          <a:custGeom>
            <a:rect b="b" l="l" r="r" t="t"/>
            <a:pathLst>
              <a:path extrusionOk="0" h="3123" w="668">
                <a:moveTo>
                  <a:pt x="394" y="0"/>
                </a:moveTo>
                <a:cubicBezTo>
                  <a:pt x="382" y="0"/>
                  <a:pt x="370" y="1"/>
                  <a:pt x="358" y="3"/>
                </a:cubicBezTo>
                <a:lnTo>
                  <a:pt x="1" y="3"/>
                </a:lnTo>
                <a:cubicBezTo>
                  <a:pt x="1" y="98"/>
                  <a:pt x="25" y="193"/>
                  <a:pt x="25" y="312"/>
                </a:cubicBezTo>
                <a:lnTo>
                  <a:pt x="25" y="2813"/>
                </a:lnTo>
                <a:cubicBezTo>
                  <a:pt x="25" y="2908"/>
                  <a:pt x="1" y="3027"/>
                  <a:pt x="1" y="3122"/>
                </a:cubicBezTo>
                <a:lnTo>
                  <a:pt x="358" y="3122"/>
                </a:lnTo>
                <a:cubicBezTo>
                  <a:pt x="525" y="3122"/>
                  <a:pt x="668" y="2979"/>
                  <a:pt x="668" y="2813"/>
                </a:cubicBezTo>
                <a:lnTo>
                  <a:pt x="668" y="312"/>
                </a:lnTo>
                <a:cubicBezTo>
                  <a:pt x="668" y="136"/>
                  <a:pt x="545" y="0"/>
                  <a:pt x="3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103"/>
          <p:cNvSpPr/>
          <p:nvPr/>
        </p:nvSpPr>
        <p:spPr>
          <a:xfrm>
            <a:off x="3306641" y="2407743"/>
            <a:ext cx="265344" cy="184951"/>
          </a:xfrm>
          <a:custGeom>
            <a:rect b="b" l="l" r="r" t="t"/>
            <a:pathLst>
              <a:path extrusionOk="0" h="5669" w="8145">
                <a:moveTo>
                  <a:pt x="1572" y="0"/>
                </a:moveTo>
                <a:cubicBezTo>
                  <a:pt x="691" y="0"/>
                  <a:pt x="0" y="715"/>
                  <a:pt x="0" y="1572"/>
                </a:cubicBezTo>
                <a:lnTo>
                  <a:pt x="0" y="4073"/>
                </a:lnTo>
                <a:cubicBezTo>
                  <a:pt x="0" y="4954"/>
                  <a:pt x="691" y="5644"/>
                  <a:pt x="1572" y="5644"/>
                </a:cubicBezTo>
                <a:lnTo>
                  <a:pt x="2644" y="5644"/>
                </a:lnTo>
                <a:cubicBezTo>
                  <a:pt x="3120" y="5644"/>
                  <a:pt x="3572" y="5335"/>
                  <a:pt x="3715" y="4859"/>
                </a:cubicBezTo>
                <a:lnTo>
                  <a:pt x="3953" y="4192"/>
                </a:lnTo>
                <a:cubicBezTo>
                  <a:pt x="3977" y="4132"/>
                  <a:pt x="4025" y="4102"/>
                  <a:pt x="4072" y="4102"/>
                </a:cubicBezTo>
                <a:cubicBezTo>
                  <a:pt x="4120" y="4102"/>
                  <a:pt x="4168" y="4132"/>
                  <a:pt x="4191" y="4192"/>
                </a:cubicBezTo>
                <a:lnTo>
                  <a:pt x="4430" y="4859"/>
                </a:lnTo>
                <a:cubicBezTo>
                  <a:pt x="4573" y="5335"/>
                  <a:pt x="5001" y="5644"/>
                  <a:pt x="5501" y="5668"/>
                </a:cubicBezTo>
                <a:lnTo>
                  <a:pt x="6573" y="5668"/>
                </a:lnTo>
                <a:cubicBezTo>
                  <a:pt x="7430" y="5668"/>
                  <a:pt x="8145" y="4954"/>
                  <a:pt x="8145" y="4097"/>
                </a:cubicBezTo>
                <a:lnTo>
                  <a:pt x="8145" y="1572"/>
                </a:lnTo>
                <a:cubicBezTo>
                  <a:pt x="8145" y="715"/>
                  <a:pt x="7454" y="0"/>
                  <a:pt x="65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6" name="Google Shape;9376;p103"/>
          <p:cNvGrpSpPr/>
          <p:nvPr/>
        </p:nvGrpSpPr>
        <p:grpSpPr>
          <a:xfrm>
            <a:off x="2508329" y="2325397"/>
            <a:ext cx="397250" cy="348663"/>
            <a:chOff x="2508329" y="2325397"/>
            <a:chExt cx="397250" cy="348663"/>
          </a:xfrm>
        </p:grpSpPr>
        <p:sp>
          <p:nvSpPr>
            <p:cNvPr id="9377" name="Google Shape;9377;p103"/>
            <p:cNvSpPr/>
            <p:nvPr/>
          </p:nvSpPr>
          <p:spPr>
            <a:xfrm>
              <a:off x="2578143" y="2535176"/>
              <a:ext cx="72941" cy="73047"/>
            </a:xfrm>
            <a:custGeom>
              <a:rect b="b" l="l" r="r" t="t"/>
              <a:pathLst>
                <a:path extrusionOk="0" h="2239" w="2239">
                  <a:moveTo>
                    <a:pt x="453" y="0"/>
                  </a:moveTo>
                  <a:lnTo>
                    <a:pt x="0" y="452"/>
                  </a:lnTo>
                  <a:lnTo>
                    <a:pt x="1786" y="2239"/>
                  </a:lnTo>
                  <a:lnTo>
                    <a:pt x="2239" y="1786"/>
                  </a:lnTo>
                  <a:cubicBezTo>
                    <a:pt x="1501" y="1357"/>
                    <a:pt x="881" y="738"/>
                    <a:pt x="4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103"/>
            <p:cNvSpPr/>
            <p:nvPr/>
          </p:nvSpPr>
          <p:spPr>
            <a:xfrm>
              <a:off x="2508329" y="2564669"/>
              <a:ext cx="112523" cy="109392"/>
            </a:xfrm>
            <a:custGeom>
              <a:rect b="b" l="l" r="r" t="t"/>
              <a:pathLst>
                <a:path extrusionOk="0" h="3353" w="3454">
                  <a:moveTo>
                    <a:pt x="1667" y="1"/>
                  </a:moveTo>
                  <a:lnTo>
                    <a:pt x="476" y="1192"/>
                  </a:lnTo>
                  <a:cubicBezTo>
                    <a:pt x="0" y="1692"/>
                    <a:pt x="0" y="2478"/>
                    <a:pt x="476" y="2978"/>
                  </a:cubicBezTo>
                  <a:cubicBezTo>
                    <a:pt x="726" y="3228"/>
                    <a:pt x="1054" y="3353"/>
                    <a:pt x="1378" y="3353"/>
                  </a:cubicBezTo>
                  <a:cubicBezTo>
                    <a:pt x="1703" y="3353"/>
                    <a:pt x="2024" y="3228"/>
                    <a:pt x="2262" y="2978"/>
                  </a:cubicBezTo>
                  <a:lnTo>
                    <a:pt x="3453" y="1787"/>
                  </a:lnTo>
                  <a:lnTo>
                    <a:pt x="166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103"/>
            <p:cNvSpPr/>
            <p:nvPr/>
          </p:nvSpPr>
          <p:spPr>
            <a:xfrm>
              <a:off x="2634763" y="2366570"/>
              <a:ext cx="215728" cy="185049"/>
            </a:xfrm>
            <a:custGeom>
              <a:rect b="b" l="l" r="r" t="t"/>
              <a:pathLst>
                <a:path extrusionOk="0" h="5672" w="6622">
                  <a:moveTo>
                    <a:pt x="2835" y="0"/>
                  </a:moveTo>
                  <a:cubicBezTo>
                    <a:pt x="1263" y="0"/>
                    <a:pt x="1" y="1262"/>
                    <a:pt x="1" y="2834"/>
                  </a:cubicBezTo>
                  <a:cubicBezTo>
                    <a:pt x="1" y="4542"/>
                    <a:pt x="1395" y="5671"/>
                    <a:pt x="2850" y="5671"/>
                  </a:cubicBezTo>
                  <a:cubicBezTo>
                    <a:pt x="3547" y="5671"/>
                    <a:pt x="4257" y="5413"/>
                    <a:pt x="4835" y="4835"/>
                  </a:cubicBezTo>
                  <a:cubicBezTo>
                    <a:pt x="6621" y="3049"/>
                    <a:pt x="5359" y="0"/>
                    <a:pt x="283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103"/>
            <p:cNvSpPr/>
            <p:nvPr/>
          </p:nvSpPr>
          <p:spPr>
            <a:xfrm>
              <a:off x="2593650" y="2325397"/>
              <a:ext cx="311930" cy="267623"/>
            </a:xfrm>
            <a:custGeom>
              <a:rect b="b" l="l" r="r" t="t"/>
              <a:pathLst>
                <a:path extrusionOk="0" h="8203" w="9575">
                  <a:moveTo>
                    <a:pt x="4121" y="617"/>
                  </a:moveTo>
                  <a:cubicBezTo>
                    <a:pt x="4972" y="617"/>
                    <a:pt x="5840" y="934"/>
                    <a:pt x="6550" y="1643"/>
                  </a:cubicBezTo>
                  <a:cubicBezTo>
                    <a:pt x="8741" y="3834"/>
                    <a:pt x="7193" y="7549"/>
                    <a:pt x="4097" y="7573"/>
                  </a:cubicBezTo>
                  <a:cubicBezTo>
                    <a:pt x="2192" y="7573"/>
                    <a:pt x="620" y="6025"/>
                    <a:pt x="620" y="4096"/>
                  </a:cubicBezTo>
                  <a:lnTo>
                    <a:pt x="644" y="4096"/>
                  </a:lnTo>
                  <a:cubicBezTo>
                    <a:pt x="644" y="2002"/>
                    <a:pt x="2343" y="617"/>
                    <a:pt x="4121" y="617"/>
                  </a:cubicBezTo>
                  <a:close/>
                  <a:moveTo>
                    <a:pt x="4097" y="0"/>
                  </a:moveTo>
                  <a:cubicBezTo>
                    <a:pt x="1834" y="0"/>
                    <a:pt x="1" y="1834"/>
                    <a:pt x="1" y="4096"/>
                  </a:cubicBezTo>
                  <a:cubicBezTo>
                    <a:pt x="1" y="6565"/>
                    <a:pt x="2023" y="8202"/>
                    <a:pt x="4134" y="8202"/>
                  </a:cubicBezTo>
                  <a:cubicBezTo>
                    <a:pt x="5139" y="8202"/>
                    <a:pt x="6165" y="7831"/>
                    <a:pt x="7002" y="7002"/>
                  </a:cubicBezTo>
                  <a:cubicBezTo>
                    <a:pt x="9574" y="4406"/>
                    <a:pt x="7740" y="0"/>
                    <a:pt x="409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1" name="Google Shape;9381;p103"/>
          <p:cNvGrpSpPr/>
          <p:nvPr/>
        </p:nvGrpSpPr>
        <p:grpSpPr>
          <a:xfrm>
            <a:off x="1787585" y="2325006"/>
            <a:ext cx="294077" cy="347522"/>
            <a:chOff x="1787585" y="2325006"/>
            <a:chExt cx="294077" cy="347522"/>
          </a:xfrm>
        </p:grpSpPr>
        <p:sp>
          <p:nvSpPr>
            <p:cNvPr id="9382" name="Google Shape;9382;p103"/>
            <p:cNvSpPr/>
            <p:nvPr/>
          </p:nvSpPr>
          <p:spPr>
            <a:xfrm>
              <a:off x="1966794" y="2325006"/>
              <a:ext cx="114868" cy="109946"/>
            </a:xfrm>
            <a:custGeom>
              <a:rect b="b" l="l" r="r" t="t"/>
              <a:pathLst>
                <a:path extrusionOk="0" h="3370" w="3526">
                  <a:moveTo>
                    <a:pt x="1799" y="0"/>
                  </a:moveTo>
                  <a:cubicBezTo>
                    <a:pt x="1400" y="0"/>
                    <a:pt x="1001" y="155"/>
                    <a:pt x="691" y="465"/>
                  </a:cubicBezTo>
                  <a:lnTo>
                    <a:pt x="1" y="1155"/>
                  </a:lnTo>
                  <a:lnTo>
                    <a:pt x="2215" y="3370"/>
                  </a:lnTo>
                  <a:lnTo>
                    <a:pt x="2906" y="2679"/>
                  </a:lnTo>
                  <a:cubicBezTo>
                    <a:pt x="3525" y="2060"/>
                    <a:pt x="3525" y="1060"/>
                    <a:pt x="2906" y="465"/>
                  </a:cubicBezTo>
                  <a:cubicBezTo>
                    <a:pt x="2596" y="155"/>
                    <a:pt x="219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103"/>
            <p:cNvSpPr/>
            <p:nvPr/>
          </p:nvSpPr>
          <p:spPr>
            <a:xfrm>
              <a:off x="1810845" y="2366766"/>
              <a:ext cx="224264" cy="223188"/>
            </a:xfrm>
            <a:custGeom>
              <a:rect b="b" l="l" r="r" t="t"/>
              <a:pathLst>
                <a:path extrusionOk="0" h="6841" w="6884">
                  <a:moveTo>
                    <a:pt x="3871" y="0"/>
                  </a:moveTo>
                  <a:cubicBezTo>
                    <a:pt x="3787" y="0"/>
                    <a:pt x="3704" y="30"/>
                    <a:pt x="3644" y="90"/>
                  </a:cubicBezTo>
                  <a:lnTo>
                    <a:pt x="2763" y="995"/>
                  </a:lnTo>
                  <a:cubicBezTo>
                    <a:pt x="2644" y="1114"/>
                    <a:pt x="2644" y="1304"/>
                    <a:pt x="2763" y="1423"/>
                  </a:cubicBezTo>
                  <a:lnTo>
                    <a:pt x="2978" y="1661"/>
                  </a:lnTo>
                  <a:lnTo>
                    <a:pt x="787" y="3852"/>
                  </a:lnTo>
                  <a:cubicBezTo>
                    <a:pt x="739" y="3900"/>
                    <a:pt x="787" y="3805"/>
                    <a:pt x="48" y="5495"/>
                  </a:cubicBezTo>
                  <a:cubicBezTo>
                    <a:pt x="1" y="5614"/>
                    <a:pt x="25" y="5757"/>
                    <a:pt x="120" y="5853"/>
                  </a:cubicBezTo>
                  <a:lnTo>
                    <a:pt x="1001" y="6758"/>
                  </a:lnTo>
                  <a:cubicBezTo>
                    <a:pt x="1063" y="6804"/>
                    <a:pt x="1145" y="6841"/>
                    <a:pt x="1228" y="6841"/>
                  </a:cubicBezTo>
                  <a:cubicBezTo>
                    <a:pt x="1272" y="6841"/>
                    <a:pt x="1317" y="6830"/>
                    <a:pt x="1358" y="6805"/>
                  </a:cubicBezTo>
                  <a:cubicBezTo>
                    <a:pt x="3073" y="6067"/>
                    <a:pt x="2954" y="6138"/>
                    <a:pt x="3025" y="6067"/>
                  </a:cubicBezTo>
                  <a:lnTo>
                    <a:pt x="3430" y="5662"/>
                  </a:lnTo>
                  <a:lnTo>
                    <a:pt x="2787" y="4995"/>
                  </a:lnTo>
                  <a:cubicBezTo>
                    <a:pt x="2547" y="4774"/>
                    <a:pt x="2765" y="4452"/>
                    <a:pt x="3009" y="4452"/>
                  </a:cubicBezTo>
                  <a:cubicBezTo>
                    <a:pt x="3079" y="4452"/>
                    <a:pt x="3152" y="4479"/>
                    <a:pt x="3216" y="4543"/>
                  </a:cubicBezTo>
                  <a:lnTo>
                    <a:pt x="3883" y="5210"/>
                  </a:lnTo>
                  <a:lnTo>
                    <a:pt x="4335" y="4757"/>
                  </a:lnTo>
                  <a:lnTo>
                    <a:pt x="3668" y="4114"/>
                  </a:lnTo>
                  <a:cubicBezTo>
                    <a:pt x="3430" y="3876"/>
                    <a:pt x="3643" y="3568"/>
                    <a:pt x="3883" y="3568"/>
                  </a:cubicBezTo>
                  <a:cubicBezTo>
                    <a:pt x="3956" y="3568"/>
                    <a:pt x="4031" y="3596"/>
                    <a:pt x="4097" y="3662"/>
                  </a:cubicBezTo>
                  <a:lnTo>
                    <a:pt x="4764" y="4329"/>
                  </a:lnTo>
                  <a:lnTo>
                    <a:pt x="5216" y="3876"/>
                  </a:lnTo>
                  <a:lnTo>
                    <a:pt x="5431" y="4090"/>
                  </a:lnTo>
                  <a:cubicBezTo>
                    <a:pt x="5490" y="4150"/>
                    <a:pt x="5567" y="4180"/>
                    <a:pt x="5648" y="4180"/>
                  </a:cubicBezTo>
                  <a:cubicBezTo>
                    <a:pt x="5728" y="4180"/>
                    <a:pt x="5812" y="4150"/>
                    <a:pt x="5883" y="4090"/>
                  </a:cubicBezTo>
                  <a:lnTo>
                    <a:pt x="6764" y="3209"/>
                  </a:lnTo>
                  <a:cubicBezTo>
                    <a:pt x="6883" y="3090"/>
                    <a:pt x="6883" y="2876"/>
                    <a:pt x="6764" y="2757"/>
                  </a:cubicBezTo>
                  <a:lnTo>
                    <a:pt x="4097" y="90"/>
                  </a:lnTo>
                  <a:cubicBezTo>
                    <a:pt x="4037" y="30"/>
                    <a:pt x="3954" y="0"/>
                    <a:pt x="38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103"/>
            <p:cNvSpPr/>
            <p:nvPr/>
          </p:nvSpPr>
          <p:spPr>
            <a:xfrm>
              <a:off x="1787585" y="2593640"/>
              <a:ext cx="61311" cy="78887"/>
            </a:xfrm>
            <a:custGeom>
              <a:rect b="b" l="l" r="r" t="t"/>
              <a:pathLst>
                <a:path extrusionOk="0" h="2418" w="1882">
                  <a:moveTo>
                    <a:pt x="941" y="0"/>
                  </a:moveTo>
                  <a:cubicBezTo>
                    <a:pt x="870" y="0"/>
                    <a:pt x="798" y="30"/>
                    <a:pt x="739" y="89"/>
                  </a:cubicBezTo>
                  <a:cubicBezTo>
                    <a:pt x="643" y="161"/>
                    <a:pt x="0" y="804"/>
                    <a:pt x="0" y="1542"/>
                  </a:cubicBezTo>
                  <a:cubicBezTo>
                    <a:pt x="36" y="2125"/>
                    <a:pt x="489" y="2417"/>
                    <a:pt x="941" y="2417"/>
                  </a:cubicBezTo>
                  <a:cubicBezTo>
                    <a:pt x="1394" y="2417"/>
                    <a:pt x="1846" y="2125"/>
                    <a:pt x="1882" y="1542"/>
                  </a:cubicBezTo>
                  <a:cubicBezTo>
                    <a:pt x="1882" y="804"/>
                    <a:pt x="1239" y="161"/>
                    <a:pt x="1143" y="89"/>
                  </a:cubicBezTo>
                  <a:cubicBezTo>
                    <a:pt x="1084" y="30"/>
                    <a:pt x="1012" y="0"/>
                    <a:pt x="94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85" name="Google Shape;9385;p103"/>
          <p:cNvSpPr/>
          <p:nvPr/>
        </p:nvSpPr>
        <p:spPr>
          <a:xfrm>
            <a:off x="1000903" y="2369996"/>
            <a:ext cx="356137" cy="259206"/>
          </a:xfrm>
          <a:custGeom>
            <a:rect b="b" l="l" r="r" t="t"/>
            <a:pathLst>
              <a:path extrusionOk="0" h="7945" w="10932">
                <a:moveTo>
                  <a:pt x="7364" y="3436"/>
                </a:moveTo>
                <a:cubicBezTo>
                  <a:pt x="7534" y="3436"/>
                  <a:pt x="7693" y="3563"/>
                  <a:pt x="7693" y="3753"/>
                </a:cubicBezTo>
                <a:cubicBezTo>
                  <a:pt x="7693" y="3944"/>
                  <a:pt x="7526" y="4087"/>
                  <a:pt x="7359" y="4087"/>
                </a:cubicBezTo>
                <a:cubicBezTo>
                  <a:pt x="7073" y="4087"/>
                  <a:pt x="6930" y="3729"/>
                  <a:pt x="7121" y="3539"/>
                </a:cubicBezTo>
                <a:cubicBezTo>
                  <a:pt x="7192" y="3467"/>
                  <a:pt x="7280" y="3436"/>
                  <a:pt x="7364" y="3436"/>
                </a:cubicBezTo>
                <a:close/>
                <a:moveTo>
                  <a:pt x="7661" y="1"/>
                </a:moveTo>
                <a:cubicBezTo>
                  <a:pt x="7045" y="1"/>
                  <a:pt x="6427" y="364"/>
                  <a:pt x="6240" y="1134"/>
                </a:cubicBezTo>
                <a:cubicBezTo>
                  <a:pt x="6216" y="1110"/>
                  <a:pt x="4716" y="229"/>
                  <a:pt x="3311" y="229"/>
                </a:cubicBezTo>
                <a:cubicBezTo>
                  <a:pt x="1310" y="229"/>
                  <a:pt x="0" y="1491"/>
                  <a:pt x="72" y="3229"/>
                </a:cubicBezTo>
                <a:cubicBezTo>
                  <a:pt x="120" y="3944"/>
                  <a:pt x="334" y="4634"/>
                  <a:pt x="715" y="5254"/>
                </a:cubicBezTo>
                <a:cubicBezTo>
                  <a:pt x="1906" y="7230"/>
                  <a:pt x="4978" y="7945"/>
                  <a:pt x="7478" y="7945"/>
                </a:cubicBezTo>
                <a:cubicBezTo>
                  <a:pt x="7645" y="7945"/>
                  <a:pt x="7788" y="7825"/>
                  <a:pt x="7812" y="7659"/>
                </a:cubicBezTo>
                <a:cubicBezTo>
                  <a:pt x="7835" y="7492"/>
                  <a:pt x="7693" y="7325"/>
                  <a:pt x="7502" y="7325"/>
                </a:cubicBezTo>
                <a:cubicBezTo>
                  <a:pt x="5549" y="7325"/>
                  <a:pt x="2882" y="6849"/>
                  <a:pt x="1596" y="5373"/>
                </a:cubicBezTo>
                <a:lnTo>
                  <a:pt x="3954" y="5373"/>
                </a:lnTo>
                <a:cubicBezTo>
                  <a:pt x="4097" y="4587"/>
                  <a:pt x="3644" y="3801"/>
                  <a:pt x="2882" y="3539"/>
                </a:cubicBezTo>
                <a:cubicBezTo>
                  <a:pt x="2541" y="3411"/>
                  <a:pt x="2658" y="2922"/>
                  <a:pt x="2975" y="2922"/>
                </a:cubicBezTo>
                <a:cubicBezTo>
                  <a:pt x="3013" y="2922"/>
                  <a:pt x="3054" y="2928"/>
                  <a:pt x="3096" y="2944"/>
                </a:cubicBezTo>
                <a:cubicBezTo>
                  <a:pt x="4120" y="3277"/>
                  <a:pt x="4740" y="4301"/>
                  <a:pt x="4597" y="5373"/>
                </a:cubicBezTo>
                <a:lnTo>
                  <a:pt x="10312" y="5373"/>
                </a:lnTo>
                <a:cubicBezTo>
                  <a:pt x="10717" y="5325"/>
                  <a:pt x="10931" y="4825"/>
                  <a:pt x="10622" y="4515"/>
                </a:cubicBezTo>
                <a:cubicBezTo>
                  <a:pt x="9955" y="3848"/>
                  <a:pt x="9240" y="3206"/>
                  <a:pt x="8478" y="2610"/>
                </a:cubicBezTo>
                <a:cubicBezTo>
                  <a:pt x="8883" y="2348"/>
                  <a:pt x="9121" y="1896"/>
                  <a:pt x="9121" y="1419"/>
                </a:cubicBezTo>
                <a:cubicBezTo>
                  <a:pt x="9096" y="496"/>
                  <a:pt x="8379" y="1"/>
                  <a:pt x="766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86" name="Google Shape;9386;p103"/>
          <p:cNvGrpSpPr/>
          <p:nvPr/>
        </p:nvGrpSpPr>
        <p:grpSpPr>
          <a:xfrm>
            <a:off x="1002467" y="2883611"/>
            <a:ext cx="350697" cy="350327"/>
            <a:chOff x="1002467" y="2883611"/>
            <a:chExt cx="350697" cy="350327"/>
          </a:xfrm>
        </p:grpSpPr>
        <p:sp>
          <p:nvSpPr>
            <p:cNvPr id="9387" name="Google Shape;9387;p103"/>
            <p:cNvSpPr/>
            <p:nvPr/>
          </p:nvSpPr>
          <p:spPr>
            <a:xfrm>
              <a:off x="1298043" y="2883611"/>
              <a:ext cx="55121" cy="54027"/>
            </a:xfrm>
            <a:custGeom>
              <a:rect b="b" l="l" r="r" t="t"/>
              <a:pathLst>
                <a:path extrusionOk="0" h="1656" w="1692">
                  <a:moveTo>
                    <a:pt x="1346" y="1"/>
                  </a:moveTo>
                  <a:cubicBezTo>
                    <a:pt x="1263" y="1"/>
                    <a:pt x="1179" y="36"/>
                    <a:pt x="1120" y="108"/>
                  </a:cubicBezTo>
                  <a:lnTo>
                    <a:pt x="0" y="1227"/>
                  </a:lnTo>
                  <a:lnTo>
                    <a:pt x="453" y="1656"/>
                  </a:lnTo>
                  <a:lnTo>
                    <a:pt x="1572" y="537"/>
                  </a:lnTo>
                  <a:cubicBezTo>
                    <a:pt x="1691" y="418"/>
                    <a:pt x="1691" y="227"/>
                    <a:pt x="1572" y="108"/>
                  </a:cubicBezTo>
                  <a:cubicBezTo>
                    <a:pt x="1513" y="36"/>
                    <a:pt x="1429" y="1"/>
                    <a:pt x="13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103"/>
            <p:cNvSpPr/>
            <p:nvPr/>
          </p:nvSpPr>
          <p:spPr>
            <a:xfrm>
              <a:off x="1002467" y="3145263"/>
              <a:ext cx="93237" cy="88675"/>
            </a:xfrm>
            <a:custGeom>
              <a:rect b="b" l="l" r="r" t="t"/>
              <a:pathLst>
                <a:path extrusionOk="0" h="2718" w="2862">
                  <a:moveTo>
                    <a:pt x="336" y="0"/>
                  </a:moveTo>
                  <a:cubicBezTo>
                    <a:pt x="256" y="0"/>
                    <a:pt x="179" y="30"/>
                    <a:pt x="119" y="90"/>
                  </a:cubicBezTo>
                  <a:cubicBezTo>
                    <a:pt x="0" y="209"/>
                    <a:pt x="0" y="423"/>
                    <a:pt x="119" y="542"/>
                  </a:cubicBezTo>
                  <a:cubicBezTo>
                    <a:pt x="191" y="613"/>
                    <a:pt x="2096" y="2519"/>
                    <a:pt x="2191" y="2614"/>
                  </a:cubicBezTo>
                  <a:cubicBezTo>
                    <a:pt x="2265" y="2687"/>
                    <a:pt x="2345" y="2718"/>
                    <a:pt x="2421" y="2718"/>
                  </a:cubicBezTo>
                  <a:cubicBezTo>
                    <a:pt x="2664" y="2718"/>
                    <a:pt x="2861" y="2403"/>
                    <a:pt x="2644" y="2185"/>
                  </a:cubicBezTo>
                  <a:lnTo>
                    <a:pt x="2262" y="1780"/>
                  </a:lnTo>
                  <a:lnTo>
                    <a:pt x="2715" y="1352"/>
                  </a:lnTo>
                  <a:lnTo>
                    <a:pt x="1381" y="18"/>
                  </a:lnTo>
                  <a:lnTo>
                    <a:pt x="929" y="471"/>
                  </a:lnTo>
                  <a:lnTo>
                    <a:pt x="572" y="90"/>
                  </a:lnTo>
                  <a:cubicBezTo>
                    <a:pt x="500" y="30"/>
                    <a:pt x="417" y="0"/>
                    <a:pt x="33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103"/>
            <p:cNvSpPr/>
            <p:nvPr/>
          </p:nvSpPr>
          <p:spPr>
            <a:xfrm>
              <a:off x="1018039" y="3029282"/>
              <a:ext cx="188493" cy="184821"/>
            </a:xfrm>
            <a:custGeom>
              <a:rect b="b" l="l" r="r" t="t"/>
              <a:pathLst>
                <a:path extrusionOk="0" h="5665" w="5786">
                  <a:moveTo>
                    <a:pt x="2689" y="1"/>
                  </a:moveTo>
                  <a:lnTo>
                    <a:pt x="903" y="1787"/>
                  </a:lnTo>
                  <a:lnTo>
                    <a:pt x="665" y="1573"/>
                  </a:lnTo>
                  <a:cubicBezTo>
                    <a:pt x="597" y="1499"/>
                    <a:pt x="520" y="1469"/>
                    <a:pt x="446" y="1469"/>
                  </a:cubicBezTo>
                  <a:cubicBezTo>
                    <a:pt x="207" y="1469"/>
                    <a:pt x="0" y="1783"/>
                    <a:pt x="237" y="2001"/>
                  </a:cubicBezTo>
                  <a:lnTo>
                    <a:pt x="3785" y="5574"/>
                  </a:lnTo>
                  <a:cubicBezTo>
                    <a:pt x="3849" y="5638"/>
                    <a:pt x="3922" y="5665"/>
                    <a:pt x="3992" y="5665"/>
                  </a:cubicBezTo>
                  <a:cubicBezTo>
                    <a:pt x="4237" y="5665"/>
                    <a:pt x="4459" y="5343"/>
                    <a:pt x="4237" y="5121"/>
                  </a:cubicBezTo>
                  <a:lnTo>
                    <a:pt x="3999" y="4907"/>
                  </a:lnTo>
                  <a:lnTo>
                    <a:pt x="4904" y="4002"/>
                  </a:lnTo>
                  <a:lnTo>
                    <a:pt x="4237" y="3335"/>
                  </a:lnTo>
                  <a:cubicBezTo>
                    <a:pt x="4118" y="3216"/>
                    <a:pt x="4118" y="3025"/>
                    <a:pt x="4237" y="2906"/>
                  </a:cubicBezTo>
                  <a:cubicBezTo>
                    <a:pt x="4297" y="2847"/>
                    <a:pt x="4374" y="2817"/>
                    <a:pt x="4455" y="2817"/>
                  </a:cubicBezTo>
                  <a:cubicBezTo>
                    <a:pt x="4535" y="2817"/>
                    <a:pt x="4618" y="2847"/>
                    <a:pt x="4690" y="2906"/>
                  </a:cubicBezTo>
                  <a:lnTo>
                    <a:pt x="5333" y="3573"/>
                  </a:lnTo>
                  <a:lnTo>
                    <a:pt x="5785" y="3121"/>
                  </a:lnTo>
                  <a:lnTo>
                    <a:pt x="268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103"/>
            <p:cNvSpPr/>
            <p:nvPr/>
          </p:nvSpPr>
          <p:spPr>
            <a:xfrm>
              <a:off x="1119616" y="2927720"/>
              <a:ext cx="189308" cy="189388"/>
            </a:xfrm>
            <a:custGeom>
              <a:rect b="b" l="l" r="r" t="t"/>
              <a:pathLst>
                <a:path extrusionOk="0" h="5805" w="5811">
                  <a:moveTo>
                    <a:pt x="4596" y="0"/>
                  </a:moveTo>
                  <a:cubicBezTo>
                    <a:pt x="4519" y="0"/>
                    <a:pt x="4441" y="30"/>
                    <a:pt x="4382" y="90"/>
                  </a:cubicBezTo>
                  <a:lnTo>
                    <a:pt x="3548" y="923"/>
                  </a:lnTo>
                  <a:cubicBezTo>
                    <a:pt x="3296" y="694"/>
                    <a:pt x="2977" y="580"/>
                    <a:pt x="2659" y="580"/>
                  </a:cubicBezTo>
                  <a:cubicBezTo>
                    <a:pt x="2316" y="580"/>
                    <a:pt x="1974" y="711"/>
                    <a:pt x="1715" y="971"/>
                  </a:cubicBezTo>
                  <a:lnTo>
                    <a:pt x="0" y="2685"/>
                  </a:lnTo>
                  <a:lnTo>
                    <a:pt x="3096" y="5805"/>
                  </a:lnTo>
                  <a:lnTo>
                    <a:pt x="3548" y="5353"/>
                  </a:lnTo>
                  <a:lnTo>
                    <a:pt x="2882" y="4686"/>
                  </a:lnTo>
                  <a:cubicBezTo>
                    <a:pt x="2763" y="4567"/>
                    <a:pt x="2763" y="4376"/>
                    <a:pt x="2882" y="4233"/>
                  </a:cubicBezTo>
                  <a:cubicBezTo>
                    <a:pt x="2941" y="4174"/>
                    <a:pt x="3025" y="4144"/>
                    <a:pt x="3108" y="4144"/>
                  </a:cubicBezTo>
                  <a:cubicBezTo>
                    <a:pt x="3191" y="4144"/>
                    <a:pt x="3275" y="4174"/>
                    <a:pt x="3334" y="4233"/>
                  </a:cubicBezTo>
                  <a:lnTo>
                    <a:pt x="4001" y="4900"/>
                  </a:lnTo>
                  <a:lnTo>
                    <a:pt x="4430" y="4448"/>
                  </a:lnTo>
                  <a:lnTo>
                    <a:pt x="3787" y="3805"/>
                  </a:lnTo>
                  <a:cubicBezTo>
                    <a:pt x="3668" y="3662"/>
                    <a:pt x="3668" y="3471"/>
                    <a:pt x="3787" y="3352"/>
                  </a:cubicBezTo>
                  <a:cubicBezTo>
                    <a:pt x="3846" y="3293"/>
                    <a:pt x="3924" y="3263"/>
                    <a:pt x="4001" y="3263"/>
                  </a:cubicBezTo>
                  <a:cubicBezTo>
                    <a:pt x="4078" y="3263"/>
                    <a:pt x="4156" y="3293"/>
                    <a:pt x="4215" y="3352"/>
                  </a:cubicBezTo>
                  <a:lnTo>
                    <a:pt x="4882" y="4019"/>
                  </a:lnTo>
                  <a:cubicBezTo>
                    <a:pt x="5311" y="3495"/>
                    <a:pt x="5311" y="2757"/>
                    <a:pt x="4882" y="2257"/>
                  </a:cubicBezTo>
                  <a:lnTo>
                    <a:pt x="5692" y="1423"/>
                  </a:lnTo>
                  <a:cubicBezTo>
                    <a:pt x="5811" y="1304"/>
                    <a:pt x="5811" y="1114"/>
                    <a:pt x="5716" y="994"/>
                  </a:cubicBezTo>
                  <a:lnTo>
                    <a:pt x="4811" y="90"/>
                  </a:lnTo>
                  <a:cubicBezTo>
                    <a:pt x="4751" y="30"/>
                    <a:pt x="4674" y="0"/>
                    <a:pt x="459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1" name="Google Shape;9391;p103"/>
          <p:cNvGrpSpPr/>
          <p:nvPr/>
        </p:nvGrpSpPr>
        <p:grpSpPr>
          <a:xfrm>
            <a:off x="1754682" y="2888864"/>
            <a:ext cx="353336" cy="340638"/>
            <a:chOff x="1754682" y="2888864"/>
            <a:chExt cx="353336" cy="340638"/>
          </a:xfrm>
        </p:grpSpPr>
        <p:sp>
          <p:nvSpPr>
            <p:cNvPr id="9392" name="Google Shape;9392;p103"/>
            <p:cNvSpPr/>
            <p:nvPr/>
          </p:nvSpPr>
          <p:spPr>
            <a:xfrm>
              <a:off x="2031623" y="2888864"/>
              <a:ext cx="76394" cy="115460"/>
            </a:xfrm>
            <a:custGeom>
              <a:rect b="b" l="l" r="r" t="t"/>
              <a:pathLst>
                <a:path extrusionOk="0" h="3539" w="2345">
                  <a:moveTo>
                    <a:pt x="385" y="0"/>
                  </a:moveTo>
                  <a:cubicBezTo>
                    <a:pt x="190" y="0"/>
                    <a:pt x="0" y="201"/>
                    <a:pt x="82" y="447"/>
                  </a:cubicBezTo>
                  <a:lnTo>
                    <a:pt x="1702" y="3376"/>
                  </a:lnTo>
                  <a:cubicBezTo>
                    <a:pt x="1767" y="3474"/>
                    <a:pt x="1877" y="3539"/>
                    <a:pt x="1986" y="3539"/>
                  </a:cubicBezTo>
                  <a:cubicBezTo>
                    <a:pt x="2036" y="3539"/>
                    <a:pt x="2086" y="3525"/>
                    <a:pt x="2130" y="3495"/>
                  </a:cubicBezTo>
                  <a:cubicBezTo>
                    <a:pt x="2297" y="3424"/>
                    <a:pt x="2345" y="3209"/>
                    <a:pt x="2249" y="3067"/>
                  </a:cubicBezTo>
                  <a:lnTo>
                    <a:pt x="630" y="137"/>
                  </a:lnTo>
                  <a:cubicBezTo>
                    <a:pt x="563" y="41"/>
                    <a:pt x="474" y="0"/>
                    <a:pt x="38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103"/>
            <p:cNvSpPr/>
            <p:nvPr/>
          </p:nvSpPr>
          <p:spPr>
            <a:xfrm>
              <a:off x="1754682" y="3052608"/>
              <a:ext cx="88024" cy="88903"/>
            </a:xfrm>
            <a:custGeom>
              <a:rect b="b" l="l" r="r" t="t"/>
              <a:pathLst>
                <a:path extrusionOk="0" h="2725" w="2702">
                  <a:moveTo>
                    <a:pt x="1772" y="0"/>
                  </a:moveTo>
                  <a:lnTo>
                    <a:pt x="677" y="596"/>
                  </a:lnTo>
                  <a:cubicBezTo>
                    <a:pt x="616" y="481"/>
                    <a:pt x="517" y="432"/>
                    <a:pt x="418" y="432"/>
                  </a:cubicBezTo>
                  <a:cubicBezTo>
                    <a:pt x="210" y="432"/>
                    <a:pt x="0" y="647"/>
                    <a:pt x="129" y="905"/>
                  </a:cubicBezTo>
                  <a:lnTo>
                    <a:pt x="1058" y="2572"/>
                  </a:lnTo>
                  <a:cubicBezTo>
                    <a:pt x="1107" y="2671"/>
                    <a:pt x="1213" y="2724"/>
                    <a:pt x="1321" y="2724"/>
                  </a:cubicBezTo>
                  <a:cubicBezTo>
                    <a:pt x="1370" y="2724"/>
                    <a:pt x="1419" y="2714"/>
                    <a:pt x="1463" y="2691"/>
                  </a:cubicBezTo>
                  <a:cubicBezTo>
                    <a:pt x="1630" y="2596"/>
                    <a:pt x="1677" y="2406"/>
                    <a:pt x="1606" y="2263"/>
                  </a:cubicBezTo>
                  <a:lnTo>
                    <a:pt x="2701" y="1644"/>
                  </a:lnTo>
                  <a:lnTo>
                    <a:pt x="177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103"/>
            <p:cNvSpPr/>
            <p:nvPr/>
          </p:nvSpPr>
          <p:spPr>
            <a:xfrm>
              <a:off x="1823257" y="2915877"/>
              <a:ext cx="244429" cy="194902"/>
            </a:xfrm>
            <a:custGeom>
              <a:rect b="b" l="l" r="r" t="t"/>
              <a:pathLst>
                <a:path extrusionOk="0" h="5974" w="7503">
                  <a:moveTo>
                    <a:pt x="5978" y="0"/>
                  </a:moveTo>
                  <a:lnTo>
                    <a:pt x="191" y="3191"/>
                  </a:lnTo>
                  <a:cubicBezTo>
                    <a:pt x="48" y="3263"/>
                    <a:pt x="1" y="3453"/>
                    <a:pt x="72" y="3596"/>
                  </a:cubicBezTo>
                  <a:lnTo>
                    <a:pt x="1287" y="5811"/>
                  </a:lnTo>
                  <a:cubicBezTo>
                    <a:pt x="1352" y="5909"/>
                    <a:pt x="1462" y="5973"/>
                    <a:pt x="1571" y="5973"/>
                  </a:cubicBezTo>
                  <a:cubicBezTo>
                    <a:pt x="1621" y="5973"/>
                    <a:pt x="1671" y="5960"/>
                    <a:pt x="1715" y="5930"/>
                  </a:cubicBezTo>
                  <a:lnTo>
                    <a:pt x="2549" y="5477"/>
                  </a:lnTo>
                  <a:cubicBezTo>
                    <a:pt x="2049" y="4572"/>
                    <a:pt x="2382" y="3429"/>
                    <a:pt x="3287" y="2929"/>
                  </a:cubicBezTo>
                  <a:cubicBezTo>
                    <a:pt x="3578" y="2761"/>
                    <a:pt x="3893" y="2681"/>
                    <a:pt x="4204" y="2681"/>
                  </a:cubicBezTo>
                  <a:cubicBezTo>
                    <a:pt x="4860" y="2681"/>
                    <a:pt x="5496" y="3037"/>
                    <a:pt x="5835" y="3667"/>
                  </a:cubicBezTo>
                  <a:lnTo>
                    <a:pt x="7502" y="2739"/>
                  </a:lnTo>
                  <a:lnTo>
                    <a:pt x="597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103"/>
            <p:cNvSpPr/>
            <p:nvPr/>
          </p:nvSpPr>
          <p:spPr>
            <a:xfrm>
              <a:off x="1854173" y="3023866"/>
              <a:ext cx="210776" cy="205635"/>
            </a:xfrm>
            <a:custGeom>
              <a:rect b="b" l="l" r="r" t="t"/>
              <a:pathLst>
                <a:path extrusionOk="0" h="6303" w="6470">
                  <a:moveTo>
                    <a:pt x="3241" y="620"/>
                  </a:moveTo>
                  <a:cubicBezTo>
                    <a:pt x="3570" y="620"/>
                    <a:pt x="3886" y="876"/>
                    <a:pt x="3886" y="1262"/>
                  </a:cubicBezTo>
                  <a:cubicBezTo>
                    <a:pt x="3886" y="1620"/>
                    <a:pt x="3600" y="1882"/>
                    <a:pt x="3243" y="1882"/>
                  </a:cubicBezTo>
                  <a:cubicBezTo>
                    <a:pt x="2672" y="1882"/>
                    <a:pt x="2410" y="1215"/>
                    <a:pt x="2791" y="810"/>
                  </a:cubicBezTo>
                  <a:cubicBezTo>
                    <a:pt x="2922" y="679"/>
                    <a:pt x="3083" y="620"/>
                    <a:pt x="3241" y="620"/>
                  </a:cubicBezTo>
                  <a:close/>
                  <a:moveTo>
                    <a:pt x="3243" y="0"/>
                  </a:moveTo>
                  <a:cubicBezTo>
                    <a:pt x="2124" y="0"/>
                    <a:pt x="1576" y="1358"/>
                    <a:pt x="2362" y="2144"/>
                  </a:cubicBezTo>
                  <a:lnTo>
                    <a:pt x="147" y="5835"/>
                  </a:lnTo>
                  <a:cubicBezTo>
                    <a:pt x="0" y="6080"/>
                    <a:pt x="212" y="6303"/>
                    <a:pt x="429" y="6303"/>
                  </a:cubicBezTo>
                  <a:cubicBezTo>
                    <a:pt x="528" y="6303"/>
                    <a:pt x="628" y="6256"/>
                    <a:pt x="695" y="6144"/>
                  </a:cubicBezTo>
                  <a:lnTo>
                    <a:pt x="2886" y="2477"/>
                  </a:lnTo>
                  <a:cubicBezTo>
                    <a:pt x="3005" y="2513"/>
                    <a:pt x="3124" y="2531"/>
                    <a:pt x="3243" y="2531"/>
                  </a:cubicBezTo>
                  <a:cubicBezTo>
                    <a:pt x="3362" y="2531"/>
                    <a:pt x="3481" y="2513"/>
                    <a:pt x="3600" y="2477"/>
                  </a:cubicBezTo>
                  <a:lnTo>
                    <a:pt x="5791" y="6144"/>
                  </a:lnTo>
                  <a:cubicBezTo>
                    <a:pt x="5851" y="6256"/>
                    <a:pt x="5946" y="6303"/>
                    <a:pt x="6042" y="6303"/>
                  </a:cubicBezTo>
                  <a:cubicBezTo>
                    <a:pt x="6253" y="6303"/>
                    <a:pt x="6470" y="6080"/>
                    <a:pt x="6339" y="5835"/>
                  </a:cubicBezTo>
                  <a:lnTo>
                    <a:pt x="4148" y="2144"/>
                  </a:lnTo>
                  <a:cubicBezTo>
                    <a:pt x="4910" y="1358"/>
                    <a:pt x="4362" y="0"/>
                    <a:pt x="324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6" name="Google Shape;9396;p103"/>
          <p:cNvGrpSpPr/>
          <p:nvPr/>
        </p:nvGrpSpPr>
        <p:grpSpPr>
          <a:xfrm>
            <a:off x="2510642" y="2884883"/>
            <a:ext cx="356137" cy="347130"/>
            <a:chOff x="2510642" y="2884883"/>
            <a:chExt cx="356137" cy="347130"/>
          </a:xfrm>
        </p:grpSpPr>
        <p:sp>
          <p:nvSpPr>
            <p:cNvPr id="9397" name="Google Shape;9397;p103"/>
            <p:cNvSpPr/>
            <p:nvPr/>
          </p:nvSpPr>
          <p:spPr>
            <a:xfrm>
              <a:off x="2510642" y="3074369"/>
              <a:ext cx="169924" cy="157644"/>
            </a:xfrm>
            <a:custGeom>
              <a:rect b="b" l="l" r="r" t="t"/>
              <a:pathLst>
                <a:path extrusionOk="0" h="4832" w="5216">
                  <a:moveTo>
                    <a:pt x="3382" y="0"/>
                  </a:moveTo>
                  <a:lnTo>
                    <a:pt x="120" y="3691"/>
                  </a:lnTo>
                  <a:cubicBezTo>
                    <a:pt x="0" y="3834"/>
                    <a:pt x="24" y="4025"/>
                    <a:pt x="143" y="4144"/>
                  </a:cubicBezTo>
                  <a:cubicBezTo>
                    <a:pt x="668" y="4603"/>
                    <a:pt x="1323" y="4831"/>
                    <a:pt x="1977" y="4831"/>
                  </a:cubicBezTo>
                  <a:cubicBezTo>
                    <a:pt x="2748" y="4831"/>
                    <a:pt x="3519" y="4513"/>
                    <a:pt x="4073" y="3882"/>
                  </a:cubicBezTo>
                  <a:lnTo>
                    <a:pt x="4954" y="2906"/>
                  </a:lnTo>
                  <a:cubicBezTo>
                    <a:pt x="5002" y="2834"/>
                    <a:pt x="5025" y="2763"/>
                    <a:pt x="5025" y="2667"/>
                  </a:cubicBezTo>
                  <a:lnTo>
                    <a:pt x="4978" y="1905"/>
                  </a:lnTo>
                  <a:lnTo>
                    <a:pt x="5216" y="1643"/>
                  </a:lnTo>
                  <a:lnTo>
                    <a:pt x="338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103"/>
            <p:cNvSpPr/>
            <p:nvPr/>
          </p:nvSpPr>
          <p:spPr>
            <a:xfrm>
              <a:off x="2633981" y="2884883"/>
              <a:ext cx="232799" cy="240772"/>
            </a:xfrm>
            <a:custGeom>
              <a:rect b="b" l="l" r="r" t="t"/>
              <a:pathLst>
                <a:path extrusionOk="0" h="7380" w="7146">
                  <a:moveTo>
                    <a:pt x="5398" y="1253"/>
                  </a:moveTo>
                  <a:cubicBezTo>
                    <a:pt x="5471" y="1253"/>
                    <a:pt x="5544" y="1277"/>
                    <a:pt x="5597" y="1331"/>
                  </a:cubicBezTo>
                  <a:cubicBezTo>
                    <a:pt x="5740" y="1450"/>
                    <a:pt x="5740" y="1641"/>
                    <a:pt x="5621" y="1784"/>
                  </a:cubicBezTo>
                  <a:lnTo>
                    <a:pt x="4383" y="3189"/>
                  </a:lnTo>
                  <a:cubicBezTo>
                    <a:pt x="4313" y="3252"/>
                    <a:pt x="4237" y="3279"/>
                    <a:pt x="4164" y="3279"/>
                  </a:cubicBezTo>
                  <a:cubicBezTo>
                    <a:pt x="3937" y="3279"/>
                    <a:pt x="3744" y="3018"/>
                    <a:pt x="3907" y="2784"/>
                  </a:cubicBezTo>
                  <a:lnTo>
                    <a:pt x="5169" y="1355"/>
                  </a:lnTo>
                  <a:cubicBezTo>
                    <a:pt x="5221" y="1289"/>
                    <a:pt x="5309" y="1253"/>
                    <a:pt x="5398" y="1253"/>
                  </a:cubicBezTo>
                  <a:close/>
                  <a:moveTo>
                    <a:pt x="5416" y="1"/>
                  </a:moveTo>
                  <a:cubicBezTo>
                    <a:pt x="4987" y="1"/>
                    <a:pt x="4560" y="174"/>
                    <a:pt x="4264" y="521"/>
                  </a:cubicBezTo>
                  <a:lnTo>
                    <a:pt x="1" y="5332"/>
                  </a:lnTo>
                  <a:lnTo>
                    <a:pt x="2335" y="7380"/>
                  </a:lnTo>
                  <a:lnTo>
                    <a:pt x="6574" y="2569"/>
                  </a:lnTo>
                  <a:cubicBezTo>
                    <a:pt x="7145" y="1926"/>
                    <a:pt x="7074" y="950"/>
                    <a:pt x="6431" y="379"/>
                  </a:cubicBezTo>
                  <a:cubicBezTo>
                    <a:pt x="6146" y="127"/>
                    <a:pt x="5781" y="1"/>
                    <a:pt x="541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99" name="Google Shape;9399;p103"/>
          <p:cNvSpPr/>
          <p:nvPr/>
        </p:nvSpPr>
        <p:spPr>
          <a:xfrm>
            <a:off x="3416004" y="2884100"/>
            <a:ext cx="166862" cy="124236"/>
          </a:xfrm>
          <a:custGeom>
            <a:rect b="b" l="l" r="r" t="t"/>
            <a:pathLst>
              <a:path extrusionOk="0" h="3808" w="5122">
                <a:moveTo>
                  <a:pt x="3214" y="0"/>
                </a:moveTo>
                <a:cubicBezTo>
                  <a:pt x="2369" y="0"/>
                  <a:pt x="1596" y="710"/>
                  <a:pt x="1668" y="1665"/>
                </a:cubicBezTo>
                <a:lnTo>
                  <a:pt x="1" y="3808"/>
                </a:lnTo>
                <a:lnTo>
                  <a:pt x="3478" y="3808"/>
                </a:lnTo>
                <a:lnTo>
                  <a:pt x="3835" y="2998"/>
                </a:lnTo>
                <a:cubicBezTo>
                  <a:pt x="5002" y="2498"/>
                  <a:pt x="5121" y="903"/>
                  <a:pt x="4026" y="236"/>
                </a:cubicBezTo>
                <a:cubicBezTo>
                  <a:pt x="3765" y="74"/>
                  <a:pt x="3486" y="0"/>
                  <a:pt x="321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103"/>
          <p:cNvSpPr/>
          <p:nvPr/>
        </p:nvSpPr>
        <p:spPr>
          <a:xfrm>
            <a:off x="3286443" y="3027748"/>
            <a:ext cx="306489" cy="122768"/>
          </a:xfrm>
          <a:custGeom>
            <a:rect b="b" l="l" r="r" t="t"/>
            <a:pathLst>
              <a:path extrusionOk="0" h="3763" w="9408">
                <a:moveTo>
                  <a:pt x="311" y="0"/>
                </a:moveTo>
                <a:cubicBezTo>
                  <a:pt x="144" y="0"/>
                  <a:pt x="1" y="143"/>
                  <a:pt x="1" y="334"/>
                </a:cubicBezTo>
                <a:lnTo>
                  <a:pt x="1" y="1786"/>
                </a:lnTo>
                <a:cubicBezTo>
                  <a:pt x="1" y="2501"/>
                  <a:pt x="239" y="3215"/>
                  <a:pt x="692" y="3763"/>
                </a:cubicBezTo>
                <a:lnTo>
                  <a:pt x="8717" y="3763"/>
                </a:lnTo>
                <a:cubicBezTo>
                  <a:pt x="9170" y="3215"/>
                  <a:pt x="9408" y="2501"/>
                  <a:pt x="9408" y="1786"/>
                </a:cubicBezTo>
                <a:lnTo>
                  <a:pt x="9408" y="334"/>
                </a:lnTo>
                <a:cubicBezTo>
                  <a:pt x="9408" y="143"/>
                  <a:pt x="9241" y="0"/>
                  <a:pt x="907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103"/>
          <p:cNvSpPr/>
          <p:nvPr/>
        </p:nvSpPr>
        <p:spPr>
          <a:xfrm>
            <a:off x="3307390" y="3171396"/>
            <a:ext cx="264594" cy="61498"/>
          </a:xfrm>
          <a:custGeom>
            <a:rect b="b" l="l" r="r" t="t"/>
            <a:pathLst>
              <a:path extrusionOk="0" h="1885" w="8122">
                <a:moveTo>
                  <a:pt x="7848" y="0"/>
                </a:moveTo>
                <a:cubicBezTo>
                  <a:pt x="7836" y="0"/>
                  <a:pt x="7824" y="1"/>
                  <a:pt x="7812" y="3"/>
                </a:cubicBezTo>
                <a:lnTo>
                  <a:pt x="287" y="3"/>
                </a:lnTo>
                <a:cubicBezTo>
                  <a:pt x="120" y="3"/>
                  <a:pt x="1" y="146"/>
                  <a:pt x="1" y="313"/>
                </a:cubicBezTo>
                <a:lnTo>
                  <a:pt x="1" y="1575"/>
                </a:lnTo>
                <a:cubicBezTo>
                  <a:pt x="1" y="1741"/>
                  <a:pt x="120" y="1884"/>
                  <a:pt x="287" y="1884"/>
                </a:cubicBezTo>
                <a:lnTo>
                  <a:pt x="7812" y="1884"/>
                </a:lnTo>
                <a:cubicBezTo>
                  <a:pt x="7979" y="1884"/>
                  <a:pt x="8122" y="1741"/>
                  <a:pt x="8122" y="1575"/>
                </a:cubicBezTo>
                <a:lnTo>
                  <a:pt x="8122" y="313"/>
                </a:lnTo>
                <a:cubicBezTo>
                  <a:pt x="8122" y="136"/>
                  <a:pt x="7999" y="0"/>
                  <a:pt x="784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103"/>
          <p:cNvSpPr/>
          <p:nvPr/>
        </p:nvSpPr>
        <p:spPr>
          <a:xfrm>
            <a:off x="4130559" y="2883839"/>
            <a:ext cx="129593" cy="164299"/>
          </a:xfrm>
          <a:custGeom>
            <a:rect b="b" l="l" r="r" t="t"/>
            <a:pathLst>
              <a:path extrusionOk="0" h="5036" w="3978">
                <a:moveTo>
                  <a:pt x="2926" y="0"/>
                </a:moveTo>
                <a:cubicBezTo>
                  <a:pt x="2855" y="0"/>
                  <a:pt x="2781" y="24"/>
                  <a:pt x="2715" y="77"/>
                </a:cubicBezTo>
                <a:lnTo>
                  <a:pt x="214" y="2292"/>
                </a:lnTo>
                <a:cubicBezTo>
                  <a:pt x="0" y="2482"/>
                  <a:pt x="119" y="2840"/>
                  <a:pt x="405" y="2840"/>
                </a:cubicBezTo>
                <a:lnTo>
                  <a:pt x="1000" y="2840"/>
                </a:lnTo>
                <a:lnTo>
                  <a:pt x="738" y="4673"/>
                </a:lnTo>
                <a:cubicBezTo>
                  <a:pt x="704" y="4879"/>
                  <a:pt x="868" y="5036"/>
                  <a:pt x="1051" y="5036"/>
                </a:cubicBezTo>
                <a:cubicBezTo>
                  <a:pt x="1122" y="5036"/>
                  <a:pt x="1196" y="5012"/>
                  <a:pt x="1262" y="4959"/>
                </a:cubicBezTo>
                <a:lnTo>
                  <a:pt x="3763" y="2768"/>
                </a:lnTo>
                <a:cubicBezTo>
                  <a:pt x="3977" y="2578"/>
                  <a:pt x="3858" y="2220"/>
                  <a:pt x="3548" y="2220"/>
                </a:cubicBezTo>
                <a:lnTo>
                  <a:pt x="2977" y="2220"/>
                </a:lnTo>
                <a:lnTo>
                  <a:pt x="3239" y="363"/>
                </a:lnTo>
                <a:cubicBezTo>
                  <a:pt x="3273" y="157"/>
                  <a:pt x="3110" y="0"/>
                  <a:pt x="292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103"/>
          <p:cNvSpPr/>
          <p:nvPr/>
        </p:nvSpPr>
        <p:spPr>
          <a:xfrm>
            <a:off x="4041329" y="2987326"/>
            <a:ext cx="82258" cy="61433"/>
          </a:xfrm>
          <a:custGeom>
            <a:rect b="b" l="l" r="r" t="t"/>
            <a:pathLst>
              <a:path extrusionOk="0" h="1883" w="2525">
                <a:moveTo>
                  <a:pt x="334" y="1"/>
                </a:moveTo>
                <a:cubicBezTo>
                  <a:pt x="143" y="1"/>
                  <a:pt x="0" y="144"/>
                  <a:pt x="0" y="311"/>
                </a:cubicBezTo>
                <a:lnTo>
                  <a:pt x="0" y="1882"/>
                </a:lnTo>
                <a:lnTo>
                  <a:pt x="2525" y="1882"/>
                </a:lnTo>
                <a:lnTo>
                  <a:pt x="2525" y="311"/>
                </a:lnTo>
                <a:cubicBezTo>
                  <a:pt x="2525" y="144"/>
                  <a:pt x="2382" y="1"/>
                  <a:pt x="22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103"/>
          <p:cNvSpPr/>
          <p:nvPr/>
        </p:nvSpPr>
        <p:spPr>
          <a:xfrm>
            <a:off x="4266309" y="2987326"/>
            <a:ext cx="82258" cy="61433"/>
          </a:xfrm>
          <a:custGeom>
            <a:rect b="b" l="l" r="r" t="t"/>
            <a:pathLst>
              <a:path extrusionOk="0" h="1883" w="2525">
                <a:moveTo>
                  <a:pt x="310" y="1"/>
                </a:moveTo>
                <a:cubicBezTo>
                  <a:pt x="144" y="1"/>
                  <a:pt x="1" y="144"/>
                  <a:pt x="1" y="311"/>
                </a:cubicBezTo>
                <a:lnTo>
                  <a:pt x="1" y="1882"/>
                </a:lnTo>
                <a:lnTo>
                  <a:pt x="2525" y="1882"/>
                </a:lnTo>
                <a:lnTo>
                  <a:pt x="2525" y="311"/>
                </a:lnTo>
                <a:cubicBezTo>
                  <a:pt x="2501" y="144"/>
                  <a:pt x="2358" y="1"/>
                  <a:pt x="219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103"/>
          <p:cNvSpPr/>
          <p:nvPr/>
        </p:nvSpPr>
        <p:spPr>
          <a:xfrm>
            <a:off x="4041329" y="3069704"/>
            <a:ext cx="307238" cy="163973"/>
          </a:xfrm>
          <a:custGeom>
            <a:rect b="b" l="l" r="r" t="t"/>
            <a:pathLst>
              <a:path extrusionOk="0" h="5026" w="9431">
                <a:moveTo>
                  <a:pt x="0" y="0"/>
                </a:moveTo>
                <a:lnTo>
                  <a:pt x="0" y="310"/>
                </a:lnTo>
                <a:cubicBezTo>
                  <a:pt x="0" y="2915"/>
                  <a:pt x="2120" y="5025"/>
                  <a:pt x="4743" y="5025"/>
                </a:cubicBezTo>
                <a:cubicBezTo>
                  <a:pt x="4758" y="5025"/>
                  <a:pt x="4772" y="5025"/>
                  <a:pt x="4787" y="5025"/>
                </a:cubicBezTo>
                <a:cubicBezTo>
                  <a:pt x="7359" y="4954"/>
                  <a:pt x="9407" y="2834"/>
                  <a:pt x="9431" y="262"/>
                </a:cubicBezTo>
                <a:lnTo>
                  <a:pt x="9431" y="0"/>
                </a:lnTo>
                <a:lnTo>
                  <a:pt x="6907" y="0"/>
                </a:lnTo>
                <a:lnTo>
                  <a:pt x="6907" y="286"/>
                </a:lnTo>
                <a:cubicBezTo>
                  <a:pt x="6907" y="1501"/>
                  <a:pt x="5930" y="2477"/>
                  <a:pt x="4716" y="2477"/>
                </a:cubicBezTo>
                <a:cubicBezTo>
                  <a:pt x="4701" y="2477"/>
                  <a:pt x="4687" y="2477"/>
                  <a:pt x="4672" y="2477"/>
                </a:cubicBezTo>
                <a:cubicBezTo>
                  <a:pt x="3478" y="2477"/>
                  <a:pt x="2525" y="1510"/>
                  <a:pt x="2525" y="310"/>
                </a:cubicBezTo>
                <a:lnTo>
                  <a:pt x="25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06" name="Google Shape;9406;p103"/>
          <p:cNvGrpSpPr/>
          <p:nvPr/>
        </p:nvGrpSpPr>
        <p:grpSpPr>
          <a:xfrm>
            <a:off x="4789992" y="2884002"/>
            <a:ext cx="317891" cy="348892"/>
            <a:chOff x="4789992" y="2884002"/>
            <a:chExt cx="317891" cy="348892"/>
          </a:xfrm>
        </p:grpSpPr>
        <p:sp>
          <p:nvSpPr>
            <p:cNvPr id="9407" name="Google Shape;9407;p103"/>
            <p:cNvSpPr/>
            <p:nvPr/>
          </p:nvSpPr>
          <p:spPr>
            <a:xfrm>
              <a:off x="4877658" y="3109311"/>
              <a:ext cx="142787" cy="21010"/>
            </a:xfrm>
            <a:custGeom>
              <a:rect b="b" l="l" r="r" t="t"/>
              <a:pathLst>
                <a:path extrusionOk="0" h="644" w="4383">
                  <a:moveTo>
                    <a:pt x="0" y="1"/>
                  </a:moveTo>
                  <a:lnTo>
                    <a:pt x="0" y="644"/>
                  </a:lnTo>
                  <a:lnTo>
                    <a:pt x="4382" y="644"/>
                  </a:lnTo>
                  <a:lnTo>
                    <a:pt x="43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103"/>
            <p:cNvSpPr/>
            <p:nvPr/>
          </p:nvSpPr>
          <p:spPr>
            <a:xfrm>
              <a:off x="4921117" y="3004421"/>
              <a:ext cx="55870" cy="84727"/>
            </a:xfrm>
            <a:custGeom>
              <a:rect b="b" l="l" r="r" t="t"/>
              <a:pathLst>
                <a:path extrusionOk="0" h="2597" w="1715">
                  <a:moveTo>
                    <a:pt x="857" y="1"/>
                  </a:moveTo>
                  <a:cubicBezTo>
                    <a:pt x="453" y="140"/>
                    <a:pt x="326" y="198"/>
                    <a:pt x="233" y="198"/>
                  </a:cubicBezTo>
                  <a:cubicBezTo>
                    <a:pt x="167" y="198"/>
                    <a:pt x="118" y="169"/>
                    <a:pt x="0" y="120"/>
                  </a:cubicBezTo>
                  <a:lnTo>
                    <a:pt x="0" y="120"/>
                  </a:lnTo>
                  <a:lnTo>
                    <a:pt x="476" y="2597"/>
                  </a:lnTo>
                  <a:lnTo>
                    <a:pt x="1238" y="2597"/>
                  </a:lnTo>
                  <a:lnTo>
                    <a:pt x="1715" y="120"/>
                  </a:lnTo>
                  <a:lnTo>
                    <a:pt x="1715" y="120"/>
                  </a:lnTo>
                  <a:cubicBezTo>
                    <a:pt x="1593" y="160"/>
                    <a:pt x="1545" y="188"/>
                    <a:pt x="1476" y="188"/>
                  </a:cubicBezTo>
                  <a:cubicBezTo>
                    <a:pt x="1384" y="188"/>
                    <a:pt x="1254" y="138"/>
                    <a:pt x="85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103"/>
            <p:cNvSpPr/>
            <p:nvPr/>
          </p:nvSpPr>
          <p:spPr>
            <a:xfrm>
              <a:off x="4789992" y="2884002"/>
              <a:ext cx="317891" cy="205146"/>
            </a:xfrm>
            <a:custGeom>
              <a:rect b="b" l="l" r="r" t="t"/>
              <a:pathLst>
                <a:path extrusionOk="0" h="6288" w="9758">
                  <a:moveTo>
                    <a:pt x="4911" y="1"/>
                  </a:moveTo>
                  <a:cubicBezTo>
                    <a:pt x="4902" y="1"/>
                    <a:pt x="4892" y="1"/>
                    <a:pt x="4882" y="1"/>
                  </a:cubicBezTo>
                  <a:cubicBezTo>
                    <a:pt x="1572" y="1"/>
                    <a:pt x="0" y="4049"/>
                    <a:pt x="2453" y="6288"/>
                  </a:cubicBezTo>
                  <a:lnTo>
                    <a:pt x="3882" y="6288"/>
                  </a:lnTo>
                  <a:cubicBezTo>
                    <a:pt x="3263" y="3192"/>
                    <a:pt x="3311" y="3549"/>
                    <a:pt x="3311" y="3358"/>
                  </a:cubicBezTo>
                  <a:cubicBezTo>
                    <a:pt x="3311" y="3179"/>
                    <a:pt x="3462" y="3032"/>
                    <a:pt x="3623" y="3032"/>
                  </a:cubicBezTo>
                  <a:cubicBezTo>
                    <a:pt x="3654" y="3032"/>
                    <a:pt x="3685" y="3037"/>
                    <a:pt x="3715" y="3049"/>
                  </a:cubicBezTo>
                  <a:lnTo>
                    <a:pt x="4263" y="3239"/>
                  </a:lnTo>
                  <a:cubicBezTo>
                    <a:pt x="4454" y="3144"/>
                    <a:pt x="4668" y="3097"/>
                    <a:pt x="4882" y="3049"/>
                  </a:cubicBezTo>
                  <a:cubicBezTo>
                    <a:pt x="4954" y="3049"/>
                    <a:pt x="4930" y="3049"/>
                    <a:pt x="5502" y="3239"/>
                  </a:cubicBezTo>
                  <a:lnTo>
                    <a:pt x="6049" y="3049"/>
                  </a:lnTo>
                  <a:cubicBezTo>
                    <a:pt x="6074" y="3043"/>
                    <a:pt x="6099" y="3040"/>
                    <a:pt x="6124" y="3040"/>
                  </a:cubicBezTo>
                  <a:cubicBezTo>
                    <a:pt x="6292" y="3040"/>
                    <a:pt x="6454" y="3172"/>
                    <a:pt x="6454" y="3358"/>
                  </a:cubicBezTo>
                  <a:cubicBezTo>
                    <a:pt x="6454" y="3549"/>
                    <a:pt x="6502" y="3192"/>
                    <a:pt x="5883" y="6288"/>
                  </a:cubicBezTo>
                  <a:lnTo>
                    <a:pt x="7311" y="6288"/>
                  </a:lnTo>
                  <a:cubicBezTo>
                    <a:pt x="9757" y="4056"/>
                    <a:pt x="8202" y="1"/>
                    <a:pt x="49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103"/>
            <p:cNvSpPr/>
            <p:nvPr/>
          </p:nvSpPr>
          <p:spPr>
            <a:xfrm>
              <a:off x="4877658" y="3150483"/>
              <a:ext cx="142787" cy="20260"/>
            </a:xfrm>
            <a:custGeom>
              <a:rect b="b" l="l" r="r" t="t"/>
              <a:pathLst>
                <a:path extrusionOk="0" h="621" w="4383">
                  <a:moveTo>
                    <a:pt x="0" y="1"/>
                  </a:moveTo>
                  <a:lnTo>
                    <a:pt x="0" y="620"/>
                  </a:lnTo>
                  <a:lnTo>
                    <a:pt x="4382" y="620"/>
                  </a:lnTo>
                  <a:lnTo>
                    <a:pt x="43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103"/>
            <p:cNvSpPr/>
            <p:nvPr/>
          </p:nvSpPr>
          <p:spPr>
            <a:xfrm>
              <a:off x="4867559" y="3130289"/>
              <a:ext cx="10132" cy="20228"/>
            </a:xfrm>
            <a:custGeom>
              <a:rect b="b" l="l" r="r" t="t"/>
              <a:pathLst>
                <a:path extrusionOk="0" h="620" w="311">
                  <a:moveTo>
                    <a:pt x="310" y="1"/>
                  </a:moveTo>
                  <a:cubicBezTo>
                    <a:pt x="120" y="1"/>
                    <a:pt x="1" y="144"/>
                    <a:pt x="1" y="310"/>
                  </a:cubicBezTo>
                  <a:cubicBezTo>
                    <a:pt x="1" y="477"/>
                    <a:pt x="120" y="620"/>
                    <a:pt x="310" y="620"/>
                  </a:cubicBezTo>
                  <a:lnTo>
                    <a:pt x="31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103"/>
            <p:cNvSpPr/>
            <p:nvPr/>
          </p:nvSpPr>
          <p:spPr>
            <a:xfrm>
              <a:off x="5020413" y="3130289"/>
              <a:ext cx="13976" cy="20228"/>
            </a:xfrm>
            <a:custGeom>
              <a:rect b="b" l="l" r="r" t="t"/>
              <a:pathLst>
                <a:path extrusionOk="0" h="620" w="429">
                  <a:moveTo>
                    <a:pt x="0" y="1"/>
                  </a:moveTo>
                  <a:lnTo>
                    <a:pt x="0" y="620"/>
                  </a:lnTo>
                  <a:cubicBezTo>
                    <a:pt x="429" y="620"/>
                    <a:pt x="429" y="1"/>
                    <a:pt x="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103"/>
            <p:cNvSpPr/>
            <p:nvPr/>
          </p:nvSpPr>
          <p:spPr>
            <a:xfrm>
              <a:off x="4862608" y="3170613"/>
              <a:ext cx="172889" cy="62281"/>
            </a:xfrm>
            <a:custGeom>
              <a:rect b="b" l="l" r="r" t="t"/>
              <a:pathLst>
                <a:path extrusionOk="0" h="1909" w="5307">
                  <a:moveTo>
                    <a:pt x="419" y="1"/>
                  </a:moveTo>
                  <a:cubicBezTo>
                    <a:pt x="1" y="1"/>
                    <a:pt x="1" y="648"/>
                    <a:pt x="419" y="648"/>
                  </a:cubicBezTo>
                  <a:cubicBezTo>
                    <a:pt x="433" y="648"/>
                    <a:pt x="448" y="648"/>
                    <a:pt x="462" y="646"/>
                  </a:cubicBezTo>
                  <a:lnTo>
                    <a:pt x="462" y="646"/>
                  </a:lnTo>
                  <a:cubicBezTo>
                    <a:pt x="462" y="980"/>
                    <a:pt x="439" y="1075"/>
                    <a:pt x="558" y="1194"/>
                  </a:cubicBezTo>
                  <a:lnTo>
                    <a:pt x="1177" y="1837"/>
                  </a:lnTo>
                  <a:cubicBezTo>
                    <a:pt x="1225" y="1885"/>
                    <a:pt x="1320" y="1908"/>
                    <a:pt x="1391" y="1908"/>
                  </a:cubicBezTo>
                  <a:lnTo>
                    <a:pt x="3916" y="1908"/>
                  </a:lnTo>
                  <a:cubicBezTo>
                    <a:pt x="3987" y="1908"/>
                    <a:pt x="4058" y="1885"/>
                    <a:pt x="4130" y="1837"/>
                  </a:cubicBezTo>
                  <a:lnTo>
                    <a:pt x="4749" y="1194"/>
                  </a:lnTo>
                  <a:cubicBezTo>
                    <a:pt x="4868" y="1075"/>
                    <a:pt x="4844" y="980"/>
                    <a:pt x="4844" y="646"/>
                  </a:cubicBezTo>
                  <a:lnTo>
                    <a:pt x="4844" y="646"/>
                  </a:lnTo>
                  <a:cubicBezTo>
                    <a:pt x="4859" y="648"/>
                    <a:pt x="4874" y="648"/>
                    <a:pt x="4888" y="648"/>
                  </a:cubicBezTo>
                  <a:cubicBezTo>
                    <a:pt x="5306" y="648"/>
                    <a:pt x="5306" y="1"/>
                    <a:pt x="4888" y="1"/>
                  </a:cubicBezTo>
                  <a:cubicBezTo>
                    <a:pt x="4874" y="1"/>
                    <a:pt x="4859" y="2"/>
                    <a:pt x="4844" y="3"/>
                  </a:cubicBezTo>
                  <a:lnTo>
                    <a:pt x="4844" y="646"/>
                  </a:lnTo>
                  <a:lnTo>
                    <a:pt x="462" y="646"/>
                  </a:lnTo>
                  <a:lnTo>
                    <a:pt x="462" y="3"/>
                  </a:lnTo>
                  <a:cubicBezTo>
                    <a:pt x="448" y="2"/>
                    <a:pt x="433" y="1"/>
                    <a:pt x="41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4" name="Google Shape;9414;p103"/>
          <p:cNvGrpSpPr/>
          <p:nvPr/>
        </p:nvGrpSpPr>
        <p:grpSpPr>
          <a:xfrm>
            <a:off x="5580551" y="2885177"/>
            <a:ext cx="245178" cy="346934"/>
            <a:chOff x="5580551" y="2885177"/>
            <a:chExt cx="245178" cy="346934"/>
          </a:xfrm>
        </p:grpSpPr>
        <p:sp>
          <p:nvSpPr>
            <p:cNvPr id="9415" name="Google Shape;9415;p103"/>
            <p:cNvSpPr/>
            <p:nvPr/>
          </p:nvSpPr>
          <p:spPr>
            <a:xfrm>
              <a:off x="5580551" y="3190906"/>
              <a:ext cx="224231" cy="41205"/>
            </a:xfrm>
            <a:custGeom>
              <a:rect b="b" l="l" r="r" t="t"/>
              <a:pathLst>
                <a:path extrusionOk="0" h="1263" w="6883">
                  <a:moveTo>
                    <a:pt x="0" y="0"/>
                  </a:moveTo>
                  <a:lnTo>
                    <a:pt x="0" y="953"/>
                  </a:lnTo>
                  <a:cubicBezTo>
                    <a:pt x="0" y="1143"/>
                    <a:pt x="143" y="1263"/>
                    <a:pt x="310" y="1263"/>
                  </a:cubicBezTo>
                  <a:lnTo>
                    <a:pt x="6573" y="1263"/>
                  </a:lnTo>
                  <a:cubicBezTo>
                    <a:pt x="6740" y="1263"/>
                    <a:pt x="6883" y="1120"/>
                    <a:pt x="6859" y="953"/>
                  </a:cubicBezTo>
                  <a:lnTo>
                    <a:pt x="685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103"/>
            <p:cNvSpPr/>
            <p:nvPr/>
          </p:nvSpPr>
          <p:spPr>
            <a:xfrm>
              <a:off x="5601498" y="3047943"/>
              <a:ext cx="224231" cy="123094"/>
            </a:xfrm>
            <a:custGeom>
              <a:rect b="b" l="l" r="r" t="t"/>
              <a:pathLst>
                <a:path extrusionOk="0" h="3773" w="6883">
                  <a:moveTo>
                    <a:pt x="2191" y="1"/>
                  </a:moveTo>
                  <a:cubicBezTo>
                    <a:pt x="2025" y="1"/>
                    <a:pt x="1882" y="143"/>
                    <a:pt x="1882" y="334"/>
                  </a:cubicBezTo>
                  <a:lnTo>
                    <a:pt x="1882" y="1263"/>
                  </a:lnTo>
                  <a:lnTo>
                    <a:pt x="1358" y="1263"/>
                  </a:lnTo>
                  <a:cubicBezTo>
                    <a:pt x="620" y="1263"/>
                    <a:pt x="0" y="1882"/>
                    <a:pt x="0" y="2620"/>
                  </a:cubicBezTo>
                  <a:lnTo>
                    <a:pt x="0" y="3763"/>
                  </a:lnTo>
                  <a:lnTo>
                    <a:pt x="5621" y="3763"/>
                  </a:lnTo>
                  <a:lnTo>
                    <a:pt x="5621" y="3168"/>
                  </a:lnTo>
                  <a:lnTo>
                    <a:pt x="6240" y="3168"/>
                  </a:lnTo>
                  <a:lnTo>
                    <a:pt x="6240" y="3454"/>
                  </a:lnTo>
                  <a:cubicBezTo>
                    <a:pt x="6240" y="3596"/>
                    <a:pt x="6335" y="3739"/>
                    <a:pt x="6502" y="3763"/>
                  </a:cubicBezTo>
                  <a:cubicBezTo>
                    <a:pt x="6527" y="3769"/>
                    <a:pt x="6551" y="3772"/>
                    <a:pt x="6575" y="3772"/>
                  </a:cubicBezTo>
                  <a:cubicBezTo>
                    <a:pt x="6733" y="3772"/>
                    <a:pt x="6859" y="3643"/>
                    <a:pt x="6859" y="3477"/>
                  </a:cubicBezTo>
                  <a:lnTo>
                    <a:pt x="6859" y="2239"/>
                  </a:lnTo>
                  <a:cubicBezTo>
                    <a:pt x="6883" y="2072"/>
                    <a:pt x="6764" y="1929"/>
                    <a:pt x="6621" y="1906"/>
                  </a:cubicBezTo>
                  <a:cubicBezTo>
                    <a:pt x="6596" y="1899"/>
                    <a:pt x="6571" y="1896"/>
                    <a:pt x="6546" y="1896"/>
                  </a:cubicBezTo>
                  <a:cubicBezTo>
                    <a:pt x="6383" y="1896"/>
                    <a:pt x="6240" y="2026"/>
                    <a:pt x="6240" y="2191"/>
                  </a:cubicBezTo>
                  <a:lnTo>
                    <a:pt x="6240" y="2501"/>
                  </a:lnTo>
                  <a:lnTo>
                    <a:pt x="5621" y="2501"/>
                  </a:lnTo>
                  <a:cubicBezTo>
                    <a:pt x="5549" y="1810"/>
                    <a:pt x="4954" y="1263"/>
                    <a:pt x="4263" y="1263"/>
                  </a:cubicBezTo>
                  <a:lnTo>
                    <a:pt x="3763" y="1263"/>
                  </a:lnTo>
                  <a:lnTo>
                    <a:pt x="3763" y="334"/>
                  </a:lnTo>
                  <a:cubicBezTo>
                    <a:pt x="3763" y="143"/>
                    <a:pt x="3620" y="1"/>
                    <a:pt x="34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103"/>
            <p:cNvSpPr/>
            <p:nvPr/>
          </p:nvSpPr>
          <p:spPr>
            <a:xfrm>
              <a:off x="5634857" y="2885177"/>
              <a:ext cx="119494" cy="142604"/>
            </a:xfrm>
            <a:custGeom>
              <a:rect b="b" l="l" r="r" t="t"/>
              <a:pathLst>
                <a:path extrusionOk="0" h="4371" w="3668">
                  <a:moveTo>
                    <a:pt x="1798" y="0"/>
                  </a:moveTo>
                  <a:cubicBezTo>
                    <a:pt x="1745" y="0"/>
                    <a:pt x="1691" y="12"/>
                    <a:pt x="1644" y="36"/>
                  </a:cubicBezTo>
                  <a:cubicBezTo>
                    <a:pt x="1572" y="84"/>
                    <a:pt x="0" y="1036"/>
                    <a:pt x="0" y="2632"/>
                  </a:cubicBezTo>
                  <a:cubicBezTo>
                    <a:pt x="24" y="3489"/>
                    <a:pt x="643" y="4204"/>
                    <a:pt x="1477" y="4347"/>
                  </a:cubicBezTo>
                  <a:lnTo>
                    <a:pt x="1477" y="3418"/>
                  </a:lnTo>
                  <a:cubicBezTo>
                    <a:pt x="1477" y="3251"/>
                    <a:pt x="1596" y="3108"/>
                    <a:pt x="1763" y="3108"/>
                  </a:cubicBezTo>
                  <a:cubicBezTo>
                    <a:pt x="1953" y="3108"/>
                    <a:pt x="2096" y="3251"/>
                    <a:pt x="2096" y="3418"/>
                  </a:cubicBezTo>
                  <a:lnTo>
                    <a:pt x="2096" y="4370"/>
                  </a:lnTo>
                  <a:cubicBezTo>
                    <a:pt x="2096" y="4370"/>
                    <a:pt x="2930" y="4085"/>
                    <a:pt x="3192" y="3727"/>
                  </a:cubicBezTo>
                  <a:cubicBezTo>
                    <a:pt x="3549" y="3299"/>
                    <a:pt x="3668" y="2751"/>
                    <a:pt x="3549" y="2227"/>
                  </a:cubicBezTo>
                  <a:cubicBezTo>
                    <a:pt x="3453" y="1679"/>
                    <a:pt x="3192" y="1155"/>
                    <a:pt x="2787" y="751"/>
                  </a:cubicBezTo>
                  <a:cubicBezTo>
                    <a:pt x="2727" y="676"/>
                    <a:pt x="2649" y="639"/>
                    <a:pt x="2564" y="639"/>
                  </a:cubicBezTo>
                  <a:cubicBezTo>
                    <a:pt x="2513" y="639"/>
                    <a:pt x="2459" y="652"/>
                    <a:pt x="2406" y="679"/>
                  </a:cubicBezTo>
                  <a:lnTo>
                    <a:pt x="2120" y="846"/>
                  </a:lnTo>
                  <a:lnTo>
                    <a:pt x="2120" y="322"/>
                  </a:lnTo>
                  <a:cubicBezTo>
                    <a:pt x="2120" y="203"/>
                    <a:pt x="2072" y="108"/>
                    <a:pt x="1977" y="36"/>
                  </a:cubicBezTo>
                  <a:lnTo>
                    <a:pt x="1953" y="36"/>
                  </a:lnTo>
                  <a:cubicBezTo>
                    <a:pt x="1906" y="12"/>
                    <a:pt x="1852" y="0"/>
                    <a:pt x="17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8" name="Google Shape;9418;p103"/>
          <p:cNvGrpSpPr/>
          <p:nvPr/>
        </p:nvGrpSpPr>
        <p:grpSpPr>
          <a:xfrm>
            <a:off x="6318333" y="2883807"/>
            <a:ext cx="289419" cy="349088"/>
            <a:chOff x="6318333" y="2883807"/>
            <a:chExt cx="289419" cy="349088"/>
          </a:xfrm>
        </p:grpSpPr>
        <p:sp>
          <p:nvSpPr>
            <p:cNvPr id="9419" name="Google Shape;9419;p103"/>
            <p:cNvSpPr/>
            <p:nvPr/>
          </p:nvSpPr>
          <p:spPr>
            <a:xfrm>
              <a:off x="6364886" y="2883807"/>
              <a:ext cx="242865" cy="349088"/>
            </a:xfrm>
            <a:custGeom>
              <a:rect b="b" l="l" r="r" t="t"/>
              <a:pathLst>
                <a:path extrusionOk="0" h="10700" w="7455">
                  <a:moveTo>
                    <a:pt x="4080" y="0"/>
                  </a:moveTo>
                  <a:cubicBezTo>
                    <a:pt x="3780" y="0"/>
                    <a:pt x="3621" y="456"/>
                    <a:pt x="3954" y="602"/>
                  </a:cubicBezTo>
                  <a:cubicBezTo>
                    <a:pt x="6074" y="1578"/>
                    <a:pt x="7002" y="4079"/>
                    <a:pt x="6050" y="6222"/>
                  </a:cubicBezTo>
                  <a:cubicBezTo>
                    <a:pt x="5356" y="7824"/>
                    <a:pt x="3783" y="8774"/>
                    <a:pt x="2139" y="8774"/>
                  </a:cubicBezTo>
                  <a:cubicBezTo>
                    <a:pt x="1583" y="8774"/>
                    <a:pt x="1019" y="8666"/>
                    <a:pt x="477" y="8437"/>
                  </a:cubicBezTo>
                  <a:cubicBezTo>
                    <a:pt x="434" y="8418"/>
                    <a:pt x="388" y="8409"/>
                    <a:pt x="344" y="8409"/>
                  </a:cubicBezTo>
                  <a:cubicBezTo>
                    <a:pt x="221" y="8409"/>
                    <a:pt x="107" y="8481"/>
                    <a:pt x="72" y="8604"/>
                  </a:cubicBezTo>
                  <a:cubicBezTo>
                    <a:pt x="1" y="8747"/>
                    <a:pt x="48" y="8937"/>
                    <a:pt x="215" y="9009"/>
                  </a:cubicBezTo>
                  <a:cubicBezTo>
                    <a:pt x="739" y="9247"/>
                    <a:pt x="1311" y="9390"/>
                    <a:pt x="1882" y="9413"/>
                  </a:cubicBezTo>
                  <a:lnTo>
                    <a:pt x="1882" y="10080"/>
                  </a:lnTo>
                  <a:lnTo>
                    <a:pt x="644" y="10080"/>
                  </a:lnTo>
                  <a:cubicBezTo>
                    <a:pt x="477" y="10080"/>
                    <a:pt x="334" y="10175"/>
                    <a:pt x="310" y="10342"/>
                  </a:cubicBezTo>
                  <a:cubicBezTo>
                    <a:pt x="263" y="10533"/>
                    <a:pt x="406" y="10699"/>
                    <a:pt x="620" y="10699"/>
                  </a:cubicBezTo>
                  <a:lnTo>
                    <a:pt x="3740" y="10699"/>
                  </a:lnTo>
                  <a:cubicBezTo>
                    <a:pt x="3906" y="10699"/>
                    <a:pt x="4025" y="10604"/>
                    <a:pt x="4073" y="10461"/>
                  </a:cubicBezTo>
                  <a:cubicBezTo>
                    <a:pt x="4097" y="10271"/>
                    <a:pt x="3954" y="10080"/>
                    <a:pt x="3764" y="10080"/>
                  </a:cubicBezTo>
                  <a:lnTo>
                    <a:pt x="2501" y="10080"/>
                  </a:lnTo>
                  <a:lnTo>
                    <a:pt x="2501" y="9413"/>
                  </a:lnTo>
                  <a:cubicBezTo>
                    <a:pt x="4764" y="9294"/>
                    <a:pt x="6645" y="7627"/>
                    <a:pt x="7050" y="5389"/>
                  </a:cubicBezTo>
                  <a:cubicBezTo>
                    <a:pt x="7455" y="3150"/>
                    <a:pt x="6288" y="935"/>
                    <a:pt x="4216" y="30"/>
                  </a:cubicBezTo>
                  <a:cubicBezTo>
                    <a:pt x="4168" y="10"/>
                    <a:pt x="4123" y="0"/>
                    <a:pt x="408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103"/>
            <p:cNvSpPr/>
            <p:nvPr/>
          </p:nvSpPr>
          <p:spPr>
            <a:xfrm>
              <a:off x="6388179" y="3078252"/>
              <a:ext cx="45022" cy="45871"/>
            </a:xfrm>
            <a:custGeom>
              <a:rect b="b" l="l" r="r" t="t"/>
              <a:pathLst>
                <a:path extrusionOk="0" h="1406" w="1382">
                  <a:moveTo>
                    <a:pt x="96" y="0"/>
                  </a:moveTo>
                  <a:lnTo>
                    <a:pt x="96" y="0"/>
                  </a:lnTo>
                  <a:cubicBezTo>
                    <a:pt x="0" y="619"/>
                    <a:pt x="48" y="1120"/>
                    <a:pt x="238" y="1405"/>
                  </a:cubicBezTo>
                  <a:cubicBezTo>
                    <a:pt x="572" y="1381"/>
                    <a:pt x="977" y="1072"/>
                    <a:pt x="1382" y="572"/>
                  </a:cubicBezTo>
                  <a:lnTo>
                    <a:pt x="9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103"/>
            <p:cNvSpPr/>
            <p:nvPr/>
          </p:nvSpPr>
          <p:spPr>
            <a:xfrm>
              <a:off x="6413785" y="2982693"/>
              <a:ext cx="65188" cy="51287"/>
            </a:xfrm>
            <a:custGeom>
              <a:rect b="b" l="l" r="r" t="t"/>
              <a:pathLst>
                <a:path extrusionOk="0" h="1572" w="2001">
                  <a:moveTo>
                    <a:pt x="453" y="0"/>
                  </a:moveTo>
                  <a:cubicBezTo>
                    <a:pt x="286" y="262"/>
                    <a:pt x="143" y="548"/>
                    <a:pt x="0" y="834"/>
                  </a:cubicBezTo>
                  <a:lnTo>
                    <a:pt x="1691" y="1572"/>
                  </a:lnTo>
                  <a:cubicBezTo>
                    <a:pt x="1810" y="1286"/>
                    <a:pt x="1905" y="1000"/>
                    <a:pt x="2001" y="691"/>
                  </a:cubicBezTo>
                  <a:lnTo>
                    <a:pt x="45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103"/>
            <p:cNvSpPr/>
            <p:nvPr/>
          </p:nvSpPr>
          <p:spPr>
            <a:xfrm>
              <a:off x="6395933" y="3028531"/>
              <a:ext cx="64406" cy="51287"/>
            </a:xfrm>
            <a:custGeom>
              <a:rect b="b" l="l" r="r" t="t"/>
              <a:pathLst>
                <a:path extrusionOk="0" h="1572" w="1977">
                  <a:moveTo>
                    <a:pt x="286" y="0"/>
                  </a:moveTo>
                  <a:cubicBezTo>
                    <a:pt x="167" y="286"/>
                    <a:pt x="72" y="596"/>
                    <a:pt x="0" y="881"/>
                  </a:cubicBezTo>
                  <a:lnTo>
                    <a:pt x="1525" y="1572"/>
                  </a:lnTo>
                  <a:cubicBezTo>
                    <a:pt x="1691" y="1310"/>
                    <a:pt x="1834" y="1024"/>
                    <a:pt x="1977" y="738"/>
                  </a:cubicBezTo>
                  <a:lnTo>
                    <a:pt x="28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103"/>
            <p:cNvSpPr/>
            <p:nvPr/>
          </p:nvSpPr>
          <p:spPr>
            <a:xfrm>
              <a:off x="6333091" y="2948502"/>
              <a:ext cx="76850" cy="52853"/>
            </a:xfrm>
            <a:custGeom>
              <a:rect b="b" l="l" r="r" t="t"/>
              <a:pathLst>
                <a:path extrusionOk="0" h="1620" w="2359">
                  <a:moveTo>
                    <a:pt x="572" y="0"/>
                  </a:moveTo>
                  <a:cubicBezTo>
                    <a:pt x="358" y="238"/>
                    <a:pt x="167" y="500"/>
                    <a:pt x="0" y="786"/>
                  </a:cubicBezTo>
                  <a:lnTo>
                    <a:pt x="1906" y="1620"/>
                  </a:lnTo>
                  <a:cubicBezTo>
                    <a:pt x="2048" y="1334"/>
                    <a:pt x="2191" y="1072"/>
                    <a:pt x="2358" y="810"/>
                  </a:cubicBezTo>
                  <a:lnTo>
                    <a:pt x="57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103"/>
            <p:cNvSpPr/>
            <p:nvPr/>
          </p:nvSpPr>
          <p:spPr>
            <a:xfrm>
              <a:off x="6464215" y="3061156"/>
              <a:ext cx="76818" cy="52853"/>
            </a:xfrm>
            <a:custGeom>
              <a:rect b="b" l="l" r="r" t="t"/>
              <a:pathLst>
                <a:path extrusionOk="0" h="1620" w="2358">
                  <a:moveTo>
                    <a:pt x="453" y="0"/>
                  </a:moveTo>
                  <a:cubicBezTo>
                    <a:pt x="333" y="286"/>
                    <a:pt x="167" y="572"/>
                    <a:pt x="0" y="834"/>
                  </a:cubicBezTo>
                  <a:lnTo>
                    <a:pt x="1786" y="1620"/>
                  </a:lnTo>
                  <a:cubicBezTo>
                    <a:pt x="2024" y="1405"/>
                    <a:pt x="2215" y="1143"/>
                    <a:pt x="2358" y="858"/>
                  </a:cubicBezTo>
                  <a:lnTo>
                    <a:pt x="45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103"/>
            <p:cNvSpPr/>
            <p:nvPr/>
          </p:nvSpPr>
          <p:spPr>
            <a:xfrm>
              <a:off x="6318333" y="2992774"/>
              <a:ext cx="68315" cy="56767"/>
            </a:xfrm>
            <a:custGeom>
              <a:rect b="b" l="l" r="r" t="t"/>
              <a:pathLst>
                <a:path extrusionOk="0" h="1740" w="2097">
                  <a:moveTo>
                    <a:pt x="191" y="1"/>
                  </a:moveTo>
                  <a:cubicBezTo>
                    <a:pt x="72" y="286"/>
                    <a:pt x="25" y="620"/>
                    <a:pt x="1" y="929"/>
                  </a:cubicBezTo>
                  <a:lnTo>
                    <a:pt x="1787" y="1739"/>
                  </a:lnTo>
                  <a:cubicBezTo>
                    <a:pt x="1882" y="1430"/>
                    <a:pt x="1978" y="1144"/>
                    <a:pt x="2097" y="834"/>
                  </a:cubicBezTo>
                  <a:lnTo>
                    <a:pt x="19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103"/>
            <p:cNvSpPr/>
            <p:nvPr/>
          </p:nvSpPr>
          <p:spPr>
            <a:xfrm>
              <a:off x="6495229" y="2927524"/>
              <a:ext cx="60562" cy="89360"/>
            </a:xfrm>
            <a:custGeom>
              <a:rect b="b" l="l" r="r" t="t"/>
              <a:pathLst>
                <a:path extrusionOk="0" h="2739" w="1859">
                  <a:moveTo>
                    <a:pt x="1" y="0"/>
                  </a:moveTo>
                  <a:cubicBezTo>
                    <a:pt x="263" y="477"/>
                    <a:pt x="358" y="1024"/>
                    <a:pt x="286" y="1572"/>
                  </a:cubicBezTo>
                  <a:cubicBezTo>
                    <a:pt x="286" y="1715"/>
                    <a:pt x="239" y="1858"/>
                    <a:pt x="215" y="2024"/>
                  </a:cubicBezTo>
                  <a:lnTo>
                    <a:pt x="1858" y="2739"/>
                  </a:lnTo>
                  <a:cubicBezTo>
                    <a:pt x="1811" y="2429"/>
                    <a:pt x="1739" y="2144"/>
                    <a:pt x="1620" y="1858"/>
                  </a:cubicBezTo>
                  <a:cubicBezTo>
                    <a:pt x="1334" y="1072"/>
                    <a:pt x="763" y="405"/>
                    <a:pt x="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103"/>
            <p:cNvSpPr/>
            <p:nvPr/>
          </p:nvSpPr>
          <p:spPr>
            <a:xfrm>
              <a:off x="6399028" y="3105428"/>
              <a:ext cx="106333" cy="45088"/>
            </a:xfrm>
            <a:custGeom>
              <a:rect b="b" l="l" r="r" t="t"/>
              <a:pathLst>
                <a:path extrusionOk="0" h="1382" w="3264">
                  <a:moveTo>
                    <a:pt x="1644" y="1"/>
                  </a:moveTo>
                  <a:cubicBezTo>
                    <a:pt x="1549" y="120"/>
                    <a:pt x="1453" y="239"/>
                    <a:pt x="1334" y="334"/>
                  </a:cubicBezTo>
                  <a:cubicBezTo>
                    <a:pt x="1001" y="763"/>
                    <a:pt x="525" y="1072"/>
                    <a:pt x="1" y="1191"/>
                  </a:cubicBezTo>
                  <a:cubicBezTo>
                    <a:pt x="358" y="1334"/>
                    <a:pt x="763" y="1382"/>
                    <a:pt x="1144" y="1382"/>
                  </a:cubicBezTo>
                  <a:cubicBezTo>
                    <a:pt x="1906" y="1382"/>
                    <a:pt x="2644" y="1144"/>
                    <a:pt x="3263" y="715"/>
                  </a:cubicBezTo>
                  <a:lnTo>
                    <a:pt x="164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103"/>
            <p:cNvSpPr/>
            <p:nvPr/>
          </p:nvSpPr>
          <p:spPr>
            <a:xfrm>
              <a:off x="6319115" y="3045627"/>
              <a:ext cx="59780" cy="90143"/>
            </a:xfrm>
            <a:custGeom>
              <a:rect b="b" l="l" r="r" t="t"/>
              <a:pathLst>
                <a:path extrusionOk="0" h="2763" w="1835">
                  <a:moveTo>
                    <a:pt x="1" y="0"/>
                  </a:moveTo>
                  <a:lnTo>
                    <a:pt x="1" y="0"/>
                  </a:lnTo>
                  <a:cubicBezTo>
                    <a:pt x="144" y="1167"/>
                    <a:pt x="810" y="2167"/>
                    <a:pt x="1834" y="2763"/>
                  </a:cubicBezTo>
                  <a:cubicBezTo>
                    <a:pt x="1573" y="2262"/>
                    <a:pt x="1477" y="1715"/>
                    <a:pt x="1573" y="1167"/>
                  </a:cubicBezTo>
                  <a:cubicBezTo>
                    <a:pt x="1573" y="1024"/>
                    <a:pt x="1596" y="881"/>
                    <a:pt x="1620" y="738"/>
                  </a:cubicBezTo>
                  <a:lnTo>
                    <a:pt x="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103"/>
            <p:cNvSpPr/>
            <p:nvPr/>
          </p:nvSpPr>
          <p:spPr>
            <a:xfrm>
              <a:off x="6440922" y="2938388"/>
              <a:ext cx="45022" cy="46654"/>
            </a:xfrm>
            <a:custGeom>
              <a:rect b="b" l="l" r="r" t="t"/>
              <a:pathLst>
                <a:path extrusionOk="0" h="1430" w="1382">
                  <a:moveTo>
                    <a:pt x="1144" y="1"/>
                  </a:moveTo>
                  <a:cubicBezTo>
                    <a:pt x="810" y="48"/>
                    <a:pt x="405" y="358"/>
                    <a:pt x="1" y="858"/>
                  </a:cubicBezTo>
                  <a:lnTo>
                    <a:pt x="1287" y="1430"/>
                  </a:lnTo>
                  <a:cubicBezTo>
                    <a:pt x="1382" y="787"/>
                    <a:pt x="1334" y="286"/>
                    <a:pt x="11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103"/>
            <p:cNvSpPr/>
            <p:nvPr/>
          </p:nvSpPr>
          <p:spPr>
            <a:xfrm>
              <a:off x="6487476" y="3013752"/>
              <a:ext cx="69064" cy="56767"/>
            </a:xfrm>
            <a:custGeom>
              <a:rect b="b" l="l" r="r" t="t"/>
              <a:pathLst>
                <a:path extrusionOk="0" h="1740" w="2120">
                  <a:moveTo>
                    <a:pt x="310" y="1"/>
                  </a:moveTo>
                  <a:cubicBezTo>
                    <a:pt x="215" y="286"/>
                    <a:pt x="120" y="596"/>
                    <a:pt x="1" y="882"/>
                  </a:cubicBezTo>
                  <a:lnTo>
                    <a:pt x="1929" y="1739"/>
                  </a:lnTo>
                  <a:cubicBezTo>
                    <a:pt x="2025" y="1430"/>
                    <a:pt x="2096" y="1120"/>
                    <a:pt x="2120" y="787"/>
                  </a:cubicBezTo>
                  <a:lnTo>
                    <a:pt x="31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103"/>
            <p:cNvSpPr/>
            <p:nvPr/>
          </p:nvSpPr>
          <p:spPr>
            <a:xfrm>
              <a:off x="6368763" y="2911864"/>
              <a:ext cx="106333" cy="46001"/>
            </a:xfrm>
            <a:custGeom>
              <a:rect b="b" l="l" r="r" t="t"/>
              <a:pathLst>
                <a:path extrusionOk="0" h="1410" w="3264">
                  <a:moveTo>
                    <a:pt x="2109" y="0"/>
                  </a:moveTo>
                  <a:cubicBezTo>
                    <a:pt x="1365" y="0"/>
                    <a:pt x="627" y="233"/>
                    <a:pt x="1" y="671"/>
                  </a:cubicBezTo>
                  <a:lnTo>
                    <a:pt x="1620" y="1409"/>
                  </a:lnTo>
                  <a:cubicBezTo>
                    <a:pt x="1716" y="1266"/>
                    <a:pt x="1811" y="1171"/>
                    <a:pt x="1930" y="1052"/>
                  </a:cubicBezTo>
                  <a:cubicBezTo>
                    <a:pt x="2263" y="623"/>
                    <a:pt x="2740" y="314"/>
                    <a:pt x="3263" y="195"/>
                  </a:cubicBezTo>
                  <a:cubicBezTo>
                    <a:pt x="2888" y="64"/>
                    <a:pt x="2498" y="0"/>
                    <a:pt x="210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2" name="Google Shape;9432;p103"/>
          <p:cNvGrpSpPr/>
          <p:nvPr/>
        </p:nvGrpSpPr>
        <p:grpSpPr>
          <a:xfrm>
            <a:off x="7099607" y="2884002"/>
            <a:ext cx="225013" cy="348892"/>
            <a:chOff x="7099607" y="2884002"/>
            <a:chExt cx="225013" cy="348892"/>
          </a:xfrm>
        </p:grpSpPr>
        <p:sp>
          <p:nvSpPr>
            <p:cNvPr id="9433" name="Google Shape;9433;p103"/>
            <p:cNvSpPr/>
            <p:nvPr/>
          </p:nvSpPr>
          <p:spPr>
            <a:xfrm>
              <a:off x="7161667" y="2884002"/>
              <a:ext cx="101642" cy="21794"/>
            </a:xfrm>
            <a:custGeom>
              <a:rect b="b" l="l" r="r" t="t"/>
              <a:pathLst>
                <a:path extrusionOk="0" h="668" w="3120">
                  <a:moveTo>
                    <a:pt x="500" y="1"/>
                  </a:moveTo>
                  <a:cubicBezTo>
                    <a:pt x="215" y="1"/>
                    <a:pt x="0" y="239"/>
                    <a:pt x="0" y="525"/>
                  </a:cubicBezTo>
                  <a:lnTo>
                    <a:pt x="0" y="667"/>
                  </a:lnTo>
                  <a:lnTo>
                    <a:pt x="3120" y="667"/>
                  </a:lnTo>
                  <a:lnTo>
                    <a:pt x="3120" y="525"/>
                  </a:lnTo>
                  <a:cubicBezTo>
                    <a:pt x="3120" y="239"/>
                    <a:pt x="2882" y="1"/>
                    <a:pt x="25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103"/>
            <p:cNvSpPr/>
            <p:nvPr/>
          </p:nvSpPr>
          <p:spPr>
            <a:xfrm>
              <a:off x="7099607" y="2925958"/>
              <a:ext cx="225013" cy="122801"/>
            </a:xfrm>
            <a:custGeom>
              <a:rect b="b" l="l" r="r" t="t"/>
              <a:pathLst>
                <a:path extrusionOk="0" h="3764" w="6907">
                  <a:moveTo>
                    <a:pt x="3465" y="1287"/>
                  </a:moveTo>
                  <a:cubicBezTo>
                    <a:pt x="3614" y="1287"/>
                    <a:pt x="3763" y="1382"/>
                    <a:pt x="3787" y="1572"/>
                  </a:cubicBezTo>
                  <a:lnTo>
                    <a:pt x="3787" y="1882"/>
                  </a:lnTo>
                  <a:lnTo>
                    <a:pt x="4096" y="1882"/>
                  </a:lnTo>
                  <a:cubicBezTo>
                    <a:pt x="4111" y="1880"/>
                    <a:pt x="4125" y="1880"/>
                    <a:pt x="4139" y="1880"/>
                  </a:cubicBezTo>
                  <a:cubicBezTo>
                    <a:pt x="4541" y="1880"/>
                    <a:pt x="4534" y="2526"/>
                    <a:pt x="4118" y="2526"/>
                  </a:cubicBezTo>
                  <a:cubicBezTo>
                    <a:pt x="4111" y="2526"/>
                    <a:pt x="4104" y="2525"/>
                    <a:pt x="4096" y="2525"/>
                  </a:cubicBezTo>
                  <a:lnTo>
                    <a:pt x="3787" y="2525"/>
                  </a:lnTo>
                  <a:lnTo>
                    <a:pt x="3787" y="2835"/>
                  </a:lnTo>
                  <a:cubicBezTo>
                    <a:pt x="3763" y="3025"/>
                    <a:pt x="3614" y="3120"/>
                    <a:pt x="3465" y="3120"/>
                  </a:cubicBezTo>
                  <a:cubicBezTo>
                    <a:pt x="3316" y="3120"/>
                    <a:pt x="3167" y="3025"/>
                    <a:pt x="3144" y="2835"/>
                  </a:cubicBezTo>
                  <a:lnTo>
                    <a:pt x="3144" y="2525"/>
                  </a:lnTo>
                  <a:lnTo>
                    <a:pt x="2858" y="2525"/>
                  </a:lnTo>
                  <a:cubicBezTo>
                    <a:pt x="2850" y="2525"/>
                    <a:pt x="2842" y="2526"/>
                    <a:pt x="2835" y="2526"/>
                  </a:cubicBezTo>
                  <a:cubicBezTo>
                    <a:pt x="2397" y="2526"/>
                    <a:pt x="2389" y="1880"/>
                    <a:pt x="2813" y="1880"/>
                  </a:cubicBezTo>
                  <a:cubicBezTo>
                    <a:pt x="2828" y="1880"/>
                    <a:pt x="2843" y="1880"/>
                    <a:pt x="2858" y="1882"/>
                  </a:cubicBezTo>
                  <a:lnTo>
                    <a:pt x="3144" y="1882"/>
                  </a:lnTo>
                  <a:lnTo>
                    <a:pt x="3144" y="1572"/>
                  </a:lnTo>
                  <a:cubicBezTo>
                    <a:pt x="3167" y="1382"/>
                    <a:pt x="3316" y="1287"/>
                    <a:pt x="3465" y="1287"/>
                  </a:cubicBezTo>
                  <a:close/>
                  <a:moveTo>
                    <a:pt x="1143" y="1"/>
                  </a:moveTo>
                  <a:cubicBezTo>
                    <a:pt x="524" y="1"/>
                    <a:pt x="0" y="525"/>
                    <a:pt x="0" y="1144"/>
                  </a:cubicBezTo>
                  <a:lnTo>
                    <a:pt x="0" y="3763"/>
                  </a:lnTo>
                  <a:lnTo>
                    <a:pt x="6906" y="3763"/>
                  </a:lnTo>
                  <a:lnTo>
                    <a:pt x="6906" y="1144"/>
                  </a:lnTo>
                  <a:cubicBezTo>
                    <a:pt x="6906" y="525"/>
                    <a:pt x="6382" y="1"/>
                    <a:pt x="57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103"/>
            <p:cNvSpPr/>
            <p:nvPr/>
          </p:nvSpPr>
          <p:spPr>
            <a:xfrm>
              <a:off x="7099607" y="3069704"/>
              <a:ext cx="225013" cy="163190"/>
            </a:xfrm>
            <a:custGeom>
              <a:rect b="b" l="l" r="r" t="t"/>
              <a:pathLst>
                <a:path extrusionOk="0" h="5002" w="6907">
                  <a:moveTo>
                    <a:pt x="4078" y="611"/>
                  </a:moveTo>
                  <a:cubicBezTo>
                    <a:pt x="4317" y="611"/>
                    <a:pt x="4528" y="925"/>
                    <a:pt x="4311" y="1143"/>
                  </a:cubicBezTo>
                  <a:lnTo>
                    <a:pt x="3572" y="1882"/>
                  </a:lnTo>
                  <a:lnTo>
                    <a:pt x="4072" y="1882"/>
                  </a:lnTo>
                  <a:cubicBezTo>
                    <a:pt x="4358" y="1882"/>
                    <a:pt x="4501" y="2215"/>
                    <a:pt x="4311" y="2406"/>
                  </a:cubicBezTo>
                  <a:lnTo>
                    <a:pt x="3048" y="3668"/>
                  </a:lnTo>
                  <a:cubicBezTo>
                    <a:pt x="2977" y="3734"/>
                    <a:pt x="2899" y="3762"/>
                    <a:pt x="2825" y="3762"/>
                  </a:cubicBezTo>
                  <a:cubicBezTo>
                    <a:pt x="2579" y="3762"/>
                    <a:pt x="2376" y="3453"/>
                    <a:pt x="2596" y="3215"/>
                  </a:cubicBezTo>
                  <a:lnTo>
                    <a:pt x="3334" y="2501"/>
                  </a:lnTo>
                  <a:lnTo>
                    <a:pt x="2834" y="2501"/>
                  </a:lnTo>
                  <a:cubicBezTo>
                    <a:pt x="2817" y="2503"/>
                    <a:pt x="2800" y="2505"/>
                    <a:pt x="2784" y="2505"/>
                  </a:cubicBezTo>
                  <a:cubicBezTo>
                    <a:pt x="2507" y="2505"/>
                    <a:pt x="2371" y="2134"/>
                    <a:pt x="2596" y="1977"/>
                  </a:cubicBezTo>
                  <a:lnTo>
                    <a:pt x="3858" y="715"/>
                  </a:lnTo>
                  <a:cubicBezTo>
                    <a:pt x="3926" y="641"/>
                    <a:pt x="4003" y="611"/>
                    <a:pt x="4078" y="611"/>
                  </a:cubicBezTo>
                  <a:close/>
                  <a:moveTo>
                    <a:pt x="0" y="0"/>
                  </a:moveTo>
                  <a:lnTo>
                    <a:pt x="0" y="3858"/>
                  </a:lnTo>
                  <a:cubicBezTo>
                    <a:pt x="0" y="4501"/>
                    <a:pt x="524" y="5001"/>
                    <a:pt x="1143" y="5001"/>
                  </a:cubicBezTo>
                  <a:lnTo>
                    <a:pt x="5763" y="5001"/>
                  </a:lnTo>
                  <a:cubicBezTo>
                    <a:pt x="6406" y="5001"/>
                    <a:pt x="6906" y="4501"/>
                    <a:pt x="6906" y="3858"/>
                  </a:cubicBezTo>
                  <a:lnTo>
                    <a:pt x="69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6" name="Google Shape;9436;p103"/>
          <p:cNvGrpSpPr/>
          <p:nvPr/>
        </p:nvGrpSpPr>
        <p:grpSpPr>
          <a:xfrm>
            <a:off x="7792400" y="2904915"/>
            <a:ext cx="348384" cy="307784"/>
            <a:chOff x="7792400" y="2904915"/>
            <a:chExt cx="348384" cy="307784"/>
          </a:xfrm>
        </p:grpSpPr>
        <p:sp>
          <p:nvSpPr>
            <p:cNvPr id="9437" name="Google Shape;9437;p103"/>
            <p:cNvSpPr/>
            <p:nvPr/>
          </p:nvSpPr>
          <p:spPr>
            <a:xfrm>
              <a:off x="7834295" y="3109311"/>
              <a:ext cx="60529" cy="60258"/>
            </a:xfrm>
            <a:custGeom>
              <a:rect b="b" l="l" r="r" t="t"/>
              <a:pathLst>
                <a:path extrusionOk="0" h="1847" w="1858">
                  <a:moveTo>
                    <a:pt x="0" y="1"/>
                  </a:moveTo>
                  <a:lnTo>
                    <a:pt x="0" y="953"/>
                  </a:lnTo>
                  <a:cubicBezTo>
                    <a:pt x="24" y="1549"/>
                    <a:pt x="471" y="1846"/>
                    <a:pt x="920" y="1846"/>
                  </a:cubicBezTo>
                  <a:cubicBezTo>
                    <a:pt x="1370" y="1846"/>
                    <a:pt x="1822" y="1549"/>
                    <a:pt x="1858" y="953"/>
                  </a:cubicBezTo>
                  <a:lnTo>
                    <a:pt x="185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103"/>
            <p:cNvSpPr/>
            <p:nvPr/>
          </p:nvSpPr>
          <p:spPr>
            <a:xfrm>
              <a:off x="7818755" y="2904980"/>
              <a:ext cx="88513" cy="61400"/>
            </a:xfrm>
            <a:custGeom>
              <a:rect b="b" l="l" r="r" t="t"/>
              <a:pathLst>
                <a:path extrusionOk="0" h="1882" w="2717">
                  <a:moveTo>
                    <a:pt x="431" y="0"/>
                  </a:moveTo>
                  <a:cubicBezTo>
                    <a:pt x="0" y="0"/>
                    <a:pt x="7" y="625"/>
                    <a:pt x="412" y="625"/>
                  </a:cubicBezTo>
                  <a:cubicBezTo>
                    <a:pt x="433" y="625"/>
                    <a:pt x="455" y="623"/>
                    <a:pt x="477" y="620"/>
                  </a:cubicBezTo>
                  <a:lnTo>
                    <a:pt x="477" y="1882"/>
                  </a:lnTo>
                  <a:lnTo>
                    <a:pt x="2335" y="1882"/>
                  </a:lnTo>
                  <a:lnTo>
                    <a:pt x="2335" y="620"/>
                  </a:lnTo>
                  <a:cubicBezTo>
                    <a:pt x="2716" y="596"/>
                    <a:pt x="2716" y="24"/>
                    <a:pt x="2335" y="1"/>
                  </a:cubicBezTo>
                  <a:lnTo>
                    <a:pt x="454" y="1"/>
                  </a:lnTo>
                  <a:cubicBezTo>
                    <a:pt x="446" y="0"/>
                    <a:pt x="438" y="0"/>
                    <a:pt x="43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103"/>
            <p:cNvSpPr/>
            <p:nvPr/>
          </p:nvSpPr>
          <p:spPr>
            <a:xfrm>
              <a:off x="7935936" y="3109311"/>
              <a:ext cx="60529" cy="62020"/>
            </a:xfrm>
            <a:custGeom>
              <a:rect b="b" l="l" r="r" t="t"/>
              <a:pathLst>
                <a:path extrusionOk="0" h="1901" w="1858">
                  <a:moveTo>
                    <a:pt x="0" y="1"/>
                  </a:moveTo>
                  <a:lnTo>
                    <a:pt x="0" y="953"/>
                  </a:lnTo>
                  <a:cubicBezTo>
                    <a:pt x="0" y="1584"/>
                    <a:pt x="465" y="1900"/>
                    <a:pt x="929" y="1900"/>
                  </a:cubicBezTo>
                  <a:cubicBezTo>
                    <a:pt x="1393" y="1900"/>
                    <a:pt x="1858" y="1584"/>
                    <a:pt x="1858" y="953"/>
                  </a:cubicBezTo>
                  <a:lnTo>
                    <a:pt x="185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103"/>
            <p:cNvSpPr/>
            <p:nvPr/>
          </p:nvSpPr>
          <p:spPr>
            <a:xfrm>
              <a:off x="7921114" y="2904980"/>
              <a:ext cx="87764" cy="61400"/>
            </a:xfrm>
            <a:custGeom>
              <a:rect b="b" l="l" r="r" t="t"/>
              <a:pathLst>
                <a:path extrusionOk="0" h="1882" w="2694">
                  <a:moveTo>
                    <a:pt x="409" y="0"/>
                  </a:moveTo>
                  <a:cubicBezTo>
                    <a:pt x="1" y="0"/>
                    <a:pt x="8" y="625"/>
                    <a:pt x="393" y="625"/>
                  </a:cubicBezTo>
                  <a:cubicBezTo>
                    <a:pt x="413" y="625"/>
                    <a:pt x="434" y="623"/>
                    <a:pt x="455" y="620"/>
                  </a:cubicBezTo>
                  <a:lnTo>
                    <a:pt x="455" y="1882"/>
                  </a:lnTo>
                  <a:lnTo>
                    <a:pt x="2313" y="1882"/>
                  </a:lnTo>
                  <a:lnTo>
                    <a:pt x="2313" y="620"/>
                  </a:lnTo>
                  <a:cubicBezTo>
                    <a:pt x="2694" y="596"/>
                    <a:pt x="2694" y="24"/>
                    <a:pt x="2313" y="1"/>
                  </a:cubicBezTo>
                  <a:lnTo>
                    <a:pt x="431" y="1"/>
                  </a:lnTo>
                  <a:cubicBezTo>
                    <a:pt x="424" y="0"/>
                    <a:pt x="417" y="0"/>
                    <a:pt x="40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103"/>
            <p:cNvSpPr/>
            <p:nvPr/>
          </p:nvSpPr>
          <p:spPr>
            <a:xfrm>
              <a:off x="8038327" y="3107777"/>
              <a:ext cx="60562" cy="61792"/>
            </a:xfrm>
            <a:custGeom>
              <a:rect b="b" l="l" r="r" t="t"/>
              <a:pathLst>
                <a:path extrusionOk="0" h="1894" w="1859">
                  <a:moveTo>
                    <a:pt x="1" y="0"/>
                  </a:moveTo>
                  <a:lnTo>
                    <a:pt x="1" y="1000"/>
                  </a:lnTo>
                  <a:cubicBezTo>
                    <a:pt x="36" y="1596"/>
                    <a:pt x="483" y="1893"/>
                    <a:pt x="929" y="1893"/>
                  </a:cubicBezTo>
                  <a:cubicBezTo>
                    <a:pt x="1376" y="1893"/>
                    <a:pt x="1822" y="1596"/>
                    <a:pt x="1858" y="1000"/>
                  </a:cubicBezTo>
                  <a:lnTo>
                    <a:pt x="18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103"/>
            <p:cNvSpPr/>
            <p:nvPr/>
          </p:nvSpPr>
          <p:spPr>
            <a:xfrm>
              <a:off x="8023537" y="2904915"/>
              <a:ext cx="89621" cy="61465"/>
            </a:xfrm>
            <a:custGeom>
              <a:rect b="b" l="l" r="r" t="t"/>
              <a:pathLst>
                <a:path extrusionOk="0" h="1884" w="2751">
                  <a:moveTo>
                    <a:pt x="2355" y="0"/>
                  </a:moveTo>
                  <a:cubicBezTo>
                    <a:pt x="2341" y="0"/>
                    <a:pt x="2327" y="1"/>
                    <a:pt x="2312" y="3"/>
                  </a:cubicBezTo>
                  <a:lnTo>
                    <a:pt x="431" y="3"/>
                  </a:lnTo>
                  <a:cubicBezTo>
                    <a:pt x="423" y="2"/>
                    <a:pt x="416" y="2"/>
                    <a:pt x="409" y="2"/>
                  </a:cubicBezTo>
                  <a:cubicBezTo>
                    <a:pt x="0" y="2"/>
                    <a:pt x="8" y="627"/>
                    <a:pt x="393" y="627"/>
                  </a:cubicBezTo>
                  <a:cubicBezTo>
                    <a:pt x="413" y="627"/>
                    <a:pt x="433" y="625"/>
                    <a:pt x="455" y="622"/>
                  </a:cubicBezTo>
                  <a:lnTo>
                    <a:pt x="455" y="1884"/>
                  </a:lnTo>
                  <a:lnTo>
                    <a:pt x="2312" y="1884"/>
                  </a:lnTo>
                  <a:lnTo>
                    <a:pt x="2312" y="622"/>
                  </a:lnTo>
                  <a:cubicBezTo>
                    <a:pt x="2327" y="623"/>
                    <a:pt x="2341" y="624"/>
                    <a:pt x="2355" y="624"/>
                  </a:cubicBezTo>
                  <a:cubicBezTo>
                    <a:pt x="2751" y="624"/>
                    <a:pt x="2751" y="0"/>
                    <a:pt x="23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103"/>
            <p:cNvSpPr/>
            <p:nvPr/>
          </p:nvSpPr>
          <p:spPr>
            <a:xfrm>
              <a:off x="7792400" y="2986575"/>
              <a:ext cx="348384" cy="226124"/>
            </a:xfrm>
            <a:custGeom>
              <a:rect b="b" l="l" r="r" t="t"/>
              <a:pathLst>
                <a:path extrusionOk="0" h="6931" w="10694">
                  <a:moveTo>
                    <a:pt x="7550" y="2501"/>
                  </a:moveTo>
                  <a:lnTo>
                    <a:pt x="7550" y="3096"/>
                  </a:lnTo>
                  <a:lnTo>
                    <a:pt x="9431" y="3096"/>
                  </a:lnTo>
                  <a:lnTo>
                    <a:pt x="9431" y="2524"/>
                  </a:lnTo>
                  <a:lnTo>
                    <a:pt x="10074" y="2524"/>
                  </a:lnTo>
                  <a:lnTo>
                    <a:pt x="10050" y="5954"/>
                  </a:lnTo>
                  <a:cubicBezTo>
                    <a:pt x="10072" y="6130"/>
                    <a:pt x="9951" y="6266"/>
                    <a:pt x="9782" y="6266"/>
                  </a:cubicBezTo>
                  <a:cubicBezTo>
                    <a:pt x="9768" y="6266"/>
                    <a:pt x="9755" y="6265"/>
                    <a:pt x="9741" y="6263"/>
                  </a:cubicBezTo>
                  <a:lnTo>
                    <a:pt x="929" y="6263"/>
                  </a:lnTo>
                  <a:cubicBezTo>
                    <a:pt x="739" y="6263"/>
                    <a:pt x="620" y="6120"/>
                    <a:pt x="620" y="5954"/>
                  </a:cubicBezTo>
                  <a:lnTo>
                    <a:pt x="620" y="2501"/>
                  </a:lnTo>
                  <a:lnTo>
                    <a:pt x="1286" y="2501"/>
                  </a:lnTo>
                  <a:lnTo>
                    <a:pt x="1286" y="3144"/>
                  </a:lnTo>
                  <a:lnTo>
                    <a:pt x="3144" y="3144"/>
                  </a:lnTo>
                  <a:lnTo>
                    <a:pt x="3144" y="2501"/>
                  </a:lnTo>
                  <a:lnTo>
                    <a:pt x="4430" y="2501"/>
                  </a:lnTo>
                  <a:lnTo>
                    <a:pt x="4430" y="3144"/>
                  </a:lnTo>
                  <a:lnTo>
                    <a:pt x="6288" y="3144"/>
                  </a:lnTo>
                  <a:lnTo>
                    <a:pt x="6288" y="2501"/>
                  </a:lnTo>
                  <a:close/>
                  <a:moveTo>
                    <a:pt x="286" y="0"/>
                  </a:moveTo>
                  <a:cubicBezTo>
                    <a:pt x="120" y="24"/>
                    <a:pt x="0" y="143"/>
                    <a:pt x="0" y="334"/>
                  </a:cubicBezTo>
                  <a:lnTo>
                    <a:pt x="0" y="5978"/>
                  </a:lnTo>
                  <a:cubicBezTo>
                    <a:pt x="0" y="6501"/>
                    <a:pt x="405" y="6906"/>
                    <a:pt x="929" y="6930"/>
                  </a:cubicBezTo>
                  <a:lnTo>
                    <a:pt x="9764" y="6930"/>
                  </a:lnTo>
                  <a:cubicBezTo>
                    <a:pt x="10288" y="6906"/>
                    <a:pt x="10693" y="6501"/>
                    <a:pt x="10693" y="5978"/>
                  </a:cubicBezTo>
                  <a:lnTo>
                    <a:pt x="10693" y="334"/>
                  </a:lnTo>
                  <a:cubicBezTo>
                    <a:pt x="10693" y="143"/>
                    <a:pt x="10550" y="0"/>
                    <a:pt x="103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4" name="Google Shape;9444;p103"/>
          <p:cNvGrpSpPr/>
          <p:nvPr/>
        </p:nvGrpSpPr>
        <p:grpSpPr>
          <a:xfrm>
            <a:off x="7791618" y="3462835"/>
            <a:ext cx="349166" cy="309024"/>
            <a:chOff x="7791618" y="3462835"/>
            <a:chExt cx="349166" cy="309024"/>
          </a:xfrm>
        </p:grpSpPr>
        <p:sp>
          <p:nvSpPr>
            <p:cNvPr id="9445" name="Google Shape;9445;p103"/>
            <p:cNvSpPr/>
            <p:nvPr/>
          </p:nvSpPr>
          <p:spPr>
            <a:xfrm>
              <a:off x="7791618" y="3462835"/>
              <a:ext cx="144351" cy="143778"/>
            </a:xfrm>
            <a:custGeom>
              <a:rect b="b" l="l" r="r" t="t"/>
              <a:pathLst>
                <a:path extrusionOk="0" h="4407" w="4431">
                  <a:moveTo>
                    <a:pt x="2215" y="0"/>
                  </a:moveTo>
                  <a:cubicBezTo>
                    <a:pt x="1001" y="0"/>
                    <a:pt x="1" y="977"/>
                    <a:pt x="1" y="2191"/>
                  </a:cubicBezTo>
                  <a:lnTo>
                    <a:pt x="1" y="4406"/>
                  </a:lnTo>
                  <a:lnTo>
                    <a:pt x="4406" y="4406"/>
                  </a:lnTo>
                  <a:lnTo>
                    <a:pt x="4406" y="2215"/>
                  </a:lnTo>
                  <a:cubicBezTo>
                    <a:pt x="4430" y="1001"/>
                    <a:pt x="3454" y="0"/>
                    <a:pt x="221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103"/>
            <p:cNvSpPr/>
            <p:nvPr/>
          </p:nvSpPr>
          <p:spPr>
            <a:xfrm>
              <a:off x="7791618" y="3626776"/>
              <a:ext cx="143569" cy="143778"/>
            </a:xfrm>
            <a:custGeom>
              <a:rect b="b" l="l" r="r" t="t"/>
              <a:pathLst>
                <a:path extrusionOk="0" h="4407" w="4407">
                  <a:moveTo>
                    <a:pt x="1" y="0"/>
                  </a:moveTo>
                  <a:lnTo>
                    <a:pt x="1" y="2191"/>
                  </a:lnTo>
                  <a:cubicBezTo>
                    <a:pt x="1" y="3406"/>
                    <a:pt x="977" y="4406"/>
                    <a:pt x="2192" y="4406"/>
                  </a:cubicBezTo>
                  <a:cubicBezTo>
                    <a:pt x="2206" y="4406"/>
                    <a:pt x="2220" y="4406"/>
                    <a:pt x="2234" y="4406"/>
                  </a:cubicBezTo>
                  <a:cubicBezTo>
                    <a:pt x="3429" y="4406"/>
                    <a:pt x="4406" y="3415"/>
                    <a:pt x="4406" y="2215"/>
                  </a:cubicBezTo>
                  <a:lnTo>
                    <a:pt x="44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103"/>
            <p:cNvSpPr/>
            <p:nvPr/>
          </p:nvSpPr>
          <p:spPr>
            <a:xfrm>
              <a:off x="7956884" y="3524007"/>
              <a:ext cx="183900" cy="113665"/>
            </a:xfrm>
            <a:custGeom>
              <a:rect b="b" l="l" r="r" t="t"/>
              <a:pathLst>
                <a:path extrusionOk="0" h="3484" w="5645">
                  <a:moveTo>
                    <a:pt x="1862" y="1"/>
                  </a:moveTo>
                  <a:cubicBezTo>
                    <a:pt x="1237" y="1"/>
                    <a:pt x="598" y="160"/>
                    <a:pt x="0" y="507"/>
                  </a:cubicBezTo>
                  <a:lnTo>
                    <a:pt x="0" y="3484"/>
                  </a:lnTo>
                  <a:lnTo>
                    <a:pt x="5644" y="3484"/>
                  </a:lnTo>
                  <a:cubicBezTo>
                    <a:pt x="5466" y="1415"/>
                    <a:pt x="3725" y="1"/>
                    <a:pt x="186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103"/>
            <p:cNvSpPr/>
            <p:nvPr/>
          </p:nvSpPr>
          <p:spPr>
            <a:xfrm>
              <a:off x="7942908" y="3657835"/>
              <a:ext cx="197876" cy="114024"/>
            </a:xfrm>
            <a:custGeom>
              <a:rect b="b" l="l" r="r" t="t"/>
              <a:pathLst>
                <a:path extrusionOk="0" h="3495" w="6074">
                  <a:moveTo>
                    <a:pt x="405" y="1"/>
                  </a:moveTo>
                  <a:lnTo>
                    <a:pt x="405" y="1287"/>
                  </a:lnTo>
                  <a:cubicBezTo>
                    <a:pt x="405" y="1787"/>
                    <a:pt x="262" y="2287"/>
                    <a:pt x="0" y="2716"/>
                  </a:cubicBezTo>
                  <a:cubicBezTo>
                    <a:pt x="705" y="3251"/>
                    <a:pt x="1503" y="3495"/>
                    <a:pt x="2284" y="3495"/>
                  </a:cubicBezTo>
                  <a:cubicBezTo>
                    <a:pt x="4144" y="3495"/>
                    <a:pt x="5905" y="2114"/>
                    <a:pt x="607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49" name="Google Shape;9449;p103"/>
          <p:cNvSpPr/>
          <p:nvPr/>
        </p:nvSpPr>
        <p:spPr>
          <a:xfrm>
            <a:off x="7058461" y="3442477"/>
            <a:ext cx="310007" cy="349022"/>
          </a:xfrm>
          <a:custGeom>
            <a:rect b="b" l="l" r="r" t="t"/>
            <a:pathLst>
              <a:path extrusionOk="0" h="10698" w="9516">
                <a:moveTo>
                  <a:pt x="9175" y="0"/>
                </a:moveTo>
                <a:cubicBezTo>
                  <a:pt x="9158" y="0"/>
                  <a:pt x="9140" y="2"/>
                  <a:pt x="9122" y="5"/>
                </a:cubicBezTo>
                <a:lnTo>
                  <a:pt x="334" y="5"/>
                </a:lnTo>
                <a:cubicBezTo>
                  <a:pt x="320" y="3"/>
                  <a:pt x="307" y="3"/>
                  <a:pt x="293" y="3"/>
                </a:cubicBezTo>
                <a:cubicBezTo>
                  <a:pt x="124" y="3"/>
                  <a:pt x="1" y="138"/>
                  <a:pt x="1" y="315"/>
                </a:cubicBezTo>
                <a:lnTo>
                  <a:pt x="1" y="8721"/>
                </a:lnTo>
                <a:cubicBezTo>
                  <a:pt x="1" y="9817"/>
                  <a:pt x="906" y="10698"/>
                  <a:pt x="2001" y="10698"/>
                </a:cubicBezTo>
                <a:lnTo>
                  <a:pt x="6169" y="10698"/>
                </a:lnTo>
                <a:cubicBezTo>
                  <a:pt x="7264" y="10698"/>
                  <a:pt x="8146" y="9817"/>
                  <a:pt x="8146" y="8721"/>
                </a:cubicBezTo>
                <a:lnTo>
                  <a:pt x="8146" y="8150"/>
                </a:lnTo>
                <a:lnTo>
                  <a:pt x="6359" y="8150"/>
                </a:lnTo>
                <a:cubicBezTo>
                  <a:pt x="5955" y="8150"/>
                  <a:pt x="5955" y="7531"/>
                  <a:pt x="6359" y="7531"/>
                </a:cubicBezTo>
                <a:lnTo>
                  <a:pt x="8146" y="7531"/>
                </a:lnTo>
                <a:lnTo>
                  <a:pt x="8146" y="6888"/>
                </a:lnTo>
                <a:lnTo>
                  <a:pt x="7026" y="6888"/>
                </a:lnTo>
                <a:cubicBezTo>
                  <a:pt x="6645" y="6864"/>
                  <a:pt x="6645" y="6292"/>
                  <a:pt x="7026" y="6268"/>
                </a:cubicBezTo>
                <a:lnTo>
                  <a:pt x="8169" y="6268"/>
                </a:lnTo>
                <a:lnTo>
                  <a:pt x="8169" y="5625"/>
                </a:lnTo>
                <a:lnTo>
                  <a:pt x="6383" y="5625"/>
                </a:lnTo>
                <a:cubicBezTo>
                  <a:pt x="5978" y="5625"/>
                  <a:pt x="5978" y="5006"/>
                  <a:pt x="6383" y="5006"/>
                </a:cubicBezTo>
                <a:lnTo>
                  <a:pt x="8169" y="5006"/>
                </a:lnTo>
                <a:lnTo>
                  <a:pt x="8169" y="4387"/>
                </a:lnTo>
                <a:lnTo>
                  <a:pt x="7026" y="4387"/>
                </a:lnTo>
                <a:cubicBezTo>
                  <a:pt x="6645" y="4339"/>
                  <a:pt x="6645" y="3792"/>
                  <a:pt x="7026" y="3744"/>
                </a:cubicBezTo>
                <a:lnTo>
                  <a:pt x="8169" y="3744"/>
                </a:lnTo>
                <a:lnTo>
                  <a:pt x="8169" y="3125"/>
                </a:lnTo>
                <a:lnTo>
                  <a:pt x="6383" y="3125"/>
                </a:lnTo>
                <a:cubicBezTo>
                  <a:pt x="5978" y="3125"/>
                  <a:pt x="5978" y="2506"/>
                  <a:pt x="6383" y="2506"/>
                </a:cubicBezTo>
                <a:lnTo>
                  <a:pt x="8169" y="2506"/>
                </a:lnTo>
                <a:lnTo>
                  <a:pt x="8169" y="2291"/>
                </a:lnTo>
                <a:lnTo>
                  <a:pt x="9360" y="481"/>
                </a:lnTo>
                <a:cubicBezTo>
                  <a:pt x="9515" y="282"/>
                  <a:pt x="9402" y="0"/>
                  <a:pt x="917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50" name="Google Shape;9450;p103"/>
          <p:cNvGrpSpPr/>
          <p:nvPr/>
        </p:nvGrpSpPr>
        <p:grpSpPr>
          <a:xfrm>
            <a:off x="6284225" y="3452689"/>
            <a:ext cx="370797" cy="327946"/>
            <a:chOff x="6284225" y="3452689"/>
            <a:chExt cx="370797" cy="327946"/>
          </a:xfrm>
        </p:grpSpPr>
        <p:sp>
          <p:nvSpPr>
            <p:cNvPr id="9451" name="Google Shape;9451;p103"/>
            <p:cNvSpPr/>
            <p:nvPr/>
          </p:nvSpPr>
          <p:spPr>
            <a:xfrm>
              <a:off x="6364137" y="3612584"/>
              <a:ext cx="62842" cy="81824"/>
            </a:xfrm>
            <a:custGeom>
              <a:rect b="b" l="l" r="r" t="t"/>
              <a:pathLst>
                <a:path extrusionOk="0" h="2508" w="1929">
                  <a:moveTo>
                    <a:pt x="976" y="1"/>
                  </a:moveTo>
                  <a:cubicBezTo>
                    <a:pt x="911" y="1"/>
                    <a:pt x="845" y="18"/>
                    <a:pt x="786" y="54"/>
                  </a:cubicBezTo>
                  <a:cubicBezTo>
                    <a:pt x="333" y="411"/>
                    <a:pt x="71" y="935"/>
                    <a:pt x="24" y="1483"/>
                  </a:cubicBezTo>
                  <a:cubicBezTo>
                    <a:pt x="0" y="2031"/>
                    <a:pt x="429" y="2483"/>
                    <a:pt x="976" y="2507"/>
                  </a:cubicBezTo>
                  <a:cubicBezTo>
                    <a:pt x="1524" y="2483"/>
                    <a:pt x="1929" y="2031"/>
                    <a:pt x="1929" y="1483"/>
                  </a:cubicBezTo>
                  <a:cubicBezTo>
                    <a:pt x="1881" y="935"/>
                    <a:pt x="1596" y="411"/>
                    <a:pt x="1167" y="54"/>
                  </a:cubicBezTo>
                  <a:cubicBezTo>
                    <a:pt x="1107" y="18"/>
                    <a:pt x="1042" y="1"/>
                    <a:pt x="97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103"/>
            <p:cNvSpPr/>
            <p:nvPr/>
          </p:nvSpPr>
          <p:spPr>
            <a:xfrm>
              <a:off x="6284225" y="3699660"/>
              <a:ext cx="223449" cy="80975"/>
            </a:xfrm>
            <a:custGeom>
              <a:rect b="b" l="l" r="r" t="t"/>
              <a:pathLst>
                <a:path extrusionOk="0" h="2482" w="6859">
                  <a:moveTo>
                    <a:pt x="2213" y="0"/>
                  </a:moveTo>
                  <a:cubicBezTo>
                    <a:pt x="2198" y="0"/>
                    <a:pt x="2183" y="2"/>
                    <a:pt x="2167" y="5"/>
                  </a:cubicBezTo>
                  <a:lnTo>
                    <a:pt x="286" y="5"/>
                  </a:lnTo>
                  <a:cubicBezTo>
                    <a:pt x="119" y="5"/>
                    <a:pt x="0" y="124"/>
                    <a:pt x="0" y="291"/>
                  </a:cubicBezTo>
                  <a:lnTo>
                    <a:pt x="0" y="2172"/>
                  </a:lnTo>
                  <a:cubicBezTo>
                    <a:pt x="0" y="2339"/>
                    <a:pt x="119" y="2481"/>
                    <a:pt x="286" y="2481"/>
                  </a:cubicBezTo>
                  <a:lnTo>
                    <a:pt x="6549" y="2481"/>
                  </a:lnTo>
                  <a:cubicBezTo>
                    <a:pt x="6716" y="2481"/>
                    <a:pt x="6859" y="2339"/>
                    <a:pt x="6859" y="2172"/>
                  </a:cubicBezTo>
                  <a:lnTo>
                    <a:pt x="6859" y="291"/>
                  </a:lnTo>
                  <a:cubicBezTo>
                    <a:pt x="6859" y="136"/>
                    <a:pt x="6736" y="2"/>
                    <a:pt x="6586" y="2"/>
                  </a:cubicBezTo>
                  <a:cubicBezTo>
                    <a:pt x="6574" y="2"/>
                    <a:pt x="6561" y="3"/>
                    <a:pt x="6549" y="5"/>
                  </a:cubicBezTo>
                  <a:lnTo>
                    <a:pt x="4668" y="5"/>
                  </a:lnTo>
                  <a:cubicBezTo>
                    <a:pt x="4652" y="2"/>
                    <a:pt x="4637" y="0"/>
                    <a:pt x="4623" y="0"/>
                  </a:cubicBezTo>
                  <a:cubicBezTo>
                    <a:pt x="4524" y="0"/>
                    <a:pt x="4444" y="68"/>
                    <a:pt x="4382" y="171"/>
                  </a:cubicBezTo>
                  <a:cubicBezTo>
                    <a:pt x="4132" y="469"/>
                    <a:pt x="3775" y="618"/>
                    <a:pt x="3417" y="618"/>
                  </a:cubicBezTo>
                  <a:cubicBezTo>
                    <a:pt x="3060" y="618"/>
                    <a:pt x="2703" y="469"/>
                    <a:pt x="2453" y="171"/>
                  </a:cubicBezTo>
                  <a:cubicBezTo>
                    <a:pt x="2412" y="68"/>
                    <a:pt x="2316" y="0"/>
                    <a:pt x="221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103"/>
            <p:cNvSpPr/>
            <p:nvPr/>
          </p:nvSpPr>
          <p:spPr>
            <a:xfrm>
              <a:off x="6382739" y="3473960"/>
              <a:ext cx="183900" cy="103128"/>
            </a:xfrm>
            <a:custGeom>
              <a:rect b="b" l="l" r="r" t="t"/>
              <a:pathLst>
                <a:path extrusionOk="0" h="3161" w="5645">
                  <a:moveTo>
                    <a:pt x="2416" y="1"/>
                  </a:moveTo>
                  <a:cubicBezTo>
                    <a:pt x="2338" y="1"/>
                    <a:pt x="2258" y="34"/>
                    <a:pt x="2191" y="112"/>
                  </a:cubicBezTo>
                  <a:lnTo>
                    <a:pt x="96" y="2446"/>
                  </a:lnTo>
                  <a:cubicBezTo>
                    <a:pt x="1" y="2589"/>
                    <a:pt x="24" y="2755"/>
                    <a:pt x="143" y="2874"/>
                  </a:cubicBezTo>
                  <a:cubicBezTo>
                    <a:pt x="197" y="2928"/>
                    <a:pt x="270" y="2953"/>
                    <a:pt x="345" y="2953"/>
                  </a:cubicBezTo>
                  <a:cubicBezTo>
                    <a:pt x="436" y="2953"/>
                    <a:pt x="530" y="2916"/>
                    <a:pt x="596" y="2850"/>
                  </a:cubicBezTo>
                  <a:lnTo>
                    <a:pt x="906" y="3160"/>
                  </a:lnTo>
                  <a:lnTo>
                    <a:pt x="5645" y="3160"/>
                  </a:lnTo>
                  <a:lnTo>
                    <a:pt x="2668" y="517"/>
                  </a:lnTo>
                  <a:cubicBezTo>
                    <a:pt x="2863" y="285"/>
                    <a:pt x="2647" y="1"/>
                    <a:pt x="241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103"/>
            <p:cNvSpPr/>
            <p:nvPr/>
          </p:nvSpPr>
          <p:spPr>
            <a:xfrm>
              <a:off x="6435482" y="3596467"/>
              <a:ext cx="219540" cy="113143"/>
            </a:xfrm>
            <a:custGeom>
              <a:rect b="b" l="l" r="r" t="t"/>
              <a:pathLst>
                <a:path extrusionOk="0" h="3468" w="6739">
                  <a:moveTo>
                    <a:pt x="3167" y="588"/>
                  </a:moveTo>
                  <a:cubicBezTo>
                    <a:pt x="3330" y="588"/>
                    <a:pt x="3478" y="715"/>
                    <a:pt x="3478" y="905"/>
                  </a:cubicBezTo>
                  <a:cubicBezTo>
                    <a:pt x="3478" y="1072"/>
                    <a:pt x="3359" y="1191"/>
                    <a:pt x="3192" y="1215"/>
                  </a:cubicBezTo>
                  <a:cubicBezTo>
                    <a:pt x="3183" y="1216"/>
                    <a:pt x="3174" y="1216"/>
                    <a:pt x="3165" y="1216"/>
                  </a:cubicBezTo>
                  <a:cubicBezTo>
                    <a:pt x="2896" y="1216"/>
                    <a:pt x="2746" y="875"/>
                    <a:pt x="2930" y="691"/>
                  </a:cubicBezTo>
                  <a:cubicBezTo>
                    <a:pt x="3002" y="620"/>
                    <a:pt x="3086" y="588"/>
                    <a:pt x="3167" y="588"/>
                  </a:cubicBezTo>
                  <a:close/>
                  <a:moveTo>
                    <a:pt x="1" y="0"/>
                  </a:moveTo>
                  <a:lnTo>
                    <a:pt x="3430" y="3049"/>
                  </a:lnTo>
                  <a:cubicBezTo>
                    <a:pt x="3761" y="3343"/>
                    <a:pt x="4116" y="3468"/>
                    <a:pt x="4455" y="3468"/>
                  </a:cubicBezTo>
                  <a:cubicBezTo>
                    <a:pt x="5706" y="3468"/>
                    <a:pt x="6738" y="1777"/>
                    <a:pt x="5502" y="691"/>
                  </a:cubicBezTo>
                  <a:lnTo>
                    <a:pt x="471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103"/>
            <p:cNvSpPr/>
            <p:nvPr/>
          </p:nvSpPr>
          <p:spPr>
            <a:xfrm>
              <a:off x="6367232" y="3494612"/>
              <a:ext cx="22511" cy="19477"/>
            </a:xfrm>
            <a:custGeom>
              <a:rect b="b" l="l" r="r" t="t"/>
              <a:pathLst>
                <a:path extrusionOk="0" h="597" w="691">
                  <a:moveTo>
                    <a:pt x="422" y="0"/>
                  </a:moveTo>
                  <a:cubicBezTo>
                    <a:pt x="409" y="0"/>
                    <a:pt x="395" y="1"/>
                    <a:pt x="381" y="3"/>
                  </a:cubicBezTo>
                  <a:cubicBezTo>
                    <a:pt x="119" y="3"/>
                    <a:pt x="0" y="312"/>
                    <a:pt x="167" y="503"/>
                  </a:cubicBezTo>
                  <a:cubicBezTo>
                    <a:pt x="231" y="567"/>
                    <a:pt x="310" y="596"/>
                    <a:pt x="386" y="596"/>
                  </a:cubicBezTo>
                  <a:cubicBezTo>
                    <a:pt x="534" y="596"/>
                    <a:pt x="675" y="486"/>
                    <a:pt x="691" y="312"/>
                  </a:cubicBezTo>
                  <a:cubicBezTo>
                    <a:pt x="691" y="136"/>
                    <a:pt x="589" y="0"/>
                    <a:pt x="42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103"/>
            <p:cNvSpPr/>
            <p:nvPr/>
          </p:nvSpPr>
          <p:spPr>
            <a:xfrm>
              <a:off x="6375181" y="3452689"/>
              <a:ext cx="24661" cy="20521"/>
            </a:xfrm>
            <a:custGeom>
              <a:rect b="b" l="l" r="r" t="t"/>
              <a:pathLst>
                <a:path extrusionOk="0" h="629" w="757">
                  <a:moveTo>
                    <a:pt x="420" y="1"/>
                  </a:moveTo>
                  <a:cubicBezTo>
                    <a:pt x="151" y="1"/>
                    <a:pt x="1" y="341"/>
                    <a:pt x="185" y="526"/>
                  </a:cubicBezTo>
                  <a:cubicBezTo>
                    <a:pt x="256" y="597"/>
                    <a:pt x="341" y="629"/>
                    <a:pt x="422" y="629"/>
                  </a:cubicBezTo>
                  <a:cubicBezTo>
                    <a:pt x="584" y="629"/>
                    <a:pt x="733" y="502"/>
                    <a:pt x="733" y="311"/>
                  </a:cubicBezTo>
                  <a:cubicBezTo>
                    <a:pt x="756" y="145"/>
                    <a:pt x="614" y="2"/>
                    <a:pt x="447" y="2"/>
                  </a:cubicBezTo>
                  <a:cubicBezTo>
                    <a:pt x="438" y="1"/>
                    <a:pt x="429" y="1"/>
                    <a:pt x="4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7" name="Google Shape;9457;p103"/>
          <p:cNvGrpSpPr/>
          <p:nvPr/>
        </p:nvGrpSpPr>
        <p:grpSpPr>
          <a:xfrm>
            <a:off x="5528557" y="3442640"/>
            <a:ext cx="351479" cy="348924"/>
            <a:chOff x="5528557" y="3442640"/>
            <a:chExt cx="351479" cy="348924"/>
          </a:xfrm>
        </p:grpSpPr>
        <p:sp>
          <p:nvSpPr>
            <p:cNvPr id="9458" name="Google Shape;9458;p103"/>
            <p:cNvSpPr/>
            <p:nvPr/>
          </p:nvSpPr>
          <p:spPr>
            <a:xfrm>
              <a:off x="5734153" y="3448839"/>
              <a:ext cx="55903" cy="55201"/>
            </a:xfrm>
            <a:custGeom>
              <a:rect b="b" l="l" r="r" t="t"/>
              <a:pathLst>
                <a:path extrusionOk="0" h="1692" w="1716">
                  <a:moveTo>
                    <a:pt x="1" y="1"/>
                  </a:moveTo>
                  <a:lnTo>
                    <a:pt x="1" y="1692"/>
                  </a:lnTo>
                  <a:lnTo>
                    <a:pt x="1715" y="1692"/>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103"/>
            <p:cNvSpPr/>
            <p:nvPr/>
          </p:nvSpPr>
          <p:spPr>
            <a:xfrm>
              <a:off x="5528557" y="3442640"/>
              <a:ext cx="267689" cy="329447"/>
            </a:xfrm>
            <a:custGeom>
              <a:rect b="b" l="l" r="r" t="t"/>
              <a:pathLst>
                <a:path extrusionOk="0" h="10098" w="8217">
                  <a:moveTo>
                    <a:pt x="5978" y="3168"/>
                  </a:moveTo>
                  <a:cubicBezTo>
                    <a:pt x="6121" y="3168"/>
                    <a:pt x="6264" y="3287"/>
                    <a:pt x="6288" y="3429"/>
                  </a:cubicBezTo>
                  <a:cubicBezTo>
                    <a:pt x="6288" y="3620"/>
                    <a:pt x="6169" y="3763"/>
                    <a:pt x="6002" y="3763"/>
                  </a:cubicBezTo>
                  <a:lnTo>
                    <a:pt x="6002" y="3787"/>
                  </a:lnTo>
                  <a:lnTo>
                    <a:pt x="4740" y="3787"/>
                  </a:lnTo>
                  <a:cubicBezTo>
                    <a:pt x="4573" y="3787"/>
                    <a:pt x="4454" y="3668"/>
                    <a:pt x="4430" y="3501"/>
                  </a:cubicBezTo>
                  <a:cubicBezTo>
                    <a:pt x="4383" y="3334"/>
                    <a:pt x="4526" y="3168"/>
                    <a:pt x="4716" y="3168"/>
                  </a:cubicBezTo>
                  <a:close/>
                  <a:moveTo>
                    <a:pt x="3477" y="2978"/>
                  </a:moveTo>
                  <a:cubicBezTo>
                    <a:pt x="3718" y="2978"/>
                    <a:pt x="3930" y="3287"/>
                    <a:pt x="3692" y="3525"/>
                  </a:cubicBezTo>
                  <a:lnTo>
                    <a:pt x="2906" y="4311"/>
                  </a:lnTo>
                  <a:cubicBezTo>
                    <a:pt x="2847" y="4370"/>
                    <a:pt x="2763" y="4400"/>
                    <a:pt x="2680" y="4400"/>
                  </a:cubicBezTo>
                  <a:cubicBezTo>
                    <a:pt x="2597" y="4400"/>
                    <a:pt x="2513" y="4370"/>
                    <a:pt x="2454" y="4311"/>
                  </a:cubicBezTo>
                  <a:lnTo>
                    <a:pt x="2001" y="3834"/>
                  </a:lnTo>
                  <a:cubicBezTo>
                    <a:pt x="1882" y="3715"/>
                    <a:pt x="1882" y="3501"/>
                    <a:pt x="2001" y="3382"/>
                  </a:cubicBezTo>
                  <a:lnTo>
                    <a:pt x="2001" y="3406"/>
                  </a:lnTo>
                  <a:cubicBezTo>
                    <a:pt x="2061" y="3346"/>
                    <a:pt x="2138" y="3316"/>
                    <a:pt x="2219" y="3316"/>
                  </a:cubicBezTo>
                  <a:cubicBezTo>
                    <a:pt x="2299" y="3316"/>
                    <a:pt x="2382" y="3346"/>
                    <a:pt x="2454" y="3406"/>
                  </a:cubicBezTo>
                  <a:lnTo>
                    <a:pt x="2692" y="3644"/>
                  </a:lnTo>
                  <a:lnTo>
                    <a:pt x="3263" y="3072"/>
                  </a:lnTo>
                  <a:cubicBezTo>
                    <a:pt x="3329" y="3006"/>
                    <a:pt x="3404" y="2978"/>
                    <a:pt x="3477" y="2978"/>
                  </a:cubicBezTo>
                  <a:close/>
                  <a:moveTo>
                    <a:pt x="5335" y="5049"/>
                  </a:moveTo>
                  <a:cubicBezTo>
                    <a:pt x="5502" y="5049"/>
                    <a:pt x="5645" y="5168"/>
                    <a:pt x="5669" y="5335"/>
                  </a:cubicBezTo>
                  <a:cubicBezTo>
                    <a:pt x="5669" y="5501"/>
                    <a:pt x="5526" y="5644"/>
                    <a:pt x="5359" y="5644"/>
                  </a:cubicBezTo>
                  <a:lnTo>
                    <a:pt x="5359" y="5668"/>
                  </a:lnTo>
                  <a:lnTo>
                    <a:pt x="4740" y="5668"/>
                  </a:lnTo>
                  <a:cubicBezTo>
                    <a:pt x="4573" y="5668"/>
                    <a:pt x="4454" y="5549"/>
                    <a:pt x="4430" y="5382"/>
                  </a:cubicBezTo>
                  <a:cubicBezTo>
                    <a:pt x="4383" y="5216"/>
                    <a:pt x="4526" y="5049"/>
                    <a:pt x="4716" y="5049"/>
                  </a:cubicBezTo>
                  <a:close/>
                  <a:moveTo>
                    <a:pt x="3470" y="4839"/>
                  </a:moveTo>
                  <a:cubicBezTo>
                    <a:pt x="3714" y="4839"/>
                    <a:pt x="3932" y="5161"/>
                    <a:pt x="3692" y="5382"/>
                  </a:cubicBezTo>
                  <a:lnTo>
                    <a:pt x="2906" y="6168"/>
                  </a:lnTo>
                  <a:cubicBezTo>
                    <a:pt x="2847" y="6228"/>
                    <a:pt x="2769" y="6257"/>
                    <a:pt x="2689" y="6257"/>
                  </a:cubicBezTo>
                  <a:cubicBezTo>
                    <a:pt x="2608" y="6257"/>
                    <a:pt x="2525" y="6228"/>
                    <a:pt x="2454" y="6168"/>
                  </a:cubicBezTo>
                  <a:lnTo>
                    <a:pt x="2001" y="5716"/>
                  </a:lnTo>
                  <a:cubicBezTo>
                    <a:pt x="1858" y="5597"/>
                    <a:pt x="1858" y="5382"/>
                    <a:pt x="2001" y="5239"/>
                  </a:cubicBezTo>
                  <a:lnTo>
                    <a:pt x="2001" y="5263"/>
                  </a:lnTo>
                  <a:cubicBezTo>
                    <a:pt x="2061" y="5204"/>
                    <a:pt x="2138" y="5174"/>
                    <a:pt x="2219" y="5174"/>
                  </a:cubicBezTo>
                  <a:cubicBezTo>
                    <a:pt x="2299" y="5174"/>
                    <a:pt x="2382" y="5204"/>
                    <a:pt x="2454" y="5263"/>
                  </a:cubicBezTo>
                  <a:lnTo>
                    <a:pt x="2692" y="5501"/>
                  </a:lnTo>
                  <a:lnTo>
                    <a:pt x="3263" y="4930"/>
                  </a:lnTo>
                  <a:cubicBezTo>
                    <a:pt x="3328" y="4866"/>
                    <a:pt x="3400" y="4839"/>
                    <a:pt x="3470" y="4839"/>
                  </a:cubicBezTo>
                  <a:close/>
                  <a:moveTo>
                    <a:pt x="4697" y="6952"/>
                  </a:moveTo>
                  <a:cubicBezTo>
                    <a:pt x="4711" y="6952"/>
                    <a:pt x="4725" y="6952"/>
                    <a:pt x="4740" y="6954"/>
                  </a:cubicBezTo>
                  <a:lnTo>
                    <a:pt x="5359" y="6954"/>
                  </a:lnTo>
                  <a:cubicBezTo>
                    <a:pt x="5526" y="6954"/>
                    <a:pt x="5669" y="7073"/>
                    <a:pt x="5692" y="7216"/>
                  </a:cubicBezTo>
                  <a:cubicBezTo>
                    <a:pt x="5692" y="7406"/>
                    <a:pt x="5550" y="7549"/>
                    <a:pt x="5359" y="7549"/>
                  </a:cubicBezTo>
                  <a:lnTo>
                    <a:pt x="5359" y="7573"/>
                  </a:lnTo>
                  <a:lnTo>
                    <a:pt x="4740" y="7573"/>
                  </a:lnTo>
                  <a:cubicBezTo>
                    <a:pt x="4725" y="7575"/>
                    <a:pt x="4711" y="7575"/>
                    <a:pt x="4697" y="7575"/>
                  </a:cubicBezTo>
                  <a:cubicBezTo>
                    <a:pt x="4302" y="7575"/>
                    <a:pt x="4302" y="6952"/>
                    <a:pt x="4697" y="6952"/>
                  </a:cubicBezTo>
                  <a:close/>
                  <a:moveTo>
                    <a:pt x="3502" y="6728"/>
                  </a:moveTo>
                  <a:cubicBezTo>
                    <a:pt x="3579" y="6728"/>
                    <a:pt x="3656" y="6763"/>
                    <a:pt x="3716" y="6835"/>
                  </a:cubicBezTo>
                  <a:cubicBezTo>
                    <a:pt x="3835" y="6954"/>
                    <a:pt x="3835" y="7168"/>
                    <a:pt x="3716" y="7287"/>
                  </a:cubicBezTo>
                  <a:lnTo>
                    <a:pt x="2906" y="8073"/>
                  </a:lnTo>
                  <a:cubicBezTo>
                    <a:pt x="2847" y="8133"/>
                    <a:pt x="2769" y="8163"/>
                    <a:pt x="2689" y="8163"/>
                  </a:cubicBezTo>
                  <a:cubicBezTo>
                    <a:pt x="2608" y="8163"/>
                    <a:pt x="2525" y="8133"/>
                    <a:pt x="2454" y="8073"/>
                  </a:cubicBezTo>
                  <a:lnTo>
                    <a:pt x="2001" y="7621"/>
                  </a:lnTo>
                  <a:cubicBezTo>
                    <a:pt x="1882" y="7478"/>
                    <a:pt x="1882" y="7287"/>
                    <a:pt x="2001" y="7168"/>
                  </a:cubicBezTo>
                  <a:cubicBezTo>
                    <a:pt x="2061" y="7097"/>
                    <a:pt x="2144" y="7061"/>
                    <a:pt x="2227" y="7061"/>
                  </a:cubicBezTo>
                  <a:cubicBezTo>
                    <a:pt x="2311" y="7061"/>
                    <a:pt x="2394" y="7097"/>
                    <a:pt x="2454" y="7168"/>
                  </a:cubicBezTo>
                  <a:lnTo>
                    <a:pt x="2692" y="7406"/>
                  </a:lnTo>
                  <a:lnTo>
                    <a:pt x="3287" y="6835"/>
                  </a:lnTo>
                  <a:cubicBezTo>
                    <a:pt x="3347" y="6763"/>
                    <a:pt x="3424" y="6728"/>
                    <a:pt x="3502" y="6728"/>
                  </a:cubicBezTo>
                  <a:close/>
                  <a:moveTo>
                    <a:pt x="953" y="0"/>
                  </a:moveTo>
                  <a:cubicBezTo>
                    <a:pt x="429" y="0"/>
                    <a:pt x="1" y="429"/>
                    <a:pt x="1" y="953"/>
                  </a:cubicBezTo>
                  <a:lnTo>
                    <a:pt x="1" y="9097"/>
                  </a:lnTo>
                  <a:cubicBezTo>
                    <a:pt x="1" y="9621"/>
                    <a:pt x="429" y="10050"/>
                    <a:pt x="953" y="10050"/>
                  </a:cubicBezTo>
                  <a:lnTo>
                    <a:pt x="4478" y="10050"/>
                  </a:lnTo>
                  <a:cubicBezTo>
                    <a:pt x="4526" y="9931"/>
                    <a:pt x="4430" y="10097"/>
                    <a:pt x="6002" y="7549"/>
                  </a:cubicBezTo>
                  <a:lnTo>
                    <a:pt x="6002" y="6049"/>
                  </a:lnTo>
                  <a:cubicBezTo>
                    <a:pt x="5383" y="5478"/>
                    <a:pt x="5788" y="4406"/>
                    <a:pt x="6645" y="4406"/>
                  </a:cubicBezTo>
                  <a:lnTo>
                    <a:pt x="8217" y="4406"/>
                  </a:lnTo>
                  <a:lnTo>
                    <a:pt x="8217" y="2525"/>
                  </a:lnTo>
                  <a:lnTo>
                    <a:pt x="6002" y="2525"/>
                  </a:lnTo>
                  <a:cubicBezTo>
                    <a:pt x="5812" y="2525"/>
                    <a:pt x="5692" y="2382"/>
                    <a:pt x="5692" y="2191"/>
                  </a:cubicBezTo>
                  <a:lnTo>
                    <a:pt x="569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103"/>
            <p:cNvSpPr/>
            <p:nvPr/>
          </p:nvSpPr>
          <p:spPr>
            <a:xfrm>
              <a:off x="5734935" y="3606581"/>
              <a:ext cx="101674" cy="102573"/>
            </a:xfrm>
            <a:custGeom>
              <a:rect b="b" l="l" r="r" t="t"/>
              <a:pathLst>
                <a:path extrusionOk="0" h="3144" w="3121">
                  <a:moveTo>
                    <a:pt x="334" y="0"/>
                  </a:moveTo>
                  <a:cubicBezTo>
                    <a:pt x="143" y="0"/>
                    <a:pt x="0" y="143"/>
                    <a:pt x="0" y="310"/>
                  </a:cubicBezTo>
                  <a:cubicBezTo>
                    <a:pt x="0" y="476"/>
                    <a:pt x="143" y="619"/>
                    <a:pt x="310" y="619"/>
                  </a:cubicBezTo>
                  <a:lnTo>
                    <a:pt x="310" y="2667"/>
                  </a:lnTo>
                  <a:lnTo>
                    <a:pt x="24" y="3144"/>
                  </a:lnTo>
                  <a:lnTo>
                    <a:pt x="3073" y="3144"/>
                  </a:lnTo>
                  <a:lnTo>
                    <a:pt x="2787" y="2691"/>
                  </a:lnTo>
                  <a:lnTo>
                    <a:pt x="2787" y="643"/>
                  </a:lnTo>
                  <a:cubicBezTo>
                    <a:pt x="2977" y="643"/>
                    <a:pt x="3120" y="476"/>
                    <a:pt x="3096" y="310"/>
                  </a:cubicBezTo>
                  <a:cubicBezTo>
                    <a:pt x="3096" y="143"/>
                    <a:pt x="2953" y="0"/>
                    <a:pt x="27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103"/>
            <p:cNvSpPr/>
            <p:nvPr/>
          </p:nvSpPr>
          <p:spPr>
            <a:xfrm>
              <a:off x="5690141" y="3730099"/>
              <a:ext cx="189894" cy="61465"/>
            </a:xfrm>
            <a:custGeom>
              <a:rect b="b" l="l" r="r" t="t"/>
              <a:pathLst>
                <a:path extrusionOk="0" h="1884" w="5829">
                  <a:moveTo>
                    <a:pt x="1018" y="1"/>
                  </a:moveTo>
                  <a:lnTo>
                    <a:pt x="161" y="1406"/>
                  </a:lnTo>
                  <a:cubicBezTo>
                    <a:pt x="0" y="1589"/>
                    <a:pt x="149" y="1883"/>
                    <a:pt x="394" y="1883"/>
                  </a:cubicBezTo>
                  <a:cubicBezTo>
                    <a:pt x="404" y="1883"/>
                    <a:pt x="413" y="1883"/>
                    <a:pt x="423" y="1882"/>
                  </a:cubicBezTo>
                  <a:lnTo>
                    <a:pt x="5424" y="1882"/>
                  </a:lnTo>
                  <a:cubicBezTo>
                    <a:pt x="5662" y="1882"/>
                    <a:pt x="5829" y="1596"/>
                    <a:pt x="5686" y="1406"/>
                  </a:cubicBezTo>
                  <a:lnTo>
                    <a:pt x="482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2" name="Google Shape;9462;p103"/>
          <p:cNvGrpSpPr/>
          <p:nvPr/>
        </p:nvGrpSpPr>
        <p:grpSpPr>
          <a:xfrm>
            <a:off x="4800091" y="3442314"/>
            <a:ext cx="301602" cy="349185"/>
            <a:chOff x="4800091" y="3442314"/>
            <a:chExt cx="301602" cy="349185"/>
          </a:xfrm>
        </p:grpSpPr>
        <p:sp>
          <p:nvSpPr>
            <p:cNvPr id="9463" name="Google Shape;9463;p103"/>
            <p:cNvSpPr/>
            <p:nvPr/>
          </p:nvSpPr>
          <p:spPr>
            <a:xfrm>
              <a:off x="5035920" y="3504008"/>
              <a:ext cx="63656" cy="21011"/>
            </a:xfrm>
            <a:custGeom>
              <a:rect b="b" l="l" r="r" t="t"/>
              <a:pathLst>
                <a:path extrusionOk="0" h="644" w="1954">
                  <a:moveTo>
                    <a:pt x="1" y="1"/>
                  </a:moveTo>
                  <a:lnTo>
                    <a:pt x="1" y="644"/>
                  </a:lnTo>
                  <a:lnTo>
                    <a:pt x="1572" y="644"/>
                  </a:lnTo>
                  <a:cubicBezTo>
                    <a:pt x="1953" y="596"/>
                    <a:pt x="1953" y="48"/>
                    <a:pt x="15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103"/>
            <p:cNvSpPr/>
            <p:nvPr/>
          </p:nvSpPr>
          <p:spPr>
            <a:xfrm>
              <a:off x="4913331" y="3626776"/>
              <a:ext cx="142787" cy="82378"/>
            </a:xfrm>
            <a:custGeom>
              <a:rect b="b" l="l" r="r" t="t"/>
              <a:pathLst>
                <a:path extrusionOk="0" h="2525" w="4383">
                  <a:moveTo>
                    <a:pt x="1" y="0"/>
                  </a:moveTo>
                  <a:lnTo>
                    <a:pt x="1" y="2525"/>
                  </a:lnTo>
                  <a:lnTo>
                    <a:pt x="4383" y="2525"/>
                  </a:lnTo>
                  <a:lnTo>
                    <a:pt x="438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103"/>
            <p:cNvSpPr/>
            <p:nvPr/>
          </p:nvSpPr>
          <p:spPr>
            <a:xfrm>
              <a:off x="4836546" y="3442314"/>
              <a:ext cx="265148" cy="164300"/>
            </a:xfrm>
            <a:custGeom>
              <a:rect b="b" l="l" r="r" t="t"/>
              <a:pathLst>
                <a:path extrusionOk="0" h="5036" w="8139">
                  <a:moveTo>
                    <a:pt x="7703" y="0"/>
                  </a:moveTo>
                  <a:cubicBezTo>
                    <a:pt x="7677" y="0"/>
                    <a:pt x="7650" y="3"/>
                    <a:pt x="7621" y="10"/>
                  </a:cubicBezTo>
                  <a:lnTo>
                    <a:pt x="3858" y="772"/>
                  </a:lnTo>
                  <a:cubicBezTo>
                    <a:pt x="3715" y="820"/>
                    <a:pt x="3620" y="939"/>
                    <a:pt x="3620" y="1082"/>
                  </a:cubicBezTo>
                  <a:lnTo>
                    <a:pt x="3620" y="1892"/>
                  </a:lnTo>
                  <a:lnTo>
                    <a:pt x="2668" y="1892"/>
                  </a:lnTo>
                  <a:cubicBezTo>
                    <a:pt x="1477" y="1892"/>
                    <a:pt x="405" y="2654"/>
                    <a:pt x="0" y="3773"/>
                  </a:cubicBezTo>
                  <a:lnTo>
                    <a:pt x="691" y="3773"/>
                  </a:lnTo>
                  <a:cubicBezTo>
                    <a:pt x="1048" y="3011"/>
                    <a:pt x="1810" y="2511"/>
                    <a:pt x="2668" y="2511"/>
                  </a:cubicBezTo>
                  <a:lnTo>
                    <a:pt x="3620" y="2511"/>
                  </a:lnTo>
                  <a:lnTo>
                    <a:pt x="3620" y="3154"/>
                  </a:lnTo>
                  <a:lnTo>
                    <a:pt x="3501" y="3154"/>
                  </a:lnTo>
                  <a:cubicBezTo>
                    <a:pt x="2858" y="3154"/>
                    <a:pt x="2358" y="3654"/>
                    <a:pt x="2358" y="4297"/>
                  </a:cubicBezTo>
                  <a:lnTo>
                    <a:pt x="2358" y="5035"/>
                  </a:lnTo>
                  <a:lnTo>
                    <a:pt x="6740" y="5035"/>
                  </a:lnTo>
                  <a:lnTo>
                    <a:pt x="6740" y="4321"/>
                  </a:lnTo>
                  <a:cubicBezTo>
                    <a:pt x="6740" y="3678"/>
                    <a:pt x="6240" y="3154"/>
                    <a:pt x="5597" y="3154"/>
                  </a:cubicBezTo>
                  <a:lnTo>
                    <a:pt x="5501" y="3154"/>
                  </a:lnTo>
                  <a:lnTo>
                    <a:pt x="5501" y="1082"/>
                  </a:lnTo>
                  <a:lnTo>
                    <a:pt x="7740" y="629"/>
                  </a:lnTo>
                  <a:cubicBezTo>
                    <a:pt x="8138" y="541"/>
                    <a:pt x="8043" y="0"/>
                    <a:pt x="77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103"/>
            <p:cNvSpPr/>
            <p:nvPr/>
          </p:nvSpPr>
          <p:spPr>
            <a:xfrm>
              <a:off x="4913331" y="3729316"/>
              <a:ext cx="142787" cy="62183"/>
            </a:xfrm>
            <a:custGeom>
              <a:rect b="b" l="l" r="r" t="t"/>
              <a:pathLst>
                <a:path extrusionOk="0" h="1906" w="4383">
                  <a:moveTo>
                    <a:pt x="1" y="1"/>
                  </a:moveTo>
                  <a:lnTo>
                    <a:pt x="1" y="763"/>
                  </a:lnTo>
                  <a:cubicBezTo>
                    <a:pt x="1" y="1382"/>
                    <a:pt x="501" y="1906"/>
                    <a:pt x="1144" y="1906"/>
                  </a:cubicBezTo>
                  <a:lnTo>
                    <a:pt x="3240" y="1906"/>
                  </a:lnTo>
                  <a:cubicBezTo>
                    <a:pt x="3859" y="1906"/>
                    <a:pt x="4383" y="1382"/>
                    <a:pt x="4383" y="763"/>
                  </a:cubicBezTo>
                  <a:lnTo>
                    <a:pt x="438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103"/>
            <p:cNvSpPr/>
            <p:nvPr/>
          </p:nvSpPr>
          <p:spPr>
            <a:xfrm>
              <a:off x="4800091" y="3585603"/>
              <a:ext cx="83040" cy="143746"/>
            </a:xfrm>
            <a:custGeom>
              <a:rect b="b" l="l" r="r" t="t"/>
              <a:pathLst>
                <a:path extrusionOk="0" h="4406" w="2549">
                  <a:moveTo>
                    <a:pt x="643" y="0"/>
                  </a:moveTo>
                  <a:cubicBezTo>
                    <a:pt x="476" y="0"/>
                    <a:pt x="333" y="143"/>
                    <a:pt x="333" y="310"/>
                  </a:cubicBezTo>
                  <a:lnTo>
                    <a:pt x="24" y="4072"/>
                  </a:lnTo>
                  <a:cubicBezTo>
                    <a:pt x="0" y="4239"/>
                    <a:pt x="143" y="4406"/>
                    <a:pt x="333" y="4406"/>
                  </a:cubicBezTo>
                  <a:lnTo>
                    <a:pt x="2239" y="4406"/>
                  </a:lnTo>
                  <a:cubicBezTo>
                    <a:pt x="2405" y="4406"/>
                    <a:pt x="2548" y="4239"/>
                    <a:pt x="2524" y="4072"/>
                  </a:cubicBezTo>
                  <a:lnTo>
                    <a:pt x="2239" y="310"/>
                  </a:lnTo>
                  <a:cubicBezTo>
                    <a:pt x="2215" y="143"/>
                    <a:pt x="2072" y="0"/>
                    <a:pt x="190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68" name="Google Shape;9468;p103"/>
          <p:cNvSpPr/>
          <p:nvPr/>
        </p:nvSpPr>
        <p:spPr>
          <a:xfrm>
            <a:off x="4170108" y="3442542"/>
            <a:ext cx="137347" cy="143844"/>
          </a:xfrm>
          <a:custGeom>
            <a:rect b="b" l="l" r="r" t="t"/>
            <a:pathLst>
              <a:path extrusionOk="0" h="4409" w="4216">
                <a:moveTo>
                  <a:pt x="3942" y="1"/>
                </a:moveTo>
                <a:cubicBezTo>
                  <a:pt x="3931" y="1"/>
                  <a:pt x="3918" y="1"/>
                  <a:pt x="3906" y="3"/>
                </a:cubicBezTo>
                <a:lnTo>
                  <a:pt x="2525" y="3"/>
                </a:lnTo>
                <a:cubicBezTo>
                  <a:pt x="2511" y="3"/>
                  <a:pt x="2497" y="3"/>
                  <a:pt x="2483" y="3"/>
                </a:cubicBezTo>
                <a:cubicBezTo>
                  <a:pt x="1693" y="3"/>
                  <a:pt x="1072" y="660"/>
                  <a:pt x="1072" y="1456"/>
                </a:cubicBezTo>
                <a:lnTo>
                  <a:pt x="1072" y="2670"/>
                </a:lnTo>
                <a:lnTo>
                  <a:pt x="2430" y="1337"/>
                </a:lnTo>
                <a:cubicBezTo>
                  <a:pt x="2497" y="1264"/>
                  <a:pt x="2574" y="1233"/>
                  <a:pt x="2648" y="1233"/>
                </a:cubicBezTo>
                <a:cubicBezTo>
                  <a:pt x="2887" y="1233"/>
                  <a:pt x="3095" y="1553"/>
                  <a:pt x="2858" y="1789"/>
                </a:cubicBezTo>
                <a:lnTo>
                  <a:pt x="1525" y="3123"/>
                </a:lnTo>
                <a:lnTo>
                  <a:pt x="2763" y="3123"/>
                </a:lnTo>
                <a:cubicBezTo>
                  <a:pt x="3549" y="3123"/>
                  <a:pt x="4216" y="2480"/>
                  <a:pt x="4216" y="1670"/>
                </a:cubicBezTo>
                <a:lnTo>
                  <a:pt x="4216" y="313"/>
                </a:lnTo>
                <a:cubicBezTo>
                  <a:pt x="4216" y="136"/>
                  <a:pt x="4093" y="1"/>
                  <a:pt x="3942" y="1"/>
                </a:cubicBezTo>
                <a:close/>
                <a:moveTo>
                  <a:pt x="453" y="2670"/>
                </a:moveTo>
                <a:lnTo>
                  <a:pt x="1" y="3123"/>
                </a:lnTo>
                <a:lnTo>
                  <a:pt x="453" y="3575"/>
                </a:lnTo>
                <a:lnTo>
                  <a:pt x="453" y="4409"/>
                </a:lnTo>
                <a:lnTo>
                  <a:pt x="1072" y="4409"/>
                </a:lnTo>
                <a:lnTo>
                  <a:pt x="1072" y="3575"/>
                </a:lnTo>
                <a:lnTo>
                  <a:pt x="1525" y="3123"/>
                </a:lnTo>
                <a:lnTo>
                  <a:pt x="1072" y="2670"/>
                </a:lnTo>
                <a:lnTo>
                  <a:pt x="763" y="3004"/>
                </a:lnTo>
                <a:lnTo>
                  <a:pt x="453" y="267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103"/>
          <p:cNvSpPr/>
          <p:nvPr/>
        </p:nvSpPr>
        <p:spPr>
          <a:xfrm>
            <a:off x="4081660" y="3441857"/>
            <a:ext cx="102456" cy="102573"/>
          </a:xfrm>
          <a:custGeom>
            <a:rect b="b" l="l" r="r" t="t"/>
            <a:pathLst>
              <a:path extrusionOk="0" h="3144" w="3145">
                <a:moveTo>
                  <a:pt x="334" y="0"/>
                </a:moveTo>
                <a:cubicBezTo>
                  <a:pt x="144" y="0"/>
                  <a:pt x="1" y="143"/>
                  <a:pt x="25" y="310"/>
                </a:cubicBezTo>
                <a:lnTo>
                  <a:pt x="25" y="1691"/>
                </a:lnTo>
                <a:cubicBezTo>
                  <a:pt x="25" y="2477"/>
                  <a:pt x="668" y="3144"/>
                  <a:pt x="1477" y="3144"/>
                </a:cubicBezTo>
                <a:lnTo>
                  <a:pt x="2716" y="3144"/>
                </a:lnTo>
                <a:lnTo>
                  <a:pt x="1358" y="1810"/>
                </a:lnTo>
                <a:cubicBezTo>
                  <a:pt x="1239" y="1667"/>
                  <a:pt x="1239" y="1477"/>
                  <a:pt x="1358" y="1358"/>
                </a:cubicBezTo>
                <a:cubicBezTo>
                  <a:pt x="1418" y="1286"/>
                  <a:pt x="1495" y="1251"/>
                  <a:pt x="1576" y="1251"/>
                </a:cubicBezTo>
                <a:cubicBezTo>
                  <a:pt x="1656" y="1251"/>
                  <a:pt x="1739" y="1286"/>
                  <a:pt x="1811" y="1358"/>
                </a:cubicBezTo>
                <a:lnTo>
                  <a:pt x="3144" y="2691"/>
                </a:lnTo>
                <a:lnTo>
                  <a:pt x="3144" y="1453"/>
                </a:lnTo>
                <a:cubicBezTo>
                  <a:pt x="3144" y="643"/>
                  <a:pt x="2501" y="0"/>
                  <a:pt x="1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103"/>
          <p:cNvSpPr/>
          <p:nvPr/>
        </p:nvSpPr>
        <p:spPr>
          <a:xfrm>
            <a:off x="4128213" y="3586353"/>
            <a:ext cx="55903" cy="102606"/>
          </a:xfrm>
          <a:custGeom>
            <a:rect b="b" l="l" r="r" t="t"/>
            <a:pathLst>
              <a:path extrusionOk="0" h="3145" w="1716">
                <a:moveTo>
                  <a:pt x="477" y="1"/>
                </a:moveTo>
                <a:cubicBezTo>
                  <a:pt x="310" y="1"/>
                  <a:pt x="191" y="120"/>
                  <a:pt x="167" y="263"/>
                </a:cubicBezTo>
                <a:cubicBezTo>
                  <a:pt x="144" y="453"/>
                  <a:pt x="286" y="620"/>
                  <a:pt x="477" y="620"/>
                </a:cubicBezTo>
                <a:lnTo>
                  <a:pt x="477" y="2358"/>
                </a:lnTo>
                <a:lnTo>
                  <a:pt x="1" y="3144"/>
                </a:lnTo>
                <a:lnTo>
                  <a:pt x="1715" y="3144"/>
                </a:lnTo>
                <a:lnTo>
                  <a:pt x="171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103"/>
          <p:cNvSpPr/>
          <p:nvPr/>
        </p:nvSpPr>
        <p:spPr>
          <a:xfrm>
            <a:off x="4205031" y="3586353"/>
            <a:ext cx="55870" cy="102606"/>
          </a:xfrm>
          <a:custGeom>
            <a:rect b="b" l="l" r="r" t="t"/>
            <a:pathLst>
              <a:path extrusionOk="0" h="3145" w="1715">
                <a:moveTo>
                  <a:pt x="0" y="1"/>
                </a:moveTo>
                <a:lnTo>
                  <a:pt x="0" y="3144"/>
                </a:lnTo>
                <a:lnTo>
                  <a:pt x="1715" y="3144"/>
                </a:lnTo>
                <a:lnTo>
                  <a:pt x="1262" y="2358"/>
                </a:lnTo>
                <a:lnTo>
                  <a:pt x="1262" y="620"/>
                </a:lnTo>
                <a:cubicBezTo>
                  <a:pt x="1453" y="620"/>
                  <a:pt x="1596" y="453"/>
                  <a:pt x="1572" y="263"/>
                </a:cubicBezTo>
                <a:cubicBezTo>
                  <a:pt x="1548" y="120"/>
                  <a:pt x="1405" y="1"/>
                  <a:pt x="12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103"/>
          <p:cNvSpPr/>
          <p:nvPr/>
        </p:nvSpPr>
        <p:spPr>
          <a:xfrm>
            <a:off x="4079347" y="3709121"/>
            <a:ext cx="230453" cy="82378"/>
          </a:xfrm>
          <a:custGeom>
            <a:rect b="b" l="l" r="r" t="t"/>
            <a:pathLst>
              <a:path extrusionOk="0" h="2525" w="7074">
                <a:moveTo>
                  <a:pt x="1143" y="1"/>
                </a:moveTo>
                <a:lnTo>
                  <a:pt x="286" y="1429"/>
                </a:lnTo>
                <a:cubicBezTo>
                  <a:pt x="0" y="1906"/>
                  <a:pt x="358" y="2525"/>
                  <a:pt x="929" y="2525"/>
                </a:cubicBezTo>
                <a:lnTo>
                  <a:pt x="6144" y="2525"/>
                </a:lnTo>
                <a:cubicBezTo>
                  <a:pt x="6716" y="2525"/>
                  <a:pt x="7073" y="1906"/>
                  <a:pt x="6787" y="1429"/>
                </a:cubicBezTo>
                <a:lnTo>
                  <a:pt x="595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103"/>
          <p:cNvSpPr/>
          <p:nvPr/>
        </p:nvSpPr>
        <p:spPr>
          <a:xfrm>
            <a:off x="3278690" y="3442542"/>
            <a:ext cx="321214" cy="349740"/>
          </a:xfrm>
          <a:custGeom>
            <a:rect b="b" l="l" r="r" t="t"/>
            <a:pathLst>
              <a:path extrusionOk="0" h="10720" w="9860">
                <a:moveTo>
                  <a:pt x="8692" y="5031"/>
                </a:moveTo>
                <a:cubicBezTo>
                  <a:pt x="8854" y="5031"/>
                  <a:pt x="9003" y="5147"/>
                  <a:pt x="9003" y="5338"/>
                </a:cubicBezTo>
                <a:cubicBezTo>
                  <a:pt x="9003" y="5504"/>
                  <a:pt x="8860" y="5647"/>
                  <a:pt x="8693" y="5647"/>
                </a:cubicBezTo>
                <a:lnTo>
                  <a:pt x="8717" y="5647"/>
                </a:lnTo>
                <a:cubicBezTo>
                  <a:pt x="8707" y="5648"/>
                  <a:pt x="8698" y="5648"/>
                  <a:pt x="8688" y="5648"/>
                </a:cubicBezTo>
                <a:cubicBezTo>
                  <a:pt x="8420" y="5648"/>
                  <a:pt x="8271" y="5330"/>
                  <a:pt x="8455" y="5123"/>
                </a:cubicBezTo>
                <a:cubicBezTo>
                  <a:pt x="8526" y="5060"/>
                  <a:pt x="8611" y="5031"/>
                  <a:pt x="8692" y="5031"/>
                </a:cubicBezTo>
                <a:close/>
                <a:moveTo>
                  <a:pt x="1192" y="5028"/>
                </a:moveTo>
                <a:cubicBezTo>
                  <a:pt x="1453" y="5028"/>
                  <a:pt x="1596" y="5361"/>
                  <a:pt x="1406" y="5576"/>
                </a:cubicBezTo>
                <a:cubicBezTo>
                  <a:pt x="1339" y="5636"/>
                  <a:pt x="1260" y="5663"/>
                  <a:pt x="1183" y="5663"/>
                </a:cubicBezTo>
                <a:cubicBezTo>
                  <a:pt x="1015" y="5663"/>
                  <a:pt x="858" y="5534"/>
                  <a:pt x="858" y="5338"/>
                </a:cubicBezTo>
                <a:cubicBezTo>
                  <a:pt x="858" y="5171"/>
                  <a:pt x="1001" y="5028"/>
                  <a:pt x="1168" y="5028"/>
                </a:cubicBezTo>
                <a:close/>
                <a:moveTo>
                  <a:pt x="8384" y="1861"/>
                </a:moveTo>
                <a:lnTo>
                  <a:pt x="8384" y="4456"/>
                </a:lnTo>
                <a:cubicBezTo>
                  <a:pt x="7526" y="4742"/>
                  <a:pt x="7526" y="5957"/>
                  <a:pt x="8384" y="6243"/>
                </a:cubicBezTo>
                <a:lnTo>
                  <a:pt x="8384" y="8815"/>
                </a:lnTo>
                <a:lnTo>
                  <a:pt x="7764" y="8815"/>
                </a:lnTo>
                <a:lnTo>
                  <a:pt x="7764" y="7862"/>
                </a:lnTo>
                <a:cubicBezTo>
                  <a:pt x="7764" y="7028"/>
                  <a:pt x="7407" y="6243"/>
                  <a:pt x="6764" y="5695"/>
                </a:cubicBezTo>
                <a:lnTo>
                  <a:pt x="5264" y="5695"/>
                </a:lnTo>
                <a:lnTo>
                  <a:pt x="5264" y="7124"/>
                </a:lnTo>
                <a:lnTo>
                  <a:pt x="6669" y="8815"/>
                </a:lnTo>
                <a:lnTo>
                  <a:pt x="5859" y="8815"/>
                </a:lnTo>
                <a:lnTo>
                  <a:pt x="4954" y="7719"/>
                </a:lnTo>
                <a:lnTo>
                  <a:pt x="4025" y="8815"/>
                </a:lnTo>
                <a:lnTo>
                  <a:pt x="3216" y="8815"/>
                </a:lnTo>
                <a:lnTo>
                  <a:pt x="4621" y="7124"/>
                </a:lnTo>
                <a:lnTo>
                  <a:pt x="4621" y="5695"/>
                </a:lnTo>
                <a:lnTo>
                  <a:pt x="3097" y="5695"/>
                </a:lnTo>
                <a:cubicBezTo>
                  <a:pt x="2454" y="6243"/>
                  <a:pt x="2096" y="7028"/>
                  <a:pt x="2096" y="7862"/>
                </a:cubicBezTo>
                <a:lnTo>
                  <a:pt x="2096" y="8815"/>
                </a:lnTo>
                <a:lnTo>
                  <a:pt x="1477" y="8815"/>
                </a:lnTo>
                <a:lnTo>
                  <a:pt x="1477" y="6243"/>
                </a:lnTo>
                <a:cubicBezTo>
                  <a:pt x="2335" y="5957"/>
                  <a:pt x="2335" y="4718"/>
                  <a:pt x="1477" y="4456"/>
                </a:cubicBezTo>
                <a:lnTo>
                  <a:pt x="1477" y="1861"/>
                </a:lnTo>
                <a:lnTo>
                  <a:pt x="2096" y="1861"/>
                </a:lnTo>
                <a:lnTo>
                  <a:pt x="2096" y="2528"/>
                </a:lnTo>
                <a:lnTo>
                  <a:pt x="7764" y="2528"/>
                </a:lnTo>
                <a:lnTo>
                  <a:pt x="7764" y="1861"/>
                </a:lnTo>
                <a:close/>
                <a:moveTo>
                  <a:pt x="507" y="1"/>
                </a:moveTo>
                <a:cubicBezTo>
                  <a:pt x="338" y="1"/>
                  <a:pt x="217" y="136"/>
                  <a:pt x="239" y="313"/>
                </a:cubicBezTo>
                <a:lnTo>
                  <a:pt x="239" y="1551"/>
                </a:lnTo>
                <a:cubicBezTo>
                  <a:pt x="215" y="1742"/>
                  <a:pt x="358" y="1885"/>
                  <a:pt x="549" y="1885"/>
                </a:cubicBezTo>
                <a:lnTo>
                  <a:pt x="858" y="1885"/>
                </a:lnTo>
                <a:lnTo>
                  <a:pt x="858" y="4456"/>
                </a:lnTo>
                <a:cubicBezTo>
                  <a:pt x="1" y="4742"/>
                  <a:pt x="1" y="5957"/>
                  <a:pt x="858" y="6243"/>
                </a:cubicBezTo>
                <a:lnTo>
                  <a:pt x="858" y="8838"/>
                </a:lnTo>
                <a:lnTo>
                  <a:pt x="549" y="8838"/>
                </a:lnTo>
                <a:cubicBezTo>
                  <a:pt x="535" y="8837"/>
                  <a:pt x="521" y="8836"/>
                  <a:pt x="507" y="8836"/>
                </a:cubicBezTo>
                <a:cubicBezTo>
                  <a:pt x="338" y="8836"/>
                  <a:pt x="217" y="8971"/>
                  <a:pt x="239" y="9148"/>
                </a:cubicBezTo>
                <a:lnTo>
                  <a:pt x="239" y="10386"/>
                </a:lnTo>
                <a:cubicBezTo>
                  <a:pt x="215" y="10577"/>
                  <a:pt x="358" y="10720"/>
                  <a:pt x="549" y="10720"/>
                </a:cubicBezTo>
                <a:lnTo>
                  <a:pt x="9336" y="10720"/>
                </a:lnTo>
                <a:cubicBezTo>
                  <a:pt x="9503" y="10720"/>
                  <a:pt x="9669" y="10577"/>
                  <a:pt x="9646" y="10386"/>
                </a:cubicBezTo>
                <a:lnTo>
                  <a:pt x="9646" y="9148"/>
                </a:lnTo>
                <a:cubicBezTo>
                  <a:pt x="9646" y="8971"/>
                  <a:pt x="9523" y="8836"/>
                  <a:pt x="9372" y="8836"/>
                </a:cubicBezTo>
                <a:cubicBezTo>
                  <a:pt x="9360" y="8836"/>
                  <a:pt x="9348" y="8837"/>
                  <a:pt x="9336" y="8838"/>
                </a:cubicBezTo>
                <a:lnTo>
                  <a:pt x="9003" y="8838"/>
                </a:lnTo>
                <a:lnTo>
                  <a:pt x="9003" y="6243"/>
                </a:lnTo>
                <a:cubicBezTo>
                  <a:pt x="9860" y="5957"/>
                  <a:pt x="9860" y="4742"/>
                  <a:pt x="9003" y="4456"/>
                </a:cubicBezTo>
                <a:lnTo>
                  <a:pt x="9003" y="1885"/>
                </a:lnTo>
                <a:lnTo>
                  <a:pt x="9336" y="1885"/>
                </a:lnTo>
                <a:cubicBezTo>
                  <a:pt x="9503" y="1885"/>
                  <a:pt x="9646" y="1742"/>
                  <a:pt x="9646" y="1551"/>
                </a:cubicBezTo>
                <a:lnTo>
                  <a:pt x="9646" y="313"/>
                </a:lnTo>
                <a:cubicBezTo>
                  <a:pt x="9668" y="136"/>
                  <a:pt x="9526" y="1"/>
                  <a:pt x="9373" y="1"/>
                </a:cubicBezTo>
                <a:cubicBezTo>
                  <a:pt x="9361" y="1"/>
                  <a:pt x="9348" y="1"/>
                  <a:pt x="9336" y="3"/>
                </a:cubicBezTo>
                <a:lnTo>
                  <a:pt x="549" y="3"/>
                </a:lnTo>
                <a:cubicBezTo>
                  <a:pt x="535" y="1"/>
                  <a:pt x="521" y="1"/>
                  <a:pt x="50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103"/>
          <p:cNvSpPr/>
          <p:nvPr/>
        </p:nvSpPr>
        <p:spPr>
          <a:xfrm>
            <a:off x="3347754" y="3545181"/>
            <a:ext cx="183118" cy="62966"/>
          </a:xfrm>
          <a:custGeom>
            <a:rect b="b" l="l" r="r" t="t"/>
            <a:pathLst>
              <a:path extrusionOk="0" h="1930" w="5621">
                <a:moveTo>
                  <a:pt x="0" y="1"/>
                </a:moveTo>
                <a:cubicBezTo>
                  <a:pt x="96" y="763"/>
                  <a:pt x="477" y="1453"/>
                  <a:pt x="1072" y="1930"/>
                </a:cubicBezTo>
                <a:lnTo>
                  <a:pt x="4549" y="1930"/>
                </a:lnTo>
                <a:cubicBezTo>
                  <a:pt x="5144" y="1453"/>
                  <a:pt x="5525" y="763"/>
                  <a:pt x="562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75" name="Google Shape;9475;p103"/>
          <p:cNvGrpSpPr/>
          <p:nvPr/>
        </p:nvGrpSpPr>
        <p:grpSpPr>
          <a:xfrm>
            <a:off x="2505202" y="3441890"/>
            <a:ext cx="362360" cy="349414"/>
            <a:chOff x="2505202" y="3441890"/>
            <a:chExt cx="362360" cy="349414"/>
          </a:xfrm>
        </p:grpSpPr>
        <p:sp>
          <p:nvSpPr>
            <p:cNvPr id="9476" name="Google Shape;9476;p103"/>
            <p:cNvSpPr/>
            <p:nvPr/>
          </p:nvSpPr>
          <p:spPr>
            <a:xfrm>
              <a:off x="2505202" y="3441890"/>
              <a:ext cx="362360" cy="348663"/>
            </a:xfrm>
            <a:custGeom>
              <a:rect b="b" l="l" r="r" t="t"/>
              <a:pathLst>
                <a:path extrusionOk="0" h="10687" w="11123">
                  <a:moveTo>
                    <a:pt x="9877" y="0"/>
                  </a:moveTo>
                  <a:cubicBezTo>
                    <a:pt x="9494" y="0"/>
                    <a:pt x="9077" y="147"/>
                    <a:pt x="8717" y="285"/>
                  </a:cubicBezTo>
                  <a:cubicBezTo>
                    <a:pt x="8931" y="428"/>
                    <a:pt x="9146" y="571"/>
                    <a:pt x="9336" y="738"/>
                  </a:cubicBezTo>
                  <a:cubicBezTo>
                    <a:pt x="9552" y="669"/>
                    <a:pt x="9730" y="639"/>
                    <a:pt x="9870" y="639"/>
                  </a:cubicBezTo>
                  <a:cubicBezTo>
                    <a:pt x="10023" y="639"/>
                    <a:pt x="10131" y="675"/>
                    <a:pt x="10193" y="738"/>
                  </a:cubicBezTo>
                  <a:cubicBezTo>
                    <a:pt x="10598" y="1142"/>
                    <a:pt x="9646" y="3500"/>
                    <a:pt x="6669" y="6477"/>
                  </a:cubicBezTo>
                  <a:cubicBezTo>
                    <a:pt x="4138" y="9007"/>
                    <a:pt x="2055" y="10075"/>
                    <a:pt x="1239" y="10075"/>
                  </a:cubicBezTo>
                  <a:cubicBezTo>
                    <a:pt x="1095" y="10075"/>
                    <a:pt x="990" y="10042"/>
                    <a:pt x="930" y="9978"/>
                  </a:cubicBezTo>
                  <a:cubicBezTo>
                    <a:pt x="810" y="9859"/>
                    <a:pt x="810" y="9573"/>
                    <a:pt x="930" y="9144"/>
                  </a:cubicBezTo>
                  <a:cubicBezTo>
                    <a:pt x="763" y="8930"/>
                    <a:pt x="620" y="8739"/>
                    <a:pt x="477" y="8525"/>
                  </a:cubicBezTo>
                  <a:cubicBezTo>
                    <a:pt x="239" y="9120"/>
                    <a:pt x="1" y="9954"/>
                    <a:pt x="477" y="10430"/>
                  </a:cubicBezTo>
                  <a:cubicBezTo>
                    <a:pt x="661" y="10604"/>
                    <a:pt x="918" y="10687"/>
                    <a:pt x="1231" y="10687"/>
                  </a:cubicBezTo>
                  <a:cubicBezTo>
                    <a:pt x="1731" y="10687"/>
                    <a:pt x="2370" y="10477"/>
                    <a:pt x="3073" y="10097"/>
                  </a:cubicBezTo>
                  <a:cubicBezTo>
                    <a:pt x="3478" y="10287"/>
                    <a:pt x="3906" y="10454"/>
                    <a:pt x="4335" y="10549"/>
                  </a:cubicBezTo>
                  <a:lnTo>
                    <a:pt x="7097" y="7810"/>
                  </a:lnTo>
                  <a:cubicBezTo>
                    <a:pt x="7764" y="7144"/>
                    <a:pt x="8764" y="7025"/>
                    <a:pt x="9312" y="6477"/>
                  </a:cubicBezTo>
                  <a:lnTo>
                    <a:pt x="10884" y="4905"/>
                  </a:lnTo>
                  <a:cubicBezTo>
                    <a:pt x="10836" y="4191"/>
                    <a:pt x="10622" y="3500"/>
                    <a:pt x="10289" y="2881"/>
                  </a:cubicBezTo>
                  <a:cubicBezTo>
                    <a:pt x="10908" y="1738"/>
                    <a:pt x="11122" y="785"/>
                    <a:pt x="10622" y="285"/>
                  </a:cubicBezTo>
                  <a:cubicBezTo>
                    <a:pt x="10413" y="76"/>
                    <a:pt x="10154" y="0"/>
                    <a:pt x="987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103"/>
            <p:cNvSpPr/>
            <p:nvPr/>
          </p:nvSpPr>
          <p:spPr>
            <a:xfrm>
              <a:off x="2671249" y="3630658"/>
              <a:ext cx="188526" cy="160646"/>
            </a:xfrm>
            <a:custGeom>
              <a:rect b="b" l="l" r="r" t="t"/>
              <a:pathLst>
                <a:path extrusionOk="0" h="4924" w="5787">
                  <a:moveTo>
                    <a:pt x="5787" y="0"/>
                  </a:moveTo>
                  <a:lnTo>
                    <a:pt x="4644" y="1143"/>
                  </a:lnTo>
                  <a:cubicBezTo>
                    <a:pt x="4001" y="1810"/>
                    <a:pt x="3001" y="1905"/>
                    <a:pt x="2453" y="2453"/>
                  </a:cubicBezTo>
                  <a:lnTo>
                    <a:pt x="0" y="4906"/>
                  </a:lnTo>
                  <a:cubicBezTo>
                    <a:pt x="147" y="4918"/>
                    <a:pt x="294" y="4924"/>
                    <a:pt x="439" y="4924"/>
                  </a:cubicBezTo>
                  <a:cubicBezTo>
                    <a:pt x="3206" y="4924"/>
                    <a:pt x="5561" y="2806"/>
                    <a:pt x="57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103"/>
            <p:cNvSpPr/>
            <p:nvPr/>
          </p:nvSpPr>
          <p:spPr>
            <a:xfrm>
              <a:off x="2505202" y="3443423"/>
              <a:ext cx="166829" cy="188050"/>
            </a:xfrm>
            <a:custGeom>
              <a:rect b="b" l="l" r="r" t="t"/>
              <a:pathLst>
                <a:path extrusionOk="0" h="5764" w="5121">
                  <a:moveTo>
                    <a:pt x="5121" y="0"/>
                  </a:moveTo>
                  <a:lnTo>
                    <a:pt x="5121" y="0"/>
                  </a:lnTo>
                  <a:cubicBezTo>
                    <a:pt x="2192" y="238"/>
                    <a:pt x="1" y="2810"/>
                    <a:pt x="239" y="5763"/>
                  </a:cubicBezTo>
                  <a:lnTo>
                    <a:pt x="1787" y="4215"/>
                  </a:lnTo>
                  <a:cubicBezTo>
                    <a:pt x="2358" y="3644"/>
                    <a:pt x="2454" y="2643"/>
                    <a:pt x="3120" y="2000"/>
                  </a:cubicBezTo>
                  <a:lnTo>
                    <a:pt x="512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103"/>
            <p:cNvSpPr/>
            <p:nvPr/>
          </p:nvSpPr>
          <p:spPr>
            <a:xfrm>
              <a:off x="2516832" y="3443423"/>
              <a:ext cx="209506" cy="272712"/>
            </a:xfrm>
            <a:custGeom>
              <a:rect b="b" l="l" r="r" t="t"/>
              <a:pathLst>
                <a:path extrusionOk="0" h="8359" w="6431">
                  <a:moveTo>
                    <a:pt x="5645" y="0"/>
                  </a:moveTo>
                  <a:lnTo>
                    <a:pt x="3216" y="2453"/>
                  </a:lnTo>
                  <a:cubicBezTo>
                    <a:pt x="2668" y="3001"/>
                    <a:pt x="2549" y="3977"/>
                    <a:pt x="1882" y="4644"/>
                  </a:cubicBezTo>
                  <a:lnTo>
                    <a:pt x="1" y="6525"/>
                  </a:lnTo>
                  <a:cubicBezTo>
                    <a:pt x="144" y="7192"/>
                    <a:pt x="430" y="7811"/>
                    <a:pt x="811" y="8359"/>
                  </a:cubicBezTo>
                  <a:lnTo>
                    <a:pt x="3192" y="5977"/>
                  </a:lnTo>
                  <a:cubicBezTo>
                    <a:pt x="4169" y="5025"/>
                    <a:pt x="2859" y="3667"/>
                    <a:pt x="4097" y="2453"/>
                  </a:cubicBezTo>
                  <a:lnTo>
                    <a:pt x="6431" y="119"/>
                  </a:lnTo>
                  <a:cubicBezTo>
                    <a:pt x="6169" y="71"/>
                    <a:pt x="5907" y="24"/>
                    <a:pt x="564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103"/>
            <p:cNvSpPr/>
            <p:nvPr/>
          </p:nvSpPr>
          <p:spPr>
            <a:xfrm>
              <a:off x="2696823" y="3588768"/>
              <a:ext cx="20231" cy="17846"/>
            </a:xfrm>
            <a:custGeom>
              <a:rect b="b" l="l" r="r" t="t"/>
              <a:pathLst>
                <a:path extrusionOk="0" h="547" w="621">
                  <a:moveTo>
                    <a:pt x="259" y="0"/>
                  </a:moveTo>
                  <a:cubicBezTo>
                    <a:pt x="126" y="0"/>
                    <a:pt x="1" y="111"/>
                    <a:pt x="1" y="284"/>
                  </a:cubicBezTo>
                  <a:cubicBezTo>
                    <a:pt x="1" y="427"/>
                    <a:pt x="120" y="546"/>
                    <a:pt x="263" y="546"/>
                  </a:cubicBezTo>
                  <a:cubicBezTo>
                    <a:pt x="501" y="546"/>
                    <a:pt x="620" y="260"/>
                    <a:pt x="453" y="94"/>
                  </a:cubicBezTo>
                  <a:cubicBezTo>
                    <a:pt x="397" y="29"/>
                    <a:pt x="327" y="0"/>
                    <a:pt x="25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103"/>
            <p:cNvSpPr/>
            <p:nvPr/>
          </p:nvSpPr>
          <p:spPr>
            <a:xfrm>
              <a:off x="2556414" y="3453504"/>
              <a:ext cx="256841" cy="290624"/>
            </a:xfrm>
            <a:custGeom>
              <a:rect b="b" l="l" r="r" t="t"/>
              <a:pathLst>
                <a:path extrusionOk="0" h="8908" w="7884">
                  <a:moveTo>
                    <a:pt x="4573" y="3525"/>
                  </a:moveTo>
                  <a:cubicBezTo>
                    <a:pt x="5359" y="3525"/>
                    <a:pt x="5764" y="4478"/>
                    <a:pt x="5216" y="5049"/>
                  </a:cubicBezTo>
                  <a:cubicBezTo>
                    <a:pt x="5030" y="5235"/>
                    <a:pt x="4804" y="5318"/>
                    <a:pt x="4584" y="5318"/>
                  </a:cubicBezTo>
                  <a:cubicBezTo>
                    <a:pt x="4126" y="5318"/>
                    <a:pt x="3692" y="4961"/>
                    <a:pt x="3692" y="4430"/>
                  </a:cubicBezTo>
                  <a:cubicBezTo>
                    <a:pt x="3692" y="3930"/>
                    <a:pt x="4073" y="3525"/>
                    <a:pt x="4573" y="3525"/>
                  </a:cubicBezTo>
                  <a:close/>
                  <a:moveTo>
                    <a:pt x="5883" y="1"/>
                  </a:moveTo>
                  <a:lnTo>
                    <a:pt x="3335" y="2573"/>
                  </a:lnTo>
                  <a:cubicBezTo>
                    <a:pt x="2358" y="3525"/>
                    <a:pt x="3668" y="4883"/>
                    <a:pt x="2430" y="6121"/>
                  </a:cubicBezTo>
                  <a:lnTo>
                    <a:pt x="1" y="8550"/>
                  </a:lnTo>
                  <a:cubicBezTo>
                    <a:pt x="120" y="8693"/>
                    <a:pt x="215" y="8788"/>
                    <a:pt x="334" y="8907"/>
                  </a:cubicBezTo>
                  <a:cubicBezTo>
                    <a:pt x="2834" y="7859"/>
                    <a:pt x="6835" y="3859"/>
                    <a:pt x="7883" y="1358"/>
                  </a:cubicBezTo>
                  <a:cubicBezTo>
                    <a:pt x="7788" y="1239"/>
                    <a:pt x="7669" y="1120"/>
                    <a:pt x="7550" y="1001"/>
                  </a:cubicBezTo>
                  <a:lnTo>
                    <a:pt x="5573" y="2977"/>
                  </a:lnTo>
                  <a:cubicBezTo>
                    <a:pt x="5509" y="3042"/>
                    <a:pt x="5436" y="3068"/>
                    <a:pt x="5366" y="3068"/>
                  </a:cubicBezTo>
                  <a:cubicBezTo>
                    <a:pt x="5123" y="3068"/>
                    <a:pt x="4904" y="2747"/>
                    <a:pt x="5144" y="2525"/>
                  </a:cubicBezTo>
                  <a:lnTo>
                    <a:pt x="7050" y="620"/>
                  </a:lnTo>
                  <a:cubicBezTo>
                    <a:pt x="6692" y="382"/>
                    <a:pt x="6288" y="167"/>
                    <a:pt x="588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82" name="Google Shape;9482;p103"/>
          <p:cNvSpPr/>
          <p:nvPr/>
        </p:nvSpPr>
        <p:spPr>
          <a:xfrm>
            <a:off x="1941970" y="3585603"/>
            <a:ext cx="82258" cy="41205"/>
          </a:xfrm>
          <a:custGeom>
            <a:rect b="b" l="l" r="r" t="t"/>
            <a:pathLst>
              <a:path extrusionOk="0" h="1263" w="2525">
                <a:moveTo>
                  <a:pt x="0" y="0"/>
                </a:moveTo>
                <a:lnTo>
                  <a:pt x="0" y="1262"/>
                </a:lnTo>
                <a:lnTo>
                  <a:pt x="2525" y="1262"/>
                </a:lnTo>
                <a:lnTo>
                  <a:pt x="25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103"/>
          <p:cNvSpPr/>
          <p:nvPr/>
        </p:nvSpPr>
        <p:spPr>
          <a:xfrm>
            <a:off x="1941970" y="3647754"/>
            <a:ext cx="81476" cy="80812"/>
          </a:xfrm>
          <a:custGeom>
            <a:rect b="b" l="l" r="r" t="t"/>
            <a:pathLst>
              <a:path extrusionOk="0" h="2477" w="2501">
                <a:moveTo>
                  <a:pt x="0" y="0"/>
                </a:moveTo>
                <a:lnTo>
                  <a:pt x="0" y="1215"/>
                </a:lnTo>
                <a:cubicBezTo>
                  <a:pt x="0" y="1905"/>
                  <a:pt x="572" y="2453"/>
                  <a:pt x="1263" y="2477"/>
                </a:cubicBezTo>
                <a:cubicBezTo>
                  <a:pt x="1953" y="2477"/>
                  <a:pt x="2501" y="1905"/>
                  <a:pt x="2501" y="1215"/>
                </a:cubicBezTo>
                <a:lnTo>
                  <a:pt x="250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103"/>
          <p:cNvSpPr/>
          <p:nvPr/>
        </p:nvSpPr>
        <p:spPr>
          <a:xfrm>
            <a:off x="1928776" y="3442640"/>
            <a:ext cx="108646" cy="40422"/>
          </a:xfrm>
          <a:custGeom>
            <a:rect b="b" l="l" r="r" t="t"/>
            <a:pathLst>
              <a:path extrusionOk="0" h="1239" w="3335">
                <a:moveTo>
                  <a:pt x="405" y="0"/>
                </a:moveTo>
                <a:cubicBezTo>
                  <a:pt x="1" y="0"/>
                  <a:pt x="1" y="619"/>
                  <a:pt x="405" y="619"/>
                </a:cubicBezTo>
                <a:lnTo>
                  <a:pt x="405" y="1239"/>
                </a:lnTo>
                <a:lnTo>
                  <a:pt x="2930" y="1239"/>
                </a:lnTo>
                <a:lnTo>
                  <a:pt x="2930" y="619"/>
                </a:lnTo>
                <a:cubicBezTo>
                  <a:pt x="3335" y="619"/>
                  <a:pt x="3335" y="0"/>
                  <a:pt x="293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103"/>
          <p:cNvSpPr/>
          <p:nvPr/>
        </p:nvSpPr>
        <p:spPr>
          <a:xfrm>
            <a:off x="1860493" y="3443423"/>
            <a:ext cx="20231" cy="39639"/>
          </a:xfrm>
          <a:custGeom>
            <a:rect b="b" l="l" r="r" t="t"/>
            <a:pathLst>
              <a:path extrusionOk="0" h="1215" w="621">
                <a:moveTo>
                  <a:pt x="311" y="0"/>
                </a:moveTo>
                <a:cubicBezTo>
                  <a:pt x="162" y="0"/>
                  <a:pt x="13" y="95"/>
                  <a:pt x="1" y="286"/>
                </a:cubicBezTo>
                <a:lnTo>
                  <a:pt x="1" y="1215"/>
                </a:lnTo>
                <a:lnTo>
                  <a:pt x="620" y="1215"/>
                </a:lnTo>
                <a:lnTo>
                  <a:pt x="620" y="286"/>
                </a:lnTo>
                <a:cubicBezTo>
                  <a:pt x="608" y="95"/>
                  <a:pt x="459" y="0"/>
                  <a:pt x="31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103"/>
          <p:cNvSpPr/>
          <p:nvPr/>
        </p:nvSpPr>
        <p:spPr>
          <a:xfrm>
            <a:off x="1798433" y="3503910"/>
            <a:ext cx="266158" cy="287002"/>
          </a:xfrm>
          <a:custGeom>
            <a:rect b="b" l="l" r="r" t="t"/>
            <a:pathLst>
              <a:path extrusionOk="0" h="8797" w="8170">
                <a:moveTo>
                  <a:pt x="4061" y="1"/>
                </a:moveTo>
                <a:cubicBezTo>
                  <a:pt x="3910" y="1"/>
                  <a:pt x="3787" y="137"/>
                  <a:pt x="3787" y="313"/>
                </a:cubicBezTo>
                <a:lnTo>
                  <a:pt x="3787" y="647"/>
                </a:lnTo>
                <a:lnTo>
                  <a:pt x="3168" y="647"/>
                </a:lnTo>
                <a:lnTo>
                  <a:pt x="3168" y="313"/>
                </a:lnTo>
                <a:cubicBezTo>
                  <a:pt x="3168" y="146"/>
                  <a:pt x="3025" y="4"/>
                  <a:pt x="2835" y="4"/>
                </a:cubicBezTo>
                <a:lnTo>
                  <a:pt x="1596" y="4"/>
                </a:lnTo>
                <a:cubicBezTo>
                  <a:pt x="1406" y="4"/>
                  <a:pt x="1263" y="146"/>
                  <a:pt x="1287" y="313"/>
                </a:cubicBezTo>
                <a:lnTo>
                  <a:pt x="1287" y="647"/>
                </a:lnTo>
                <a:lnTo>
                  <a:pt x="953" y="647"/>
                </a:lnTo>
                <a:cubicBezTo>
                  <a:pt x="548" y="647"/>
                  <a:pt x="548" y="1266"/>
                  <a:pt x="953" y="1266"/>
                </a:cubicBezTo>
                <a:lnTo>
                  <a:pt x="1287" y="1266"/>
                </a:lnTo>
                <a:lnTo>
                  <a:pt x="1287" y="1575"/>
                </a:lnTo>
                <a:cubicBezTo>
                  <a:pt x="1263" y="1742"/>
                  <a:pt x="1406" y="1885"/>
                  <a:pt x="1596" y="1885"/>
                </a:cubicBezTo>
                <a:lnTo>
                  <a:pt x="1882" y="1885"/>
                </a:lnTo>
                <a:lnTo>
                  <a:pt x="1882" y="7576"/>
                </a:lnTo>
                <a:lnTo>
                  <a:pt x="310" y="7576"/>
                </a:lnTo>
                <a:cubicBezTo>
                  <a:pt x="144" y="7576"/>
                  <a:pt x="1" y="7719"/>
                  <a:pt x="1" y="7886"/>
                </a:cubicBezTo>
                <a:lnTo>
                  <a:pt x="1" y="8529"/>
                </a:lnTo>
                <a:cubicBezTo>
                  <a:pt x="25" y="8708"/>
                  <a:pt x="173" y="8797"/>
                  <a:pt x="322" y="8797"/>
                </a:cubicBezTo>
                <a:cubicBezTo>
                  <a:pt x="471" y="8797"/>
                  <a:pt x="620" y="8708"/>
                  <a:pt x="644" y="8529"/>
                </a:cubicBezTo>
                <a:lnTo>
                  <a:pt x="644" y="8196"/>
                </a:lnTo>
                <a:lnTo>
                  <a:pt x="7526" y="8196"/>
                </a:lnTo>
                <a:lnTo>
                  <a:pt x="7526" y="8529"/>
                </a:lnTo>
                <a:cubicBezTo>
                  <a:pt x="7550" y="8708"/>
                  <a:pt x="7699" y="8797"/>
                  <a:pt x="7848" y="8797"/>
                </a:cubicBezTo>
                <a:cubicBezTo>
                  <a:pt x="7996" y="8797"/>
                  <a:pt x="8145" y="8708"/>
                  <a:pt x="8169" y="8529"/>
                </a:cubicBezTo>
                <a:lnTo>
                  <a:pt x="8169" y="7886"/>
                </a:lnTo>
                <a:cubicBezTo>
                  <a:pt x="8169" y="7719"/>
                  <a:pt x="8026" y="7576"/>
                  <a:pt x="7860" y="7553"/>
                </a:cubicBezTo>
                <a:lnTo>
                  <a:pt x="2525" y="7553"/>
                </a:lnTo>
                <a:lnTo>
                  <a:pt x="2525" y="1885"/>
                </a:lnTo>
                <a:lnTo>
                  <a:pt x="2835" y="1885"/>
                </a:lnTo>
                <a:cubicBezTo>
                  <a:pt x="3025" y="1885"/>
                  <a:pt x="3168" y="1742"/>
                  <a:pt x="3168" y="1551"/>
                </a:cubicBezTo>
                <a:lnTo>
                  <a:pt x="3168" y="1242"/>
                </a:lnTo>
                <a:lnTo>
                  <a:pt x="3787" y="1242"/>
                </a:lnTo>
                <a:lnTo>
                  <a:pt x="3787" y="1551"/>
                </a:lnTo>
                <a:cubicBezTo>
                  <a:pt x="3787" y="1742"/>
                  <a:pt x="3930" y="1885"/>
                  <a:pt x="4097" y="1885"/>
                </a:cubicBezTo>
                <a:lnTo>
                  <a:pt x="7240" y="1885"/>
                </a:lnTo>
                <a:cubicBezTo>
                  <a:pt x="7407" y="1885"/>
                  <a:pt x="7550" y="1742"/>
                  <a:pt x="7550" y="1551"/>
                </a:cubicBezTo>
                <a:lnTo>
                  <a:pt x="7550" y="313"/>
                </a:lnTo>
                <a:cubicBezTo>
                  <a:pt x="7550" y="137"/>
                  <a:pt x="7427" y="1"/>
                  <a:pt x="7277" y="1"/>
                </a:cubicBezTo>
                <a:cubicBezTo>
                  <a:pt x="7265" y="1"/>
                  <a:pt x="7253" y="2"/>
                  <a:pt x="7240" y="4"/>
                </a:cubicBezTo>
                <a:lnTo>
                  <a:pt x="4097" y="4"/>
                </a:lnTo>
                <a:cubicBezTo>
                  <a:pt x="4085" y="2"/>
                  <a:pt x="4073" y="1"/>
                  <a:pt x="406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87" name="Google Shape;9487;p103"/>
          <p:cNvGrpSpPr/>
          <p:nvPr/>
        </p:nvGrpSpPr>
        <p:grpSpPr>
          <a:xfrm>
            <a:off x="1003216" y="3452689"/>
            <a:ext cx="358483" cy="328729"/>
            <a:chOff x="1003216" y="3452689"/>
            <a:chExt cx="358483" cy="328729"/>
          </a:xfrm>
        </p:grpSpPr>
        <p:sp>
          <p:nvSpPr>
            <p:cNvPr id="9488" name="Google Shape;9488;p103"/>
            <p:cNvSpPr/>
            <p:nvPr/>
          </p:nvSpPr>
          <p:spPr>
            <a:xfrm>
              <a:off x="1017192" y="3636857"/>
              <a:ext cx="81509" cy="144170"/>
            </a:xfrm>
            <a:custGeom>
              <a:rect b="b" l="l" r="r" t="t"/>
              <a:pathLst>
                <a:path extrusionOk="0" h="4419" w="2502">
                  <a:moveTo>
                    <a:pt x="1" y="1"/>
                  </a:moveTo>
                  <a:lnTo>
                    <a:pt x="1" y="3168"/>
                  </a:lnTo>
                  <a:cubicBezTo>
                    <a:pt x="1" y="4002"/>
                    <a:pt x="626" y="4418"/>
                    <a:pt x="1251" y="4418"/>
                  </a:cubicBezTo>
                  <a:cubicBezTo>
                    <a:pt x="1876" y="4418"/>
                    <a:pt x="2501" y="4002"/>
                    <a:pt x="2501" y="3168"/>
                  </a:cubicBezTo>
                  <a:lnTo>
                    <a:pt x="250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103"/>
            <p:cNvSpPr/>
            <p:nvPr/>
          </p:nvSpPr>
          <p:spPr>
            <a:xfrm>
              <a:off x="1045925" y="3452689"/>
              <a:ext cx="224198" cy="82443"/>
            </a:xfrm>
            <a:custGeom>
              <a:rect b="b" l="l" r="r" t="t"/>
              <a:pathLst>
                <a:path extrusionOk="0" h="2527" w="6882">
                  <a:moveTo>
                    <a:pt x="934" y="1"/>
                  </a:moveTo>
                  <a:cubicBezTo>
                    <a:pt x="428" y="1"/>
                    <a:pt x="1" y="421"/>
                    <a:pt x="47" y="954"/>
                  </a:cubicBezTo>
                  <a:lnTo>
                    <a:pt x="47" y="2526"/>
                  </a:lnTo>
                  <a:lnTo>
                    <a:pt x="667" y="2526"/>
                  </a:lnTo>
                  <a:lnTo>
                    <a:pt x="667" y="954"/>
                  </a:lnTo>
                  <a:cubicBezTo>
                    <a:pt x="643" y="764"/>
                    <a:pt x="786" y="621"/>
                    <a:pt x="976" y="621"/>
                  </a:cubicBezTo>
                  <a:cubicBezTo>
                    <a:pt x="1452" y="621"/>
                    <a:pt x="1333" y="1883"/>
                    <a:pt x="2214" y="1883"/>
                  </a:cubicBezTo>
                  <a:cubicBezTo>
                    <a:pt x="3072" y="1883"/>
                    <a:pt x="3143" y="621"/>
                    <a:pt x="3429" y="621"/>
                  </a:cubicBezTo>
                  <a:cubicBezTo>
                    <a:pt x="3739" y="621"/>
                    <a:pt x="3881" y="1883"/>
                    <a:pt x="4691" y="1883"/>
                  </a:cubicBezTo>
                  <a:cubicBezTo>
                    <a:pt x="5548" y="1883"/>
                    <a:pt x="5477" y="621"/>
                    <a:pt x="5930" y="621"/>
                  </a:cubicBezTo>
                  <a:cubicBezTo>
                    <a:pt x="6096" y="621"/>
                    <a:pt x="6263" y="764"/>
                    <a:pt x="6239" y="954"/>
                  </a:cubicBezTo>
                  <a:lnTo>
                    <a:pt x="6239" y="2502"/>
                  </a:lnTo>
                  <a:lnTo>
                    <a:pt x="6858" y="2502"/>
                  </a:lnTo>
                  <a:lnTo>
                    <a:pt x="6858" y="954"/>
                  </a:lnTo>
                  <a:cubicBezTo>
                    <a:pt x="6881" y="421"/>
                    <a:pt x="6476" y="1"/>
                    <a:pt x="5971" y="1"/>
                  </a:cubicBezTo>
                  <a:cubicBezTo>
                    <a:pt x="5957" y="1"/>
                    <a:pt x="5943" y="1"/>
                    <a:pt x="5930" y="2"/>
                  </a:cubicBezTo>
                  <a:cubicBezTo>
                    <a:pt x="5001" y="2"/>
                    <a:pt x="4953" y="1264"/>
                    <a:pt x="4691" y="1264"/>
                  </a:cubicBezTo>
                  <a:cubicBezTo>
                    <a:pt x="4429" y="1264"/>
                    <a:pt x="4263" y="2"/>
                    <a:pt x="3453" y="2"/>
                  </a:cubicBezTo>
                  <a:cubicBezTo>
                    <a:pt x="2619" y="2"/>
                    <a:pt x="2524" y="1264"/>
                    <a:pt x="2214" y="1264"/>
                  </a:cubicBezTo>
                  <a:cubicBezTo>
                    <a:pt x="1976" y="1264"/>
                    <a:pt x="1929" y="2"/>
                    <a:pt x="976" y="2"/>
                  </a:cubicBezTo>
                  <a:cubicBezTo>
                    <a:pt x="962" y="1"/>
                    <a:pt x="948" y="1"/>
                    <a:pt x="9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103"/>
            <p:cNvSpPr/>
            <p:nvPr/>
          </p:nvSpPr>
          <p:spPr>
            <a:xfrm>
              <a:off x="1198746" y="3555294"/>
              <a:ext cx="121058" cy="122768"/>
            </a:xfrm>
            <a:custGeom>
              <a:rect b="b" l="l" r="r" t="t"/>
              <a:pathLst>
                <a:path extrusionOk="0" h="3763" w="3716">
                  <a:moveTo>
                    <a:pt x="429" y="0"/>
                  </a:moveTo>
                  <a:cubicBezTo>
                    <a:pt x="381" y="0"/>
                    <a:pt x="334" y="24"/>
                    <a:pt x="286" y="72"/>
                  </a:cubicBezTo>
                  <a:cubicBezTo>
                    <a:pt x="72" y="262"/>
                    <a:pt x="214" y="619"/>
                    <a:pt x="500" y="619"/>
                  </a:cubicBezTo>
                  <a:lnTo>
                    <a:pt x="596" y="619"/>
                  </a:lnTo>
                  <a:lnTo>
                    <a:pt x="596" y="2715"/>
                  </a:lnTo>
                  <a:lnTo>
                    <a:pt x="0" y="3763"/>
                  </a:lnTo>
                  <a:lnTo>
                    <a:pt x="1548" y="3763"/>
                  </a:lnTo>
                  <a:cubicBezTo>
                    <a:pt x="1524" y="3537"/>
                    <a:pt x="1691" y="3424"/>
                    <a:pt x="1858" y="3424"/>
                  </a:cubicBezTo>
                  <a:cubicBezTo>
                    <a:pt x="2024" y="3424"/>
                    <a:pt x="2191" y="3537"/>
                    <a:pt x="2167" y="3763"/>
                  </a:cubicBezTo>
                  <a:lnTo>
                    <a:pt x="3715" y="3763"/>
                  </a:lnTo>
                  <a:lnTo>
                    <a:pt x="3096" y="2715"/>
                  </a:lnTo>
                  <a:lnTo>
                    <a:pt x="3096" y="643"/>
                  </a:lnTo>
                  <a:lnTo>
                    <a:pt x="3287" y="643"/>
                  </a:lnTo>
                  <a:cubicBezTo>
                    <a:pt x="3334" y="643"/>
                    <a:pt x="3382" y="619"/>
                    <a:pt x="3406" y="572"/>
                  </a:cubicBezTo>
                  <a:cubicBezTo>
                    <a:pt x="3620" y="381"/>
                    <a:pt x="3501" y="24"/>
                    <a:pt x="319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103"/>
            <p:cNvSpPr/>
            <p:nvPr/>
          </p:nvSpPr>
          <p:spPr>
            <a:xfrm>
              <a:off x="1158383" y="3698257"/>
              <a:ext cx="203316" cy="83161"/>
            </a:xfrm>
            <a:custGeom>
              <a:rect b="b" l="l" r="r" t="t"/>
              <a:pathLst>
                <a:path extrusionOk="0" h="2549" w="6241">
                  <a:moveTo>
                    <a:pt x="2462" y="628"/>
                  </a:moveTo>
                  <a:cubicBezTo>
                    <a:pt x="2630" y="628"/>
                    <a:pt x="2787" y="757"/>
                    <a:pt x="2787" y="953"/>
                  </a:cubicBezTo>
                  <a:cubicBezTo>
                    <a:pt x="2787" y="1119"/>
                    <a:pt x="2644" y="1262"/>
                    <a:pt x="2478" y="1262"/>
                  </a:cubicBezTo>
                  <a:cubicBezTo>
                    <a:pt x="2192" y="1262"/>
                    <a:pt x="2049" y="929"/>
                    <a:pt x="2239" y="715"/>
                  </a:cubicBezTo>
                  <a:cubicBezTo>
                    <a:pt x="2307" y="655"/>
                    <a:pt x="2386" y="628"/>
                    <a:pt x="2462" y="628"/>
                  </a:cubicBezTo>
                  <a:close/>
                  <a:moveTo>
                    <a:pt x="906" y="0"/>
                  </a:moveTo>
                  <a:lnTo>
                    <a:pt x="429" y="810"/>
                  </a:lnTo>
                  <a:cubicBezTo>
                    <a:pt x="1" y="1572"/>
                    <a:pt x="549" y="2524"/>
                    <a:pt x="1430" y="2548"/>
                  </a:cubicBezTo>
                  <a:lnTo>
                    <a:pt x="4788" y="2548"/>
                  </a:lnTo>
                  <a:cubicBezTo>
                    <a:pt x="5669" y="2524"/>
                    <a:pt x="6240" y="1572"/>
                    <a:pt x="5788" y="810"/>
                  </a:cubicBezTo>
                  <a:lnTo>
                    <a:pt x="533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103"/>
            <p:cNvSpPr/>
            <p:nvPr/>
          </p:nvSpPr>
          <p:spPr>
            <a:xfrm>
              <a:off x="1003216" y="3555294"/>
              <a:ext cx="108646" cy="61400"/>
            </a:xfrm>
            <a:custGeom>
              <a:rect b="b" l="l" r="r" t="t"/>
              <a:pathLst>
                <a:path extrusionOk="0" h="1882" w="3335">
                  <a:moveTo>
                    <a:pt x="311" y="0"/>
                  </a:moveTo>
                  <a:cubicBezTo>
                    <a:pt x="144" y="0"/>
                    <a:pt x="1" y="143"/>
                    <a:pt x="25" y="310"/>
                  </a:cubicBezTo>
                  <a:cubicBezTo>
                    <a:pt x="25" y="477"/>
                    <a:pt x="311" y="643"/>
                    <a:pt x="311" y="643"/>
                  </a:cubicBezTo>
                  <a:lnTo>
                    <a:pt x="430" y="643"/>
                  </a:lnTo>
                  <a:lnTo>
                    <a:pt x="430" y="1882"/>
                  </a:lnTo>
                  <a:lnTo>
                    <a:pt x="2930" y="1882"/>
                  </a:lnTo>
                  <a:lnTo>
                    <a:pt x="2930" y="619"/>
                  </a:lnTo>
                  <a:lnTo>
                    <a:pt x="3025" y="619"/>
                  </a:lnTo>
                  <a:cubicBezTo>
                    <a:pt x="3192" y="619"/>
                    <a:pt x="3335" y="500"/>
                    <a:pt x="3335" y="334"/>
                  </a:cubicBezTo>
                  <a:cubicBezTo>
                    <a:pt x="3335" y="143"/>
                    <a:pt x="3216" y="0"/>
                    <a:pt x="30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3" name="Google Shape;9493;p103"/>
          <p:cNvGrpSpPr/>
          <p:nvPr/>
        </p:nvGrpSpPr>
        <p:grpSpPr>
          <a:xfrm>
            <a:off x="995463" y="4021440"/>
            <a:ext cx="360014" cy="307327"/>
            <a:chOff x="995463" y="4021440"/>
            <a:chExt cx="360014" cy="307327"/>
          </a:xfrm>
        </p:grpSpPr>
        <p:sp>
          <p:nvSpPr>
            <p:cNvPr id="9494" name="Google Shape;9494;p103"/>
            <p:cNvSpPr/>
            <p:nvPr/>
          </p:nvSpPr>
          <p:spPr>
            <a:xfrm>
              <a:off x="1089351" y="4021440"/>
              <a:ext cx="200971" cy="83194"/>
            </a:xfrm>
            <a:custGeom>
              <a:rect b="b" l="l" r="r" t="t"/>
              <a:pathLst>
                <a:path extrusionOk="0" h="2550" w="6169">
                  <a:moveTo>
                    <a:pt x="334" y="1"/>
                  </a:moveTo>
                  <a:cubicBezTo>
                    <a:pt x="167" y="1"/>
                    <a:pt x="0" y="144"/>
                    <a:pt x="24" y="310"/>
                  </a:cubicBezTo>
                  <a:lnTo>
                    <a:pt x="24" y="1906"/>
                  </a:lnTo>
                  <a:lnTo>
                    <a:pt x="667" y="1906"/>
                  </a:lnTo>
                  <a:lnTo>
                    <a:pt x="667" y="644"/>
                  </a:lnTo>
                  <a:lnTo>
                    <a:pt x="2620" y="644"/>
                  </a:lnTo>
                  <a:lnTo>
                    <a:pt x="5525" y="2382"/>
                  </a:lnTo>
                  <a:lnTo>
                    <a:pt x="5525" y="2549"/>
                  </a:lnTo>
                  <a:lnTo>
                    <a:pt x="6168" y="2549"/>
                  </a:lnTo>
                  <a:lnTo>
                    <a:pt x="6168" y="2192"/>
                  </a:lnTo>
                  <a:cubicBezTo>
                    <a:pt x="6168" y="2097"/>
                    <a:pt x="6097" y="1977"/>
                    <a:pt x="6002" y="1930"/>
                  </a:cubicBezTo>
                  <a:lnTo>
                    <a:pt x="2882" y="49"/>
                  </a:lnTo>
                  <a:cubicBezTo>
                    <a:pt x="2834" y="25"/>
                    <a:pt x="2763" y="1"/>
                    <a:pt x="2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103"/>
            <p:cNvSpPr/>
            <p:nvPr/>
          </p:nvSpPr>
          <p:spPr>
            <a:xfrm>
              <a:off x="1204936" y="4124796"/>
              <a:ext cx="150541" cy="142212"/>
            </a:xfrm>
            <a:custGeom>
              <a:rect b="b" l="l" r="r" t="t"/>
              <a:pathLst>
                <a:path extrusionOk="0" h="4359" w="4621">
                  <a:moveTo>
                    <a:pt x="1358" y="0"/>
                  </a:moveTo>
                  <a:cubicBezTo>
                    <a:pt x="1191" y="0"/>
                    <a:pt x="1049" y="119"/>
                    <a:pt x="1025" y="286"/>
                  </a:cubicBezTo>
                  <a:cubicBezTo>
                    <a:pt x="1001" y="453"/>
                    <a:pt x="1144" y="619"/>
                    <a:pt x="1334" y="619"/>
                  </a:cubicBezTo>
                  <a:lnTo>
                    <a:pt x="1334" y="2072"/>
                  </a:lnTo>
                  <a:cubicBezTo>
                    <a:pt x="477" y="2501"/>
                    <a:pt x="1" y="3429"/>
                    <a:pt x="144" y="4358"/>
                  </a:cubicBezTo>
                  <a:lnTo>
                    <a:pt x="4478" y="4358"/>
                  </a:lnTo>
                  <a:cubicBezTo>
                    <a:pt x="4621" y="3406"/>
                    <a:pt x="4121" y="2477"/>
                    <a:pt x="3239" y="2072"/>
                  </a:cubicBezTo>
                  <a:lnTo>
                    <a:pt x="3239" y="619"/>
                  </a:lnTo>
                  <a:cubicBezTo>
                    <a:pt x="3430" y="619"/>
                    <a:pt x="3549" y="453"/>
                    <a:pt x="3549" y="286"/>
                  </a:cubicBezTo>
                  <a:cubicBezTo>
                    <a:pt x="3525" y="119"/>
                    <a:pt x="3382" y="0"/>
                    <a:pt x="321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103"/>
            <p:cNvSpPr/>
            <p:nvPr/>
          </p:nvSpPr>
          <p:spPr>
            <a:xfrm>
              <a:off x="1215817" y="4287954"/>
              <a:ext cx="129593" cy="40814"/>
            </a:xfrm>
            <a:custGeom>
              <a:rect b="b" l="l" r="r" t="t"/>
              <a:pathLst>
                <a:path extrusionOk="0" h="1251" w="3978">
                  <a:moveTo>
                    <a:pt x="0" y="0"/>
                  </a:moveTo>
                  <a:cubicBezTo>
                    <a:pt x="393" y="834"/>
                    <a:pt x="1185" y="1250"/>
                    <a:pt x="1980" y="1250"/>
                  </a:cubicBezTo>
                  <a:cubicBezTo>
                    <a:pt x="2774" y="1250"/>
                    <a:pt x="3572" y="834"/>
                    <a:pt x="397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103"/>
            <p:cNvSpPr/>
            <p:nvPr/>
          </p:nvSpPr>
          <p:spPr>
            <a:xfrm>
              <a:off x="1030386" y="4103786"/>
              <a:ext cx="135034" cy="144561"/>
            </a:xfrm>
            <a:custGeom>
              <a:rect b="b" l="l" r="r" t="t"/>
              <a:pathLst>
                <a:path extrusionOk="0" h="4431" w="4145">
                  <a:moveTo>
                    <a:pt x="1192" y="1"/>
                  </a:moveTo>
                  <a:cubicBezTo>
                    <a:pt x="754" y="1"/>
                    <a:pt x="746" y="646"/>
                    <a:pt x="1170" y="646"/>
                  </a:cubicBezTo>
                  <a:cubicBezTo>
                    <a:pt x="1185" y="646"/>
                    <a:pt x="1200" y="646"/>
                    <a:pt x="1215" y="644"/>
                  </a:cubicBezTo>
                  <a:lnTo>
                    <a:pt x="1215" y="2121"/>
                  </a:lnTo>
                  <a:lnTo>
                    <a:pt x="0" y="4264"/>
                  </a:lnTo>
                  <a:cubicBezTo>
                    <a:pt x="358" y="4383"/>
                    <a:pt x="739" y="4431"/>
                    <a:pt x="1120" y="4431"/>
                  </a:cubicBezTo>
                  <a:cubicBezTo>
                    <a:pt x="2466" y="4431"/>
                    <a:pt x="2500" y="3928"/>
                    <a:pt x="3947" y="3928"/>
                  </a:cubicBezTo>
                  <a:cubicBezTo>
                    <a:pt x="4010" y="3928"/>
                    <a:pt x="4076" y="3929"/>
                    <a:pt x="4144" y="3931"/>
                  </a:cubicBezTo>
                  <a:cubicBezTo>
                    <a:pt x="3644" y="3097"/>
                    <a:pt x="3144" y="2216"/>
                    <a:pt x="3096" y="2121"/>
                  </a:cubicBezTo>
                  <a:lnTo>
                    <a:pt x="3096" y="644"/>
                  </a:lnTo>
                  <a:cubicBezTo>
                    <a:pt x="3287" y="644"/>
                    <a:pt x="3430" y="478"/>
                    <a:pt x="3406" y="287"/>
                  </a:cubicBezTo>
                  <a:cubicBezTo>
                    <a:pt x="3382" y="120"/>
                    <a:pt x="3239" y="1"/>
                    <a:pt x="3072" y="1"/>
                  </a:cubicBezTo>
                  <a:lnTo>
                    <a:pt x="1215" y="1"/>
                  </a:lnTo>
                  <a:cubicBezTo>
                    <a:pt x="1207" y="1"/>
                    <a:pt x="1199" y="1"/>
                    <a:pt x="119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103"/>
            <p:cNvSpPr/>
            <p:nvPr/>
          </p:nvSpPr>
          <p:spPr>
            <a:xfrm>
              <a:off x="995463" y="4252295"/>
              <a:ext cx="211070" cy="76082"/>
            </a:xfrm>
            <a:custGeom>
              <a:rect b="b" l="l" r="r" t="t"/>
              <a:pathLst>
                <a:path extrusionOk="0" h="2332" w="6479">
                  <a:moveTo>
                    <a:pt x="4935" y="0"/>
                  </a:moveTo>
                  <a:cubicBezTo>
                    <a:pt x="3770" y="0"/>
                    <a:pt x="3625" y="498"/>
                    <a:pt x="2216" y="498"/>
                  </a:cubicBezTo>
                  <a:cubicBezTo>
                    <a:pt x="2164" y="500"/>
                    <a:pt x="2113" y="501"/>
                    <a:pt x="2062" y="501"/>
                  </a:cubicBezTo>
                  <a:cubicBezTo>
                    <a:pt x="1614" y="501"/>
                    <a:pt x="1169" y="409"/>
                    <a:pt x="763" y="260"/>
                  </a:cubicBezTo>
                  <a:lnTo>
                    <a:pt x="382" y="927"/>
                  </a:lnTo>
                  <a:cubicBezTo>
                    <a:pt x="1" y="1570"/>
                    <a:pt x="453" y="2332"/>
                    <a:pt x="1191" y="2332"/>
                  </a:cubicBezTo>
                  <a:lnTo>
                    <a:pt x="5311" y="2332"/>
                  </a:lnTo>
                  <a:cubicBezTo>
                    <a:pt x="6026" y="2332"/>
                    <a:pt x="6478" y="1570"/>
                    <a:pt x="6121" y="927"/>
                  </a:cubicBezTo>
                  <a:lnTo>
                    <a:pt x="5597" y="45"/>
                  </a:lnTo>
                  <a:cubicBezTo>
                    <a:pt x="5526" y="22"/>
                    <a:pt x="5454" y="22"/>
                    <a:pt x="5383" y="22"/>
                  </a:cubicBezTo>
                  <a:cubicBezTo>
                    <a:pt x="5218" y="7"/>
                    <a:pt x="5070" y="0"/>
                    <a:pt x="493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9" name="Google Shape;9499;p103"/>
          <p:cNvGrpSpPr/>
          <p:nvPr/>
        </p:nvGrpSpPr>
        <p:grpSpPr>
          <a:xfrm>
            <a:off x="1769732" y="4000397"/>
            <a:ext cx="325091" cy="349740"/>
            <a:chOff x="1769732" y="4000397"/>
            <a:chExt cx="325091" cy="349740"/>
          </a:xfrm>
        </p:grpSpPr>
        <p:sp>
          <p:nvSpPr>
            <p:cNvPr id="9500" name="Google Shape;9500;p103"/>
            <p:cNvSpPr/>
            <p:nvPr/>
          </p:nvSpPr>
          <p:spPr>
            <a:xfrm>
              <a:off x="1866455" y="4000397"/>
              <a:ext cx="125977" cy="19542"/>
            </a:xfrm>
            <a:custGeom>
              <a:rect b="b" l="l" r="r" t="t"/>
              <a:pathLst>
                <a:path extrusionOk="0" h="599" w="3867">
                  <a:moveTo>
                    <a:pt x="418" y="0"/>
                  </a:moveTo>
                  <a:cubicBezTo>
                    <a:pt x="73" y="0"/>
                    <a:pt x="0" y="552"/>
                    <a:pt x="389" y="598"/>
                  </a:cubicBezTo>
                  <a:lnTo>
                    <a:pt x="3652" y="598"/>
                  </a:lnTo>
                  <a:cubicBezTo>
                    <a:pt x="3771" y="574"/>
                    <a:pt x="3866" y="432"/>
                    <a:pt x="3866" y="312"/>
                  </a:cubicBezTo>
                  <a:cubicBezTo>
                    <a:pt x="3866" y="122"/>
                    <a:pt x="3724" y="3"/>
                    <a:pt x="3557" y="3"/>
                  </a:cubicBezTo>
                  <a:lnTo>
                    <a:pt x="461" y="3"/>
                  </a:lnTo>
                  <a:cubicBezTo>
                    <a:pt x="446" y="1"/>
                    <a:pt x="432" y="0"/>
                    <a:pt x="41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103"/>
            <p:cNvSpPr/>
            <p:nvPr/>
          </p:nvSpPr>
          <p:spPr>
            <a:xfrm>
              <a:off x="1848081" y="4040885"/>
              <a:ext cx="166862" cy="145312"/>
            </a:xfrm>
            <a:custGeom>
              <a:rect b="b" l="l" r="r" t="t"/>
              <a:pathLst>
                <a:path extrusionOk="0" h="4454" w="5122">
                  <a:moveTo>
                    <a:pt x="1001" y="0"/>
                  </a:moveTo>
                  <a:lnTo>
                    <a:pt x="1001" y="2787"/>
                  </a:lnTo>
                  <a:lnTo>
                    <a:pt x="1" y="4454"/>
                  </a:lnTo>
                  <a:lnTo>
                    <a:pt x="5121" y="4454"/>
                  </a:lnTo>
                  <a:lnTo>
                    <a:pt x="4145" y="2787"/>
                  </a:lnTo>
                  <a:lnTo>
                    <a:pt x="414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103"/>
            <p:cNvSpPr/>
            <p:nvPr/>
          </p:nvSpPr>
          <p:spPr>
            <a:xfrm>
              <a:off x="1886881" y="4246781"/>
              <a:ext cx="24075" cy="20913"/>
            </a:xfrm>
            <a:custGeom>
              <a:rect b="b" l="l" r="r" t="t"/>
              <a:pathLst>
                <a:path extrusionOk="0" h="641" w="739">
                  <a:moveTo>
                    <a:pt x="453" y="0"/>
                  </a:moveTo>
                  <a:cubicBezTo>
                    <a:pt x="167" y="0"/>
                    <a:pt x="1" y="333"/>
                    <a:pt x="191" y="548"/>
                  </a:cubicBezTo>
                  <a:cubicBezTo>
                    <a:pt x="255" y="611"/>
                    <a:pt x="337" y="640"/>
                    <a:pt x="418" y="640"/>
                  </a:cubicBezTo>
                  <a:cubicBezTo>
                    <a:pt x="580" y="640"/>
                    <a:pt x="739" y="524"/>
                    <a:pt x="739" y="333"/>
                  </a:cubicBezTo>
                  <a:cubicBezTo>
                    <a:pt x="739" y="167"/>
                    <a:pt x="620" y="24"/>
                    <a:pt x="4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103"/>
            <p:cNvSpPr/>
            <p:nvPr/>
          </p:nvSpPr>
          <p:spPr>
            <a:xfrm>
              <a:off x="1769732" y="4206359"/>
              <a:ext cx="325091" cy="143778"/>
            </a:xfrm>
            <a:custGeom>
              <a:rect b="b" l="l" r="r" t="t"/>
              <a:pathLst>
                <a:path extrusionOk="0" h="4407" w="9979">
                  <a:moveTo>
                    <a:pt x="6282" y="618"/>
                  </a:moveTo>
                  <a:cubicBezTo>
                    <a:pt x="6678" y="618"/>
                    <a:pt x="6678" y="1241"/>
                    <a:pt x="6282" y="1241"/>
                  </a:cubicBezTo>
                  <a:cubicBezTo>
                    <a:pt x="6269" y="1241"/>
                    <a:pt x="6255" y="1241"/>
                    <a:pt x="6240" y="1239"/>
                  </a:cubicBezTo>
                  <a:cubicBezTo>
                    <a:pt x="5859" y="1215"/>
                    <a:pt x="5859" y="668"/>
                    <a:pt x="6240" y="620"/>
                  </a:cubicBezTo>
                  <a:cubicBezTo>
                    <a:pt x="6255" y="618"/>
                    <a:pt x="6269" y="618"/>
                    <a:pt x="6282" y="618"/>
                  </a:cubicBezTo>
                  <a:close/>
                  <a:moveTo>
                    <a:pt x="4033" y="605"/>
                  </a:moveTo>
                  <a:cubicBezTo>
                    <a:pt x="4516" y="605"/>
                    <a:pt x="4978" y="990"/>
                    <a:pt x="4978" y="1572"/>
                  </a:cubicBezTo>
                  <a:cubicBezTo>
                    <a:pt x="4978" y="2096"/>
                    <a:pt x="4573" y="2501"/>
                    <a:pt x="4049" y="2501"/>
                  </a:cubicBezTo>
                  <a:cubicBezTo>
                    <a:pt x="3216" y="2501"/>
                    <a:pt x="2787" y="1477"/>
                    <a:pt x="3382" y="882"/>
                  </a:cubicBezTo>
                  <a:cubicBezTo>
                    <a:pt x="3573" y="691"/>
                    <a:pt x="3806" y="605"/>
                    <a:pt x="4033" y="605"/>
                  </a:cubicBezTo>
                  <a:close/>
                  <a:moveTo>
                    <a:pt x="5613" y="2510"/>
                  </a:moveTo>
                  <a:cubicBezTo>
                    <a:pt x="5773" y="2510"/>
                    <a:pt x="5930" y="2639"/>
                    <a:pt x="5930" y="2835"/>
                  </a:cubicBezTo>
                  <a:cubicBezTo>
                    <a:pt x="5930" y="2989"/>
                    <a:pt x="5808" y="3123"/>
                    <a:pt x="5638" y="3123"/>
                  </a:cubicBezTo>
                  <a:cubicBezTo>
                    <a:pt x="5625" y="3123"/>
                    <a:pt x="5611" y="3122"/>
                    <a:pt x="5597" y="3120"/>
                  </a:cubicBezTo>
                  <a:lnTo>
                    <a:pt x="5621" y="3120"/>
                  </a:lnTo>
                  <a:cubicBezTo>
                    <a:pt x="5335" y="3120"/>
                    <a:pt x="5192" y="2787"/>
                    <a:pt x="5407" y="2596"/>
                  </a:cubicBezTo>
                  <a:cubicBezTo>
                    <a:pt x="5466" y="2537"/>
                    <a:pt x="5540" y="2510"/>
                    <a:pt x="5613" y="2510"/>
                  </a:cubicBezTo>
                  <a:close/>
                  <a:moveTo>
                    <a:pt x="2049" y="1"/>
                  </a:moveTo>
                  <a:lnTo>
                    <a:pt x="453" y="2668"/>
                  </a:lnTo>
                  <a:cubicBezTo>
                    <a:pt x="1" y="3430"/>
                    <a:pt x="548" y="4406"/>
                    <a:pt x="1429" y="4406"/>
                  </a:cubicBezTo>
                  <a:lnTo>
                    <a:pt x="8526" y="4406"/>
                  </a:lnTo>
                  <a:cubicBezTo>
                    <a:pt x="9407" y="4406"/>
                    <a:pt x="9979" y="3430"/>
                    <a:pt x="9526" y="2668"/>
                  </a:cubicBezTo>
                  <a:lnTo>
                    <a:pt x="793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4" name="Google Shape;9504;p103"/>
          <p:cNvGrpSpPr/>
          <p:nvPr/>
        </p:nvGrpSpPr>
        <p:grpSpPr>
          <a:xfrm>
            <a:off x="2514519" y="4000463"/>
            <a:ext cx="344507" cy="349675"/>
            <a:chOff x="2514519" y="4000463"/>
            <a:chExt cx="344507" cy="349675"/>
          </a:xfrm>
        </p:grpSpPr>
        <p:sp>
          <p:nvSpPr>
            <p:cNvPr id="9505" name="Google Shape;9505;p103"/>
            <p:cNvSpPr/>
            <p:nvPr/>
          </p:nvSpPr>
          <p:spPr>
            <a:xfrm>
              <a:off x="2530808" y="4000463"/>
              <a:ext cx="328218" cy="102606"/>
            </a:xfrm>
            <a:custGeom>
              <a:rect b="b" l="l" r="r" t="t"/>
              <a:pathLst>
                <a:path extrusionOk="0" h="3145" w="10075">
                  <a:moveTo>
                    <a:pt x="382" y="1"/>
                  </a:moveTo>
                  <a:cubicBezTo>
                    <a:pt x="1" y="49"/>
                    <a:pt x="1" y="596"/>
                    <a:pt x="382" y="620"/>
                  </a:cubicBezTo>
                  <a:lnTo>
                    <a:pt x="691" y="620"/>
                  </a:lnTo>
                  <a:lnTo>
                    <a:pt x="691" y="2501"/>
                  </a:lnTo>
                  <a:lnTo>
                    <a:pt x="382" y="2501"/>
                  </a:lnTo>
                  <a:cubicBezTo>
                    <a:pt x="1" y="2549"/>
                    <a:pt x="1" y="3097"/>
                    <a:pt x="382" y="3144"/>
                  </a:cubicBezTo>
                  <a:lnTo>
                    <a:pt x="4454" y="3144"/>
                  </a:lnTo>
                  <a:lnTo>
                    <a:pt x="4454" y="2192"/>
                  </a:lnTo>
                  <a:cubicBezTo>
                    <a:pt x="4454" y="1668"/>
                    <a:pt x="4883" y="1263"/>
                    <a:pt x="5407" y="1263"/>
                  </a:cubicBezTo>
                  <a:lnTo>
                    <a:pt x="7288" y="1263"/>
                  </a:lnTo>
                  <a:cubicBezTo>
                    <a:pt x="7812" y="1263"/>
                    <a:pt x="8240" y="1668"/>
                    <a:pt x="8240" y="2192"/>
                  </a:cubicBezTo>
                  <a:lnTo>
                    <a:pt x="8240" y="3097"/>
                  </a:lnTo>
                  <a:cubicBezTo>
                    <a:pt x="10074" y="2716"/>
                    <a:pt x="9788" y="1"/>
                    <a:pt x="790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103"/>
            <p:cNvSpPr/>
            <p:nvPr/>
          </p:nvSpPr>
          <p:spPr>
            <a:xfrm>
              <a:off x="2514519" y="4124013"/>
              <a:ext cx="165298" cy="101823"/>
            </a:xfrm>
            <a:custGeom>
              <a:rect b="b" l="l" r="r" t="t"/>
              <a:pathLst>
                <a:path extrusionOk="0" h="3121" w="5074">
                  <a:moveTo>
                    <a:pt x="2144" y="0"/>
                  </a:moveTo>
                  <a:cubicBezTo>
                    <a:pt x="239" y="24"/>
                    <a:pt x="1" y="2739"/>
                    <a:pt x="1834" y="3120"/>
                  </a:cubicBezTo>
                  <a:lnTo>
                    <a:pt x="1834" y="2215"/>
                  </a:lnTo>
                  <a:cubicBezTo>
                    <a:pt x="1834" y="1691"/>
                    <a:pt x="2263" y="1263"/>
                    <a:pt x="2787" y="1263"/>
                  </a:cubicBezTo>
                  <a:cubicBezTo>
                    <a:pt x="3372" y="1263"/>
                    <a:pt x="3788" y="1261"/>
                    <a:pt x="4090" y="1261"/>
                  </a:cubicBezTo>
                  <a:cubicBezTo>
                    <a:pt x="4845" y="1261"/>
                    <a:pt x="4886" y="1273"/>
                    <a:pt x="5073" y="1358"/>
                  </a:cubicBezTo>
                  <a:cubicBezTo>
                    <a:pt x="4954" y="1096"/>
                    <a:pt x="4978" y="1001"/>
                    <a:pt x="497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103"/>
            <p:cNvSpPr/>
            <p:nvPr/>
          </p:nvSpPr>
          <p:spPr>
            <a:xfrm>
              <a:off x="2693728" y="4124013"/>
              <a:ext cx="149009" cy="102573"/>
            </a:xfrm>
            <a:custGeom>
              <a:rect b="b" l="l" r="r" t="t"/>
              <a:pathLst>
                <a:path extrusionOk="0" h="3144" w="4574">
                  <a:moveTo>
                    <a:pt x="3216" y="0"/>
                  </a:moveTo>
                  <a:lnTo>
                    <a:pt x="3216" y="953"/>
                  </a:lnTo>
                  <a:cubicBezTo>
                    <a:pt x="3216" y="1469"/>
                    <a:pt x="2785" y="1886"/>
                    <a:pt x="2283" y="1886"/>
                  </a:cubicBezTo>
                  <a:cubicBezTo>
                    <a:pt x="2183" y="1886"/>
                    <a:pt x="2080" y="1870"/>
                    <a:pt x="1977" y="1834"/>
                  </a:cubicBezTo>
                  <a:lnTo>
                    <a:pt x="1334" y="1620"/>
                  </a:lnTo>
                  <a:lnTo>
                    <a:pt x="691" y="1834"/>
                  </a:lnTo>
                  <a:cubicBezTo>
                    <a:pt x="598" y="1865"/>
                    <a:pt x="495" y="1883"/>
                    <a:pt x="391" y="1883"/>
                  </a:cubicBezTo>
                  <a:cubicBezTo>
                    <a:pt x="257" y="1883"/>
                    <a:pt x="121" y="1854"/>
                    <a:pt x="1" y="1786"/>
                  </a:cubicBezTo>
                  <a:lnTo>
                    <a:pt x="1" y="1786"/>
                  </a:lnTo>
                  <a:cubicBezTo>
                    <a:pt x="120" y="2025"/>
                    <a:pt x="96" y="2120"/>
                    <a:pt x="96" y="3144"/>
                  </a:cubicBezTo>
                  <a:lnTo>
                    <a:pt x="4168" y="3144"/>
                  </a:lnTo>
                  <a:cubicBezTo>
                    <a:pt x="4573" y="3144"/>
                    <a:pt x="4573" y="2501"/>
                    <a:pt x="4168" y="2501"/>
                  </a:cubicBezTo>
                  <a:lnTo>
                    <a:pt x="3859" y="2501"/>
                  </a:lnTo>
                  <a:lnTo>
                    <a:pt x="3859" y="620"/>
                  </a:lnTo>
                  <a:lnTo>
                    <a:pt x="4168" y="620"/>
                  </a:lnTo>
                  <a:cubicBezTo>
                    <a:pt x="4573" y="620"/>
                    <a:pt x="4573" y="0"/>
                    <a:pt x="41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103"/>
            <p:cNvSpPr/>
            <p:nvPr/>
          </p:nvSpPr>
          <p:spPr>
            <a:xfrm>
              <a:off x="2530808" y="4246781"/>
              <a:ext cx="323560" cy="103356"/>
            </a:xfrm>
            <a:custGeom>
              <a:rect b="b" l="l" r="r" t="t"/>
              <a:pathLst>
                <a:path extrusionOk="0" h="3168" w="9932">
                  <a:moveTo>
                    <a:pt x="382" y="0"/>
                  </a:moveTo>
                  <a:cubicBezTo>
                    <a:pt x="1" y="48"/>
                    <a:pt x="1" y="595"/>
                    <a:pt x="382" y="619"/>
                  </a:cubicBezTo>
                  <a:lnTo>
                    <a:pt x="691" y="619"/>
                  </a:lnTo>
                  <a:lnTo>
                    <a:pt x="691" y="2524"/>
                  </a:lnTo>
                  <a:lnTo>
                    <a:pt x="382" y="2524"/>
                  </a:lnTo>
                  <a:cubicBezTo>
                    <a:pt x="1" y="2572"/>
                    <a:pt x="1" y="3120"/>
                    <a:pt x="382" y="3167"/>
                  </a:cubicBezTo>
                  <a:lnTo>
                    <a:pt x="7907" y="3167"/>
                  </a:lnTo>
                  <a:cubicBezTo>
                    <a:pt x="9931" y="3072"/>
                    <a:pt x="9931" y="95"/>
                    <a:pt x="7907" y="0"/>
                  </a:cubicBezTo>
                  <a:lnTo>
                    <a:pt x="5097" y="0"/>
                  </a:lnTo>
                  <a:lnTo>
                    <a:pt x="5097" y="953"/>
                  </a:lnTo>
                  <a:cubicBezTo>
                    <a:pt x="5097" y="1486"/>
                    <a:pt x="4655" y="1888"/>
                    <a:pt x="4165" y="1888"/>
                  </a:cubicBezTo>
                  <a:cubicBezTo>
                    <a:pt x="4064" y="1888"/>
                    <a:pt x="3961" y="1870"/>
                    <a:pt x="3859" y="1834"/>
                  </a:cubicBezTo>
                  <a:lnTo>
                    <a:pt x="3216" y="1619"/>
                  </a:lnTo>
                  <a:lnTo>
                    <a:pt x="2573" y="1834"/>
                  </a:lnTo>
                  <a:cubicBezTo>
                    <a:pt x="2467" y="1870"/>
                    <a:pt x="2361" y="1888"/>
                    <a:pt x="2258" y="1888"/>
                  </a:cubicBezTo>
                  <a:cubicBezTo>
                    <a:pt x="1759" y="1888"/>
                    <a:pt x="1330" y="1486"/>
                    <a:pt x="1310" y="953"/>
                  </a:cubicBezTo>
                  <a:lnTo>
                    <a:pt x="131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103"/>
            <p:cNvSpPr/>
            <p:nvPr/>
          </p:nvSpPr>
          <p:spPr>
            <a:xfrm>
              <a:off x="2594432" y="4185316"/>
              <a:ext cx="81476" cy="102475"/>
            </a:xfrm>
            <a:custGeom>
              <a:rect b="b" l="l" r="r" t="t"/>
              <a:pathLst>
                <a:path extrusionOk="0" h="3141" w="2501">
                  <a:moveTo>
                    <a:pt x="274" y="0"/>
                  </a:moveTo>
                  <a:cubicBezTo>
                    <a:pt x="123" y="0"/>
                    <a:pt x="0" y="136"/>
                    <a:pt x="0" y="312"/>
                  </a:cubicBezTo>
                  <a:lnTo>
                    <a:pt x="0" y="2837"/>
                  </a:lnTo>
                  <a:cubicBezTo>
                    <a:pt x="0" y="2996"/>
                    <a:pt x="151" y="3139"/>
                    <a:pt x="312" y="3139"/>
                  </a:cubicBezTo>
                  <a:cubicBezTo>
                    <a:pt x="343" y="3139"/>
                    <a:pt x="374" y="3134"/>
                    <a:pt x="405" y="3122"/>
                  </a:cubicBezTo>
                  <a:lnTo>
                    <a:pt x="1263" y="2837"/>
                  </a:lnTo>
                  <a:lnTo>
                    <a:pt x="2096" y="3122"/>
                  </a:lnTo>
                  <a:cubicBezTo>
                    <a:pt x="2130" y="3135"/>
                    <a:pt x="2164" y="3141"/>
                    <a:pt x="2198" y="3141"/>
                  </a:cubicBezTo>
                  <a:cubicBezTo>
                    <a:pt x="2356" y="3141"/>
                    <a:pt x="2501" y="3013"/>
                    <a:pt x="2501" y="2837"/>
                  </a:cubicBezTo>
                  <a:lnTo>
                    <a:pt x="2501" y="312"/>
                  </a:lnTo>
                  <a:cubicBezTo>
                    <a:pt x="2501" y="146"/>
                    <a:pt x="2358" y="3"/>
                    <a:pt x="2191" y="3"/>
                  </a:cubicBezTo>
                  <a:lnTo>
                    <a:pt x="310" y="3"/>
                  </a:lnTo>
                  <a:cubicBezTo>
                    <a:pt x="298" y="1"/>
                    <a:pt x="286" y="0"/>
                    <a:pt x="27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103"/>
            <p:cNvSpPr/>
            <p:nvPr/>
          </p:nvSpPr>
          <p:spPr>
            <a:xfrm>
              <a:off x="2696823" y="4061863"/>
              <a:ext cx="81509" cy="102867"/>
            </a:xfrm>
            <a:custGeom>
              <a:rect b="b" l="l" r="r" t="t"/>
              <a:pathLst>
                <a:path extrusionOk="0" h="3153" w="2502">
                  <a:moveTo>
                    <a:pt x="311" y="0"/>
                  </a:moveTo>
                  <a:cubicBezTo>
                    <a:pt x="120" y="0"/>
                    <a:pt x="1" y="143"/>
                    <a:pt x="1" y="310"/>
                  </a:cubicBezTo>
                  <a:lnTo>
                    <a:pt x="1" y="2834"/>
                  </a:lnTo>
                  <a:cubicBezTo>
                    <a:pt x="1" y="3021"/>
                    <a:pt x="145" y="3153"/>
                    <a:pt x="324" y="3153"/>
                  </a:cubicBezTo>
                  <a:cubicBezTo>
                    <a:pt x="350" y="3153"/>
                    <a:pt x="378" y="3150"/>
                    <a:pt x="406" y="3144"/>
                  </a:cubicBezTo>
                  <a:lnTo>
                    <a:pt x="1239" y="2834"/>
                  </a:lnTo>
                  <a:lnTo>
                    <a:pt x="2097" y="3144"/>
                  </a:lnTo>
                  <a:cubicBezTo>
                    <a:pt x="2121" y="3150"/>
                    <a:pt x="2147" y="3153"/>
                    <a:pt x="2172" y="3153"/>
                  </a:cubicBezTo>
                  <a:cubicBezTo>
                    <a:pt x="2339" y="3153"/>
                    <a:pt x="2501" y="3021"/>
                    <a:pt x="2501" y="2834"/>
                  </a:cubicBezTo>
                  <a:lnTo>
                    <a:pt x="2501" y="310"/>
                  </a:lnTo>
                  <a:cubicBezTo>
                    <a:pt x="2501" y="143"/>
                    <a:pt x="2359" y="0"/>
                    <a:pt x="21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1" name="Google Shape;9511;p103"/>
          <p:cNvGrpSpPr/>
          <p:nvPr/>
        </p:nvGrpSpPr>
        <p:grpSpPr>
          <a:xfrm>
            <a:off x="3205781" y="4000463"/>
            <a:ext cx="408098" cy="349968"/>
            <a:chOff x="3205781" y="4000463"/>
            <a:chExt cx="408098" cy="349968"/>
          </a:xfrm>
        </p:grpSpPr>
        <p:sp>
          <p:nvSpPr>
            <p:cNvPr id="9512" name="Google Shape;9512;p103"/>
            <p:cNvSpPr/>
            <p:nvPr/>
          </p:nvSpPr>
          <p:spPr>
            <a:xfrm>
              <a:off x="3442391" y="4082841"/>
              <a:ext cx="48150" cy="41205"/>
            </a:xfrm>
            <a:custGeom>
              <a:rect b="b" l="l" r="r" t="t"/>
              <a:pathLst>
                <a:path extrusionOk="0" h="1263" w="1478">
                  <a:moveTo>
                    <a:pt x="839" y="1"/>
                  </a:moveTo>
                  <a:cubicBezTo>
                    <a:pt x="685" y="1"/>
                    <a:pt x="529" y="60"/>
                    <a:pt x="406" y="191"/>
                  </a:cubicBezTo>
                  <a:cubicBezTo>
                    <a:pt x="1" y="596"/>
                    <a:pt x="286" y="1262"/>
                    <a:pt x="858" y="1262"/>
                  </a:cubicBezTo>
                  <a:cubicBezTo>
                    <a:pt x="1191" y="1262"/>
                    <a:pt x="1477" y="977"/>
                    <a:pt x="1477" y="643"/>
                  </a:cubicBezTo>
                  <a:cubicBezTo>
                    <a:pt x="1477" y="257"/>
                    <a:pt x="1161" y="1"/>
                    <a:pt x="8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103"/>
            <p:cNvSpPr/>
            <p:nvPr/>
          </p:nvSpPr>
          <p:spPr>
            <a:xfrm>
              <a:off x="3375673" y="4227272"/>
              <a:ext cx="27495" cy="20391"/>
            </a:xfrm>
            <a:custGeom>
              <a:rect b="b" l="l" r="r" t="t"/>
              <a:pathLst>
                <a:path extrusionOk="0" h="625" w="844">
                  <a:moveTo>
                    <a:pt x="426" y="0"/>
                  </a:moveTo>
                  <a:cubicBezTo>
                    <a:pt x="412" y="0"/>
                    <a:pt x="397" y="1"/>
                    <a:pt x="382" y="3"/>
                  </a:cubicBezTo>
                  <a:cubicBezTo>
                    <a:pt x="1" y="27"/>
                    <a:pt x="1" y="598"/>
                    <a:pt x="382" y="622"/>
                  </a:cubicBezTo>
                  <a:cubicBezTo>
                    <a:pt x="397" y="623"/>
                    <a:pt x="412" y="624"/>
                    <a:pt x="426" y="624"/>
                  </a:cubicBezTo>
                  <a:cubicBezTo>
                    <a:pt x="843" y="624"/>
                    <a:pt x="843" y="0"/>
                    <a:pt x="42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103"/>
            <p:cNvSpPr/>
            <p:nvPr/>
          </p:nvSpPr>
          <p:spPr>
            <a:xfrm>
              <a:off x="3260870" y="4041635"/>
              <a:ext cx="312679" cy="267656"/>
            </a:xfrm>
            <a:custGeom>
              <a:rect b="b" l="l" r="r" t="t"/>
              <a:pathLst>
                <a:path extrusionOk="0" h="8204" w="9598">
                  <a:moveTo>
                    <a:pt x="3263" y="1573"/>
                  </a:moveTo>
                  <a:cubicBezTo>
                    <a:pt x="3548" y="1573"/>
                    <a:pt x="3691" y="1930"/>
                    <a:pt x="3501" y="2121"/>
                  </a:cubicBezTo>
                  <a:cubicBezTo>
                    <a:pt x="3433" y="2181"/>
                    <a:pt x="3352" y="2208"/>
                    <a:pt x="3275" y="2208"/>
                  </a:cubicBezTo>
                  <a:cubicBezTo>
                    <a:pt x="3108" y="2208"/>
                    <a:pt x="2953" y="2085"/>
                    <a:pt x="2953" y="1906"/>
                  </a:cubicBezTo>
                  <a:cubicBezTo>
                    <a:pt x="2953" y="1716"/>
                    <a:pt x="3096" y="1573"/>
                    <a:pt x="3263" y="1573"/>
                  </a:cubicBezTo>
                  <a:close/>
                  <a:moveTo>
                    <a:pt x="6430" y="239"/>
                  </a:moveTo>
                  <a:cubicBezTo>
                    <a:pt x="6597" y="239"/>
                    <a:pt x="6763" y="358"/>
                    <a:pt x="6740" y="596"/>
                  </a:cubicBezTo>
                  <a:lnTo>
                    <a:pt x="6740" y="692"/>
                  </a:lnTo>
                  <a:cubicBezTo>
                    <a:pt x="6859" y="716"/>
                    <a:pt x="6954" y="763"/>
                    <a:pt x="7073" y="811"/>
                  </a:cubicBezTo>
                  <a:lnTo>
                    <a:pt x="7121" y="763"/>
                  </a:lnTo>
                  <a:cubicBezTo>
                    <a:pt x="7194" y="690"/>
                    <a:pt x="7274" y="659"/>
                    <a:pt x="7350" y="659"/>
                  </a:cubicBezTo>
                  <a:cubicBezTo>
                    <a:pt x="7594" y="659"/>
                    <a:pt x="7791" y="974"/>
                    <a:pt x="7573" y="1192"/>
                  </a:cubicBezTo>
                  <a:lnTo>
                    <a:pt x="7502" y="1263"/>
                  </a:lnTo>
                  <a:cubicBezTo>
                    <a:pt x="7573" y="1358"/>
                    <a:pt x="7621" y="1478"/>
                    <a:pt x="7645" y="1573"/>
                  </a:cubicBezTo>
                  <a:lnTo>
                    <a:pt x="7740" y="1573"/>
                  </a:lnTo>
                  <a:cubicBezTo>
                    <a:pt x="7754" y="1571"/>
                    <a:pt x="7768" y="1571"/>
                    <a:pt x="7781" y="1571"/>
                  </a:cubicBezTo>
                  <a:cubicBezTo>
                    <a:pt x="8179" y="1571"/>
                    <a:pt x="8179" y="2218"/>
                    <a:pt x="7781" y="2218"/>
                  </a:cubicBezTo>
                  <a:cubicBezTo>
                    <a:pt x="7768" y="2218"/>
                    <a:pt x="7754" y="2217"/>
                    <a:pt x="7740" y="2216"/>
                  </a:cubicBezTo>
                  <a:lnTo>
                    <a:pt x="7645" y="2216"/>
                  </a:lnTo>
                  <a:cubicBezTo>
                    <a:pt x="7621" y="2335"/>
                    <a:pt x="7573" y="2430"/>
                    <a:pt x="7502" y="2525"/>
                  </a:cubicBezTo>
                  <a:lnTo>
                    <a:pt x="7573" y="2597"/>
                  </a:lnTo>
                  <a:cubicBezTo>
                    <a:pt x="7793" y="2835"/>
                    <a:pt x="7590" y="3143"/>
                    <a:pt x="7344" y="3143"/>
                  </a:cubicBezTo>
                  <a:cubicBezTo>
                    <a:pt x="7270" y="3143"/>
                    <a:pt x="7192" y="3115"/>
                    <a:pt x="7121" y="3049"/>
                  </a:cubicBezTo>
                  <a:lnTo>
                    <a:pt x="7073" y="2978"/>
                  </a:lnTo>
                  <a:cubicBezTo>
                    <a:pt x="6954" y="3049"/>
                    <a:pt x="6859" y="3073"/>
                    <a:pt x="6740" y="3121"/>
                  </a:cubicBezTo>
                  <a:lnTo>
                    <a:pt x="6740" y="3216"/>
                  </a:lnTo>
                  <a:cubicBezTo>
                    <a:pt x="6740" y="3383"/>
                    <a:pt x="6597" y="3526"/>
                    <a:pt x="6406" y="3526"/>
                  </a:cubicBezTo>
                  <a:cubicBezTo>
                    <a:pt x="6239" y="3526"/>
                    <a:pt x="6097" y="3383"/>
                    <a:pt x="6097" y="3216"/>
                  </a:cubicBezTo>
                  <a:lnTo>
                    <a:pt x="6097" y="3121"/>
                  </a:lnTo>
                  <a:cubicBezTo>
                    <a:pt x="6001" y="3073"/>
                    <a:pt x="5882" y="3049"/>
                    <a:pt x="5787" y="2978"/>
                  </a:cubicBezTo>
                  <a:lnTo>
                    <a:pt x="5716" y="3049"/>
                  </a:lnTo>
                  <a:cubicBezTo>
                    <a:pt x="5656" y="3109"/>
                    <a:pt x="5579" y="3139"/>
                    <a:pt x="5501" y="3139"/>
                  </a:cubicBezTo>
                  <a:cubicBezTo>
                    <a:pt x="5424" y="3139"/>
                    <a:pt x="5346" y="3109"/>
                    <a:pt x="5287" y="3049"/>
                  </a:cubicBezTo>
                  <a:cubicBezTo>
                    <a:pt x="5144" y="2930"/>
                    <a:pt x="5144" y="2716"/>
                    <a:pt x="5287" y="2597"/>
                  </a:cubicBezTo>
                  <a:lnTo>
                    <a:pt x="5335" y="2525"/>
                  </a:lnTo>
                  <a:cubicBezTo>
                    <a:pt x="5287" y="2430"/>
                    <a:pt x="5239" y="2335"/>
                    <a:pt x="5215" y="2216"/>
                  </a:cubicBezTo>
                  <a:lnTo>
                    <a:pt x="5120" y="2216"/>
                  </a:lnTo>
                  <a:cubicBezTo>
                    <a:pt x="4739" y="2168"/>
                    <a:pt x="4739" y="1620"/>
                    <a:pt x="5120" y="1573"/>
                  </a:cubicBezTo>
                  <a:lnTo>
                    <a:pt x="5215" y="1573"/>
                  </a:lnTo>
                  <a:cubicBezTo>
                    <a:pt x="5239" y="1478"/>
                    <a:pt x="5287" y="1358"/>
                    <a:pt x="5358" y="1263"/>
                  </a:cubicBezTo>
                  <a:lnTo>
                    <a:pt x="5287" y="1192"/>
                  </a:lnTo>
                  <a:cubicBezTo>
                    <a:pt x="5144" y="1073"/>
                    <a:pt x="5144" y="858"/>
                    <a:pt x="5287" y="763"/>
                  </a:cubicBezTo>
                  <a:cubicBezTo>
                    <a:pt x="5346" y="692"/>
                    <a:pt x="5424" y="656"/>
                    <a:pt x="5504" y="656"/>
                  </a:cubicBezTo>
                  <a:cubicBezTo>
                    <a:pt x="5585" y="656"/>
                    <a:pt x="5668" y="692"/>
                    <a:pt x="5739" y="763"/>
                  </a:cubicBezTo>
                  <a:lnTo>
                    <a:pt x="5787" y="811"/>
                  </a:lnTo>
                  <a:cubicBezTo>
                    <a:pt x="5882" y="763"/>
                    <a:pt x="6001" y="716"/>
                    <a:pt x="6120" y="692"/>
                  </a:cubicBezTo>
                  <a:lnTo>
                    <a:pt x="6120" y="596"/>
                  </a:lnTo>
                  <a:cubicBezTo>
                    <a:pt x="6097" y="358"/>
                    <a:pt x="6263" y="239"/>
                    <a:pt x="6430" y="239"/>
                  </a:cubicBezTo>
                  <a:close/>
                  <a:moveTo>
                    <a:pt x="8613" y="3463"/>
                  </a:moveTo>
                  <a:cubicBezTo>
                    <a:pt x="8774" y="3463"/>
                    <a:pt x="8931" y="3591"/>
                    <a:pt x="8931" y="3788"/>
                  </a:cubicBezTo>
                  <a:cubicBezTo>
                    <a:pt x="8954" y="3954"/>
                    <a:pt x="8788" y="4097"/>
                    <a:pt x="8621" y="4097"/>
                  </a:cubicBezTo>
                  <a:cubicBezTo>
                    <a:pt x="8335" y="4097"/>
                    <a:pt x="8192" y="3764"/>
                    <a:pt x="8407" y="3549"/>
                  </a:cubicBezTo>
                  <a:cubicBezTo>
                    <a:pt x="8466" y="3490"/>
                    <a:pt x="8540" y="3463"/>
                    <a:pt x="8613" y="3463"/>
                  </a:cubicBezTo>
                  <a:close/>
                  <a:moveTo>
                    <a:pt x="3024" y="3154"/>
                  </a:moveTo>
                  <a:cubicBezTo>
                    <a:pt x="3163" y="3154"/>
                    <a:pt x="3305" y="3196"/>
                    <a:pt x="3429" y="3287"/>
                  </a:cubicBezTo>
                  <a:cubicBezTo>
                    <a:pt x="3735" y="3450"/>
                    <a:pt x="3570" y="3875"/>
                    <a:pt x="3277" y="3875"/>
                  </a:cubicBezTo>
                  <a:cubicBezTo>
                    <a:pt x="3228" y="3875"/>
                    <a:pt x="3175" y="3863"/>
                    <a:pt x="3120" y="3835"/>
                  </a:cubicBezTo>
                  <a:cubicBezTo>
                    <a:pt x="3065" y="3802"/>
                    <a:pt x="3035" y="3784"/>
                    <a:pt x="3012" y="3784"/>
                  </a:cubicBezTo>
                  <a:cubicBezTo>
                    <a:pt x="2985" y="3784"/>
                    <a:pt x="2968" y="3808"/>
                    <a:pt x="2929" y="3859"/>
                  </a:cubicBezTo>
                  <a:cubicBezTo>
                    <a:pt x="2858" y="4050"/>
                    <a:pt x="2691" y="4169"/>
                    <a:pt x="2501" y="4240"/>
                  </a:cubicBezTo>
                  <a:cubicBezTo>
                    <a:pt x="2450" y="4253"/>
                    <a:pt x="2397" y="4259"/>
                    <a:pt x="2343" y="4259"/>
                  </a:cubicBezTo>
                  <a:cubicBezTo>
                    <a:pt x="2197" y="4259"/>
                    <a:pt x="2045" y="4215"/>
                    <a:pt x="1905" y="4145"/>
                  </a:cubicBezTo>
                  <a:cubicBezTo>
                    <a:pt x="1598" y="3981"/>
                    <a:pt x="1749" y="3535"/>
                    <a:pt x="2040" y="3535"/>
                  </a:cubicBezTo>
                  <a:cubicBezTo>
                    <a:pt x="2087" y="3535"/>
                    <a:pt x="2138" y="3547"/>
                    <a:pt x="2191" y="3573"/>
                  </a:cubicBezTo>
                  <a:cubicBezTo>
                    <a:pt x="2262" y="3609"/>
                    <a:pt x="2298" y="3633"/>
                    <a:pt x="2325" y="3633"/>
                  </a:cubicBezTo>
                  <a:cubicBezTo>
                    <a:pt x="2352" y="3633"/>
                    <a:pt x="2370" y="3609"/>
                    <a:pt x="2405" y="3549"/>
                  </a:cubicBezTo>
                  <a:cubicBezTo>
                    <a:pt x="2514" y="3301"/>
                    <a:pt x="2764" y="3154"/>
                    <a:pt x="3024" y="3154"/>
                  </a:cubicBezTo>
                  <a:close/>
                  <a:moveTo>
                    <a:pt x="5163" y="4087"/>
                  </a:moveTo>
                  <a:cubicBezTo>
                    <a:pt x="5336" y="4087"/>
                    <a:pt x="5501" y="4229"/>
                    <a:pt x="5501" y="4431"/>
                  </a:cubicBezTo>
                  <a:cubicBezTo>
                    <a:pt x="5477" y="4597"/>
                    <a:pt x="5358" y="4716"/>
                    <a:pt x="5192" y="4716"/>
                  </a:cubicBezTo>
                  <a:cubicBezTo>
                    <a:pt x="4906" y="4716"/>
                    <a:pt x="4763" y="4383"/>
                    <a:pt x="4953" y="4169"/>
                  </a:cubicBezTo>
                  <a:cubicBezTo>
                    <a:pt x="5017" y="4112"/>
                    <a:pt x="5091" y="4087"/>
                    <a:pt x="5163" y="4087"/>
                  </a:cubicBezTo>
                  <a:close/>
                  <a:moveTo>
                    <a:pt x="6996" y="4803"/>
                  </a:moveTo>
                  <a:cubicBezTo>
                    <a:pt x="7166" y="4803"/>
                    <a:pt x="7337" y="4925"/>
                    <a:pt x="7311" y="5145"/>
                  </a:cubicBezTo>
                  <a:cubicBezTo>
                    <a:pt x="7287" y="5335"/>
                    <a:pt x="7263" y="5359"/>
                    <a:pt x="7335" y="5455"/>
                  </a:cubicBezTo>
                  <a:cubicBezTo>
                    <a:pt x="7383" y="5550"/>
                    <a:pt x="7406" y="5526"/>
                    <a:pt x="7549" y="5550"/>
                  </a:cubicBezTo>
                  <a:cubicBezTo>
                    <a:pt x="7787" y="5550"/>
                    <a:pt x="8026" y="5669"/>
                    <a:pt x="8168" y="5883"/>
                  </a:cubicBezTo>
                  <a:cubicBezTo>
                    <a:pt x="8335" y="6098"/>
                    <a:pt x="8383" y="6360"/>
                    <a:pt x="8311" y="6621"/>
                  </a:cubicBezTo>
                  <a:cubicBezTo>
                    <a:pt x="8279" y="6794"/>
                    <a:pt x="8149" y="6874"/>
                    <a:pt x="8016" y="6874"/>
                  </a:cubicBezTo>
                  <a:cubicBezTo>
                    <a:pt x="7856" y="6874"/>
                    <a:pt x="7692" y="6758"/>
                    <a:pt x="7692" y="6550"/>
                  </a:cubicBezTo>
                  <a:cubicBezTo>
                    <a:pt x="7716" y="6360"/>
                    <a:pt x="7740" y="6336"/>
                    <a:pt x="7668" y="6240"/>
                  </a:cubicBezTo>
                  <a:cubicBezTo>
                    <a:pt x="7621" y="6169"/>
                    <a:pt x="7597" y="6169"/>
                    <a:pt x="7454" y="6145"/>
                  </a:cubicBezTo>
                  <a:cubicBezTo>
                    <a:pt x="7216" y="6145"/>
                    <a:pt x="6978" y="6026"/>
                    <a:pt x="6835" y="5812"/>
                  </a:cubicBezTo>
                  <a:cubicBezTo>
                    <a:pt x="6668" y="5597"/>
                    <a:pt x="6620" y="5335"/>
                    <a:pt x="6692" y="5074"/>
                  </a:cubicBezTo>
                  <a:cubicBezTo>
                    <a:pt x="6714" y="4889"/>
                    <a:pt x="6854" y="4803"/>
                    <a:pt x="6996" y="4803"/>
                  </a:cubicBezTo>
                  <a:close/>
                  <a:moveTo>
                    <a:pt x="3899" y="5058"/>
                  </a:moveTo>
                  <a:cubicBezTo>
                    <a:pt x="4388" y="5058"/>
                    <a:pt x="4858" y="5437"/>
                    <a:pt x="4858" y="6002"/>
                  </a:cubicBezTo>
                  <a:cubicBezTo>
                    <a:pt x="4858" y="6526"/>
                    <a:pt x="4430" y="6931"/>
                    <a:pt x="3906" y="6955"/>
                  </a:cubicBezTo>
                  <a:cubicBezTo>
                    <a:pt x="3072" y="6931"/>
                    <a:pt x="2643" y="5931"/>
                    <a:pt x="3239" y="5335"/>
                  </a:cubicBezTo>
                  <a:cubicBezTo>
                    <a:pt x="3431" y="5144"/>
                    <a:pt x="3667" y="5058"/>
                    <a:pt x="3899" y="5058"/>
                  </a:cubicBezTo>
                  <a:close/>
                  <a:moveTo>
                    <a:pt x="5780" y="7225"/>
                  </a:moveTo>
                  <a:cubicBezTo>
                    <a:pt x="5940" y="7225"/>
                    <a:pt x="6097" y="7354"/>
                    <a:pt x="6097" y="7550"/>
                  </a:cubicBezTo>
                  <a:cubicBezTo>
                    <a:pt x="6097" y="7717"/>
                    <a:pt x="5954" y="7860"/>
                    <a:pt x="5787" y="7860"/>
                  </a:cubicBezTo>
                  <a:cubicBezTo>
                    <a:pt x="5501" y="7860"/>
                    <a:pt x="5358" y="7526"/>
                    <a:pt x="5573" y="7312"/>
                  </a:cubicBezTo>
                  <a:cubicBezTo>
                    <a:pt x="5632" y="7252"/>
                    <a:pt x="5706" y="7225"/>
                    <a:pt x="5780" y="7225"/>
                  </a:cubicBezTo>
                  <a:close/>
                  <a:moveTo>
                    <a:pt x="5520" y="1"/>
                  </a:moveTo>
                  <a:cubicBezTo>
                    <a:pt x="5506" y="1"/>
                    <a:pt x="5492" y="1"/>
                    <a:pt x="5477" y="1"/>
                  </a:cubicBezTo>
                  <a:cubicBezTo>
                    <a:pt x="1834" y="1"/>
                    <a:pt x="0" y="4407"/>
                    <a:pt x="2596" y="7002"/>
                  </a:cubicBezTo>
                  <a:cubicBezTo>
                    <a:pt x="3425" y="7832"/>
                    <a:pt x="4446" y="8203"/>
                    <a:pt x="5448" y="8203"/>
                  </a:cubicBezTo>
                  <a:cubicBezTo>
                    <a:pt x="7554" y="8203"/>
                    <a:pt x="9581" y="6566"/>
                    <a:pt x="9597" y="4097"/>
                  </a:cubicBezTo>
                  <a:cubicBezTo>
                    <a:pt x="9597" y="1849"/>
                    <a:pt x="7763" y="1"/>
                    <a:pt x="55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103"/>
            <p:cNvSpPr/>
            <p:nvPr/>
          </p:nvSpPr>
          <p:spPr>
            <a:xfrm>
              <a:off x="3205781" y="4000463"/>
              <a:ext cx="408098" cy="349968"/>
            </a:xfrm>
            <a:custGeom>
              <a:rect b="b" l="l" r="r" t="t"/>
              <a:pathLst>
                <a:path extrusionOk="0" h="10727" w="12527">
                  <a:moveTo>
                    <a:pt x="7136" y="611"/>
                  </a:moveTo>
                  <a:cubicBezTo>
                    <a:pt x="9570" y="611"/>
                    <a:pt x="11907" y="2504"/>
                    <a:pt x="11907" y="5359"/>
                  </a:cubicBezTo>
                  <a:cubicBezTo>
                    <a:pt x="11884" y="7979"/>
                    <a:pt x="9788" y="10074"/>
                    <a:pt x="7168" y="10074"/>
                  </a:cubicBezTo>
                  <a:cubicBezTo>
                    <a:pt x="2953" y="10074"/>
                    <a:pt x="858" y="4978"/>
                    <a:pt x="3834" y="2001"/>
                  </a:cubicBezTo>
                  <a:cubicBezTo>
                    <a:pt x="4795" y="1041"/>
                    <a:pt x="5976" y="611"/>
                    <a:pt x="7136" y="611"/>
                  </a:cubicBezTo>
                  <a:close/>
                  <a:moveTo>
                    <a:pt x="7168" y="1"/>
                  </a:moveTo>
                  <a:cubicBezTo>
                    <a:pt x="2406" y="1"/>
                    <a:pt x="0" y="5764"/>
                    <a:pt x="3382" y="9146"/>
                  </a:cubicBezTo>
                  <a:cubicBezTo>
                    <a:pt x="4475" y="10238"/>
                    <a:pt x="5816" y="10727"/>
                    <a:pt x="7131" y="10727"/>
                  </a:cubicBezTo>
                  <a:cubicBezTo>
                    <a:pt x="9886" y="10727"/>
                    <a:pt x="12527" y="8583"/>
                    <a:pt x="12527" y="5359"/>
                  </a:cubicBezTo>
                  <a:cubicBezTo>
                    <a:pt x="12527" y="2406"/>
                    <a:pt x="10121" y="1"/>
                    <a:pt x="716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6" name="Google Shape;9516;p103"/>
          <p:cNvGrpSpPr/>
          <p:nvPr/>
        </p:nvGrpSpPr>
        <p:grpSpPr>
          <a:xfrm>
            <a:off x="3961416" y="4000463"/>
            <a:ext cx="408098" cy="349968"/>
            <a:chOff x="3961416" y="4000463"/>
            <a:chExt cx="408098" cy="349968"/>
          </a:xfrm>
        </p:grpSpPr>
        <p:sp>
          <p:nvSpPr>
            <p:cNvPr id="9517" name="Google Shape;9517;p103"/>
            <p:cNvSpPr/>
            <p:nvPr/>
          </p:nvSpPr>
          <p:spPr>
            <a:xfrm>
              <a:off x="4141407" y="4162870"/>
              <a:ext cx="65969" cy="65283"/>
            </a:xfrm>
            <a:custGeom>
              <a:rect b="b" l="l" r="r" t="t"/>
              <a:pathLst>
                <a:path extrusionOk="0" h="2001" w="2025">
                  <a:moveTo>
                    <a:pt x="810" y="0"/>
                  </a:moveTo>
                  <a:lnTo>
                    <a:pt x="1" y="2001"/>
                  </a:lnTo>
                  <a:lnTo>
                    <a:pt x="2025" y="1215"/>
                  </a:lnTo>
                  <a:lnTo>
                    <a:pt x="81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103"/>
            <p:cNvSpPr/>
            <p:nvPr/>
          </p:nvSpPr>
          <p:spPr>
            <a:xfrm>
              <a:off x="4182520" y="4121664"/>
              <a:ext cx="65969" cy="66098"/>
            </a:xfrm>
            <a:custGeom>
              <a:rect b="b" l="l" r="r" t="t"/>
              <a:pathLst>
                <a:path extrusionOk="0" h="2026" w="2025">
                  <a:moveTo>
                    <a:pt x="2025" y="1"/>
                  </a:moveTo>
                  <a:lnTo>
                    <a:pt x="1" y="811"/>
                  </a:lnTo>
                  <a:lnTo>
                    <a:pt x="1215" y="2025"/>
                  </a:lnTo>
                  <a:lnTo>
                    <a:pt x="202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103"/>
            <p:cNvSpPr/>
            <p:nvPr/>
          </p:nvSpPr>
          <p:spPr>
            <a:xfrm>
              <a:off x="3961416" y="4000463"/>
              <a:ext cx="408098" cy="349968"/>
            </a:xfrm>
            <a:custGeom>
              <a:rect b="b" l="l" r="r" t="t"/>
              <a:pathLst>
                <a:path extrusionOk="0" h="10727" w="12527">
                  <a:moveTo>
                    <a:pt x="6859" y="620"/>
                  </a:moveTo>
                  <a:cubicBezTo>
                    <a:pt x="7073" y="620"/>
                    <a:pt x="7264" y="620"/>
                    <a:pt x="7478" y="644"/>
                  </a:cubicBezTo>
                  <a:lnTo>
                    <a:pt x="7478" y="1573"/>
                  </a:lnTo>
                  <a:cubicBezTo>
                    <a:pt x="7478" y="1787"/>
                    <a:pt x="7324" y="1894"/>
                    <a:pt x="7169" y="1894"/>
                  </a:cubicBezTo>
                  <a:cubicBezTo>
                    <a:pt x="7014" y="1894"/>
                    <a:pt x="6859" y="1787"/>
                    <a:pt x="6859" y="1573"/>
                  </a:cubicBezTo>
                  <a:lnTo>
                    <a:pt x="6859" y="620"/>
                  </a:lnTo>
                  <a:close/>
                  <a:moveTo>
                    <a:pt x="4049" y="1787"/>
                  </a:moveTo>
                  <a:lnTo>
                    <a:pt x="4287" y="2025"/>
                  </a:lnTo>
                  <a:cubicBezTo>
                    <a:pt x="4406" y="2144"/>
                    <a:pt x="4406" y="2335"/>
                    <a:pt x="4287" y="2454"/>
                  </a:cubicBezTo>
                  <a:cubicBezTo>
                    <a:pt x="4228" y="2513"/>
                    <a:pt x="4144" y="2543"/>
                    <a:pt x="4061" y="2543"/>
                  </a:cubicBezTo>
                  <a:cubicBezTo>
                    <a:pt x="3978" y="2543"/>
                    <a:pt x="3894" y="2513"/>
                    <a:pt x="3835" y="2454"/>
                  </a:cubicBezTo>
                  <a:lnTo>
                    <a:pt x="3620" y="2239"/>
                  </a:lnTo>
                  <a:cubicBezTo>
                    <a:pt x="3739" y="2073"/>
                    <a:pt x="3906" y="1930"/>
                    <a:pt x="4049" y="1787"/>
                  </a:cubicBezTo>
                  <a:close/>
                  <a:moveTo>
                    <a:pt x="10288" y="1787"/>
                  </a:moveTo>
                  <a:cubicBezTo>
                    <a:pt x="10431" y="1930"/>
                    <a:pt x="10574" y="2073"/>
                    <a:pt x="10717" y="2239"/>
                  </a:cubicBezTo>
                  <a:lnTo>
                    <a:pt x="10503" y="2454"/>
                  </a:lnTo>
                  <a:cubicBezTo>
                    <a:pt x="10429" y="2527"/>
                    <a:pt x="10349" y="2558"/>
                    <a:pt x="10273" y="2558"/>
                  </a:cubicBezTo>
                  <a:cubicBezTo>
                    <a:pt x="10030" y="2558"/>
                    <a:pt x="9832" y="2243"/>
                    <a:pt x="10050" y="2025"/>
                  </a:cubicBezTo>
                  <a:lnTo>
                    <a:pt x="10288" y="1787"/>
                  </a:lnTo>
                  <a:close/>
                  <a:moveTo>
                    <a:pt x="3430" y="5026"/>
                  </a:moveTo>
                  <a:cubicBezTo>
                    <a:pt x="3787" y="5073"/>
                    <a:pt x="3787" y="5621"/>
                    <a:pt x="3430" y="5669"/>
                  </a:cubicBezTo>
                  <a:lnTo>
                    <a:pt x="2477" y="5669"/>
                  </a:lnTo>
                  <a:cubicBezTo>
                    <a:pt x="2453" y="5454"/>
                    <a:pt x="2430" y="5240"/>
                    <a:pt x="2453" y="5050"/>
                  </a:cubicBezTo>
                  <a:lnTo>
                    <a:pt x="2477" y="5026"/>
                  </a:lnTo>
                  <a:close/>
                  <a:moveTo>
                    <a:pt x="10911" y="5023"/>
                  </a:moveTo>
                  <a:cubicBezTo>
                    <a:pt x="10925" y="5023"/>
                    <a:pt x="10940" y="5024"/>
                    <a:pt x="10955" y="5026"/>
                  </a:cubicBezTo>
                  <a:lnTo>
                    <a:pt x="11908" y="5026"/>
                  </a:lnTo>
                  <a:cubicBezTo>
                    <a:pt x="11908" y="5240"/>
                    <a:pt x="11908" y="5454"/>
                    <a:pt x="11908" y="5669"/>
                  </a:cubicBezTo>
                  <a:lnTo>
                    <a:pt x="10955" y="5669"/>
                  </a:lnTo>
                  <a:cubicBezTo>
                    <a:pt x="10947" y="5669"/>
                    <a:pt x="10940" y="5669"/>
                    <a:pt x="10932" y="5669"/>
                  </a:cubicBezTo>
                  <a:cubicBezTo>
                    <a:pt x="10494" y="5669"/>
                    <a:pt x="10487" y="5023"/>
                    <a:pt x="10911" y="5023"/>
                  </a:cubicBezTo>
                  <a:close/>
                  <a:moveTo>
                    <a:pt x="9367" y="2839"/>
                  </a:moveTo>
                  <a:cubicBezTo>
                    <a:pt x="9570" y="2839"/>
                    <a:pt x="9751" y="3063"/>
                    <a:pt x="9669" y="3287"/>
                  </a:cubicBezTo>
                  <a:lnTo>
                    <a:pt x="8407" y="6407"/>
                  </a:lnTo>
                  <a:cubicBezTo>
                    <a:pt x="8383" y="6502"/>
                    <a:pt x="8312" y="6550"/>
                    <a:pt x="8240" y="6597"/>
                  </a:cubicBezTo>
                  <a:lnTo>
                    <a:pt x="5097" y="7836"/>
                  </a:lnTo>
                  <a:cubicBezTo>
                    <a:pt x="5052" y="7856"/>
                    <a:pt x="5007" y="7866"/>
                    <a:pt x="4964" y="7866"/>
                  </a:cubicBezTo>
                  <a:cubicBezTo>
                    <a:pt x="4756" y="7866"/>
                    <a:pt x="4593" y="7652"/>
                    <a:pt x="4692" y="7455"/>
                  </a:cubicBezTo>
                  <a:lnTo>
                    <a:pt x="4692" y="7431"/>
                  </a:lnTo>
                  <a:lnTo>
                    <a:pt x="5954" y="4287"/>
                  </a:lnTo>
                  <a:cubicBezTo>
                    <a:pt x="5978" y="4216"/>
                    <a:pt x="6049" y="4145"/>
                    <a:pt x="6121" y="4121"/>
                  </a:cubicBezTo>
                  <a:lnTo>
                    <a:pt x="9264" y="2859"/>
                  </a:lnTo>
                  <a:cubicBezTo>
                    <a:pt x="9299" y="2845"/>
                    <a:pt x="9333" y="2839"/>
                    <a:pt x="9367" y="2839"/>
                  </a:cubicBezTo>
                  <a:close/>
                  <a:moveTo>
                    <a:pt x="4073" y="8128"/>
                  </a:moveTo>
                  <a:cubicBezTo>
                    <a:pt x="4150" y="8128"/>
                    <a:pt x="4228" y="8157"/>
                    <a:pt x="4287" y="8217"/>
                  </a:cubicBezTo>
                  <a:cubicBezTo>
                    <a:pt x="4430" y="8336"/>
                    <a:pt x="4430" y="8550"/>
                    <a:pt x="4287" y="8669"/>
                  </a:cubicBezTo>
                  <a:lnTo>
                    <a:pt x="4073" y="8907"/>
                  </a:lnTo>
                  <a:cubicBezTo>
                    <a:pt x="3906" y="8765"/>
                    <a:pt x="3763" y="8622"/>
                    <a:pt x="3620" y="8479"/>
                  </a:cubicBezTo>
                  <a:lnTo>
                    <a:pt x="3620" y="8455"/>
                  </a:lnTo>
                  <a:lnTo>
                    <a:pt x="3859" y="8217"/>
                  </a:lnTo>
                  <a:cubicBezTo>
                    <a:pt x="3918" y="8157"/>
                    <a:pt x="3995" y="8128"/>
                    <a:pt x="4073" y="8128"/>
                  </a:cubicBezTo>
                  <a:close/>
                  <a:moveTo>
                    <a:pt x="10296" y="8126"/>
                  </a:moveTo>
                  <a:cubicBezTo>
                    <a:pt x="10366" y="8126"/>
                    <a:pt x="10439" y="8153"/>
                    <a:pt x="10503" y="8217"/>
                  </a:cubicBezTo>
                  <a:lnTo>
                    <a:pt x="10741" y="8455"/>
                  </a:lnTo>
                  <a:cubicBezTo>
                    <a:pt x="10598" y="8622"/>
                    <a:pt x="10431" y="8765"/>
                    <a:pt x="10288" y="8907"/>
                  </a:cubicBezTo>
                  <a:lnTo>
                    <a:pt x="10074" y="8669"/>
                  </a:lnTo>
                  <a:cubicBezTo>
                    <a:pt x="9834" y="8448"/>
                    <a:pt x="10052" y="8126"/>
                    <a:pt x="10296" y="8126"/>
                  </a:cubicBezTo>
                  <a:close/>
                  <a:moveTo>
                    <a:pt x="7169" y="8794"/>
                  </a:moveTo>
                  <a:cubicBezTo>
                    <a:pt x="7324" y="8794"/>
                    <a:pt x="7478" y="8896"/>
                    <a:pt x="7478" y="9098"/>
                  </a:cubicBezTo>
                  <a:lnTo>
                    <a:pt x="7478" y="10051"/>
                  </a:lnTo>
                  <a:cubicBezTo>
                    <a:pt x="7264" y="10074"/>
                    <a:pt x="7073" y="10074"/>
                    <a:pt x="6859" y="10074"/>
                  </a:cubicBezTo>
                  <a:lnTo>
                    <a:pt x="6859" y="10051"/>
                  </a:lnTo>
                  <a:lnTo>
                    <a:pt x="6859" y="9098"/>
                  </a:lnTo>
                  <a:cubicBezTo>
                    <a:pt x="6859" y="8896"/>
                    <a:pt x="7014" y="8794"/>
                    <a:pt x="7169" y="8794"/>
                  </a:cubicBezTo>
                  <a:close/>
                  <a:moveTo>
                    <a:pt x="7169" y="1"/>
                  </a:moveTo>
                  <a:cubicBezTo>
                    <a:pt x="2382" y="1"/>
                    <a:pt x="1" y="5764"/>
                    <a:pt x="3382" y="9146"/>
                  </a:cubicBezTo>
                  <a:cubicBezTo>
                    <a:pt x="4475" y="10238"/>
                    <a:pt x="5816" y="10727"/>
                    <a:pt x="7131" y="10727"/>
                  </a:cubicBezTo>
                  <a:cubicBezTo>
                    <a:pt x="9886" y="10727"/>
                    <a:pt x="12527" y="8583"/>
                    <a:pt x="12527" y="5359"/>
                  </a:cubicBezTo>
                  <a:cubicBezTo>
                    <a:pt x="12527" y="2406"/>
                    <a:pt x="10122" y="1"/>
                    <a:pt x="716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0" name="Google Shape;9520;p103"/>
          <p:cNvGrpSpPr/>
          <p:nvPr/>
        </p:nvGrpSpPr>
        <p:grpSpPr>
          <a:xfrm>
            <a:off x="4751974" y="4000463"/>
            <a:ext cx="395686" cy="349675"/>
            <a:chOff x="4751974" y="4000463"/>
            <a:chExt cx="395686" cy="349675"/>
          </a:xfrm>
        </p:grpSpPr>
        <p:sp>
          <p:nvSpPr>
            <p:cNvPr id="9521" name="Google Shape;9521;p103"/>
            <p:cNvSpPr/>
            <p:nvPr/>
          </p:nvSpPr>
          <p:spPr>
            <a:xfrm>
              <a:off x="4929652" y="4286388"/>
              <a:ext cx="38800" cy="32658"/>
            </a:xfrm>
            <a:custGeom>
              <a:rect b="b" l="l" r="r" t="t"/>
              <a:pathLst>
                <a:path extrusionOk="0" h="1001" w="1191">
                  <a:moveTo>
                    <a:pt x="1191" y="1"/>
                  </a:moveTo>
                  <a:lnTo>
                    <a:pt x="1191" y="1"/>
                  </a:lnTo>
                  <a:cubicBezTo>
                    <a:pt x="988" y="24"/>
                    <a:pt x="786" y="36"/>
                    <a:pt x="586" y="36"/>
                  </a:cubicBezTo>
                  <a:cubicBezTo>
                    <a:pt x="387" y="36"/>
                    <a:pt x="191" y="24"/>
                    <a:pt x="0" y="1"/>
                  </a:cubicBezTo>
                  <a:lnTo>
                    <a:pt x="0" y="1"/>
                  </a:lnTo>
                  <a:lnTo>
                    <a:pt x="595" y="1001"/>
                  </a:lnTo>
                  <a:lnTo>
                    <a:pt x="119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103"/>
            <p:cNvSpPr/>
            <p:nvPr/>
          </p:nvSpPr>
          <p:spPr>
            <a:xfrm>
              <a:off x="4774485" y="4230436"/>
              <a:ext cx="349133" cy="119701"/>
            </a:xfrm>
            <a:custGeom>
              <a:rect b="b" l="l" r="r" t="t"/>
              <a:pathLst>
                <a:path extrusionOk="0" h="3669" w="10717">
                  <a:moveTo>
                    <a:pt x="2001" y="1"/>
                  </a:moveTo>
                  <a:cubicBezTo>
                    <a:pt x="810" y="358"/>
                    <a:pt x="0" y="1454"/>
                    <a:pt x="0" y="2692"/>
                  </a:cubicBezTo>
                  <a:lnTo>
                    <a:pt x="0" y="3335"/>
                  </a:lnTo>
                  <a:cubicBezTo>
                    <a:pt x="0" y="3525"/>
                    <a:pt x="143" y="3668"/>
                    <a:pt x="310" y="3668"/>
                  </a:cubicBezTo>
                  <a:lnTo>
                    <a:pt x="10383" y="3668"/>
                  </a:lnTo>
                  <a:cubicBezTo>
                    <a:pt x="10574" y="3668"/>
                    <a:pt x="10717" y="3525"/>
                    <a:pt x="10717" y="3335"/>
                  </a:cubicBezTo>
                  <a:lnTo>
                    <a:pt x="10717" y="2692"/>
                  </a:lnTo>
                  <a:cubicBezTo>
                    <a:pt x="10717" y="1454"/>
                    <a:pt x="9907" y="358"/>
                    <a:pt x="8716" y="1"/>
                  </a:cubicBezTo>
                  <a:cubicBezTo>
                    <a:pt x="8240" y="668"/>
                    <a:pt x="7597" y="1192"/>
                    <a:pt x="6835" y="1477"/>
                  </a:cubicBezTo>
                  <a:cubicBezTo>
                    <a:pt x="5549" y="3645"/>
                    <a:pt x="5644" y="3502"/>
                    <a:pt x="5620" y="3525"/>
                  </a:cubicBezTo>
                  <a:cubicBezTo>
                    <a:pt x="5551" y="3606"/>
                    <a:pt x="5454" y="3648"/>
                    <a:pt x="5359" y="3648"/>
                  </a:cubicBezTo>
                  <a:cubicBezTo>
                    <a:pt x="5258" y="3648"/>
                    <a:pt x="5158" y="3600"/>
                    <a:pt x="5096" y="3502"/>
                  </a:cubicBezTo>
                  <a:lnTo>
                    <a:pt x="3882" y="1477"/>
                  </a:lnTo>
                  <a:cubicBezTo>
                    <a:pt x="3120" y="1192"/>
                    <a:pt x="2453" y="668"/>
                    <a:pt x="20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103"/>
            <p:cNvSpPr/>
            <p:nvPr/>
          </p:nvSpPr>
          <p:spPr>
            <a:xfrm>
              <a:off x="4751974" y="4042418"/>
              <a:ext cx="83822" cy="132914"/>
            </a:xfrm>
            <a:custGeom>
              <a:rect b="b" l="l" r="r" t="t"/>
              <a:pathLst>
                <a:path extrusionOk="0" h="4074" w="2573">
                  <a:moveTo>
                    <a:pt x="2572" y="1"/>
                  </a:moveTo>
                  <a:cubicBezTo>
                    <a:pt x="429" y="263"/>
                    <a:pt x="1" y="3216"/>
                    <a:pt x="2001" y="4073"/>
                  </a:cubicBezTo>
                  <a:cubicBezTo>
                    <a:pt x="1953" y="3668"/>
                    <a:pt x="1953" y="3478"/>
                    <a:pt x="1953" y="2168"/>
                  </a:cubicBezTo>
                  <a:cubicBezTo>
                    <a:pt x="1953" y="1406"/>
                    <a:pt x="2168" y="644"/>
                    <a:pt x="25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103"/>
            <p:cNvSpPr/>
            <p:nvPr/>
          </p:nvSpPr>
          <p:spPr>
            <a:xfrm>
              <a:off x="5057649" y="4036220"/>
              <a:ext cx="90012" cy="132882"/>
            </a:xfrm>
            <a:custGeom>
              <a:rect b="b" l="l" r="r" t="t"/>
              <a:pathLst>
                <a:path extrusionOk="0" h="4073" w="2763">
                  <a:moveTo>
                    <a:pt x="0" y="0"/>
                  </a:moveTo>
                  <a:lnTo>
                    <a:pt x="0" y="0"/>
                  </a:lnTo>
                  <a:cubicBezTo>
                    <a:pt x="501" y="691"/>
                    <a:pt x="762" y="1524"/>
                    <a:pt x="762" y="2358"/>
                  </a:cubicBezTo>
                  <a:cubicBezTo>
                    <a:pt x="786" y="2930"/>
                    <a:pt x="762" y="3501"/>
                    <a:pt x="739" y="4073"/>
                  </a:cubicBezTo>
                  <a:cubicBezTo>
                    <a:pt x="2763" y="3191"/>
                    <a:pt x="2239" y="143"/>
                    <a:pt x="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103"/>
            <p:cNvSpPr/>
            <p:nvPr/>
          </p:nvSpPr>
          <p:spPr>
            <a:xfrm>
              <a:off x="4897042" y="4124992"/>
              <a:ext cx="23325" cy="21565"/>
            </a:xfrm>
            <a:custGeom>
              <a:rect b="b" l="l" r="r" t="t"/>
              <a:pathLst>
                <a:path extrusionOk="0" h="661" w="716">
                  <a:moveTo>
                    <a:pt x="367" y="0"/>
                  </a:moveTo>
                  <a:cubicBezTo>
                    <a:pt x="209" y="0"/>
                    <a:pt x="48" y="101"/>
                    <a:pt x="25" y="304"/>
                  </a:cubicBezTo>
                  <a:cubicBezTo>
                    <a:pt x="1" y="542"/>
                    <a:pt x="179" y="661"/>
                    <a:pt x="358" y="661"/>
                  </a:cubicBezTo>
                  <a:cubicBezTo>
                    <a:pt x="537" y="661"/>
                    <a:pt x="715" y="542"/>
                    <a:pt x="691" y="304"/>
                  </a:cubicBezTo>
                  <a:cubicBezTo>
                    <a:pt x="680" y="101"/>
                    <a:pt x="525" y="0"/>
                    <a:pt x="3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103"/>
            <p:cNvSpPr/>
            <p:nvPr/>
          </p:nvSpPr>
          <p:spPr>
            <a:xfrm>
              <a:off x="4978518" y="4124992"/>
              <a:ext cx="23293" cy="21565"/>
            </a:xfrm>
            <a:custGeom>
              <a:rect b="b" l="l" r="r" t="t"/>
              <a:pathLst>
                <a:path extrusionOk="0" h="661" w="715">
                  <a:moveTo>
                    <a:pt x="366" y="0"/>
                  </a:moveTo>
                  <a:cubicBezTo>
                    <a:pt x="209" y="0"/>
                    <a:pt x="48" y="101"/>
                    <a:pt x="24" y="304"/>
                  </a:cubicBezTo>
                  <a:cubicBezTo>
                    <a:pt x="0" y="542"/>
                    <a:pt x="179" y="661"/>
                    <a:pt x="358" y="661"/>
                  </a:cubicBezTo>
                  <a:cubicBezTo>
                    <a:pt x="536" y="661"/>
                    <a:pt x="715" y="542"/>
                    <a:pt x="691" y="304"/>
                  </a:cubicBezTo>
                  <a:cubicBezTo>
                    <a:pt x="679" y="101"/>
                    <a:pt x="524" y="0"/>
                    <a:pt x="36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103"/>
            <p:cNvSpPr/>
            <p:nvPr/>
          </p:nvSpPr>
          <p:spPr>
            <a:xfrm>
              <a:off x="4835764" y="4000463"/>
              <a:ext cx="225795" cy="124367"/>
            </a:xfrm>
            <a:custGeom>
              <a:rect b="b" l="l" r="r" t="t"/>
              <a:pathLst>
                <a:path extrusionOk="0" h="3812" w="6931">
                  <a:moveTo>
                    <a:pt x="3477" y="1"/>
                  </a:moveTo>
                  <a:cubicBezTo>
                    <a:pt x="1548" y="1"/>
                    <a:pt x="0" y="1549"/>
                    <a:pt x="0" y="3454"/>
                  </a:cubicBezTo>
                  <a:lnTo>
                    <a:pt x="0" y="3811"/>
                  </a:lnTo>
                  <a:lnTo>
                    <a:pt x="1334" y="3811"/>
                  </a:lnTo>
                  <a:cubicBezTo>
                    <a:pt x="1477" y="3371"/>
                    <a:pt x="1852" y="3150"/>
                    <a:pt x="2230" y="3150"/>
                  </a:cubicBezTo>
                  <a:cubicBezTo>
                    <a:pt x="2608" y="3150"/>
                    <a:pt x="2989" y="3371"/>
                    <a:pt x="3144" y="3811"/>
                  </a:cubicBezTo>
                  <a:lnTo>
                    <a:pt x="3811" y="3811"/>
                  </a:lnTo>
                  <a:cubicBezTo>
                    <a:pt x="3966" y="3383"/>
                    <a:pt x="4347" y="3168"/>
                    <a:pt x="4725" y="3168"/>
                  </a:cubicBezTo>
                  <a:cubicBezTo>
                    <a:pt x="5103" y="3168"/>
                    <a:pt x="5478" y="3383"/>
                    <a:pt x="5621" y="3811"/>
                  </a:cubicBezTo>
                  <a:lnTo>
                    <a:pt x="6930" y="3811"/>
                  </a:lnTo>
                  <a:lnTo>
                    <a:pt x="6930" y="3454"/>
                  </a:lnTo>
                  <a:cubicBezTo>
                    <a:pt x="6930" y="1549"/>
                    <a:pt x="5383" y="1"/>
                    <a:pt x="34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103"/>
            <p:cNvSpPr/>
            <p:nvPr/>
          </p:nvSpPr>
          <p:spPr>
            <a:xfrm>
              <a:off x="4835764" y="4144991"/>
              <a:ext cx="225795" cy="122018"/>
            </a:xfrm>
            <a:custGeom>
              <a:rect b="b" l="l" r="r" t="t"/>
              <a:pathLst>
                <a:path extrusionOk="0" h="3740" w="6931">
                  <a:moveTo>
                    <a:pt x="2822" y="1237"/>
                  </a:moveTo>
                  <a:cubicBezTo>
                    <a:pt x="2834" y="1237"/>
                    <a:pt x="2846" y="1237"/>
                    <a:pt x="2858" y="1239"/>
                  </a:cubicBezTo>
                  <a:lnTo>
                    <a:pt x="4120" y="1239"/>
                  </a:lnTo>
                  <a:cubicBezTo>
                    <a:pt x="4263" y="1239"/>
                    <a:pt x="4406" y="1358"/>
                    <a:pt x="4406" y="1524"/>
                  </a:cubicBezTo>
                  <a:cubicBezTo>
                    <a:pt x="4430" y="1715"/>
                    <a:pt x="4287" y="1858"/>
                    <a:pt x="4120" y="1882"/>
                  </a:cubicBezTo>
                  <a:lnTo>
                    <a:pt x="2858" y="1882"/>
                  </a:lnTo>
                  <a:cubicBezTo>
                    <a:pt x="2692" y="1882"/>
                    <a:pt x="2572" y="1763"/>
                    <a:pt x="2549" y="1596"/>
                  </a:cubicBezTo>
                  <a:cubicBezTo>
                    <a:pt x="2504" y="1416"/>
                    <a:pt x="2628" y="1237"/>
                    <a:pt x="2822" y="1237"/>
                  </a:cubicBezTo>
                  <a:close/>
                  <a:moveTo>
                    <a:pt x="0" y="0"/>
                  </a:moveTo>
                  <a:lnTo>
                    <a:pt x="0" y="286"/>
                  </a:lnTo>
                  <a:cubicBezTo>
                    <a:pt x="0" y="2191"/>
                    <a:pt x="1548" y="3739"/>
                    <a:pt x="3477" y="3739"/>
                  </a:cubicBezTo>
                  <a:cubicBezTo>
                    <a:pt x="5383" y="3739"/>
                    <a:pt x="6907" y="2191"/>
                    <a:pt x="6930" y="286"/>
                  </a:cubicBezTo>
                  <a:lnTo>
                    <a:pt x="6930" y="0"/>
                  </a:lnTo>
                  <a:lnTo>
                    <a:pt x="5621" y="0"/>
                  </a:lnTo>
                  <a:cubicBezTo>
                    <a:pt x="5478" y="429"/>
                    <a:pt x="5103" y="643"/>
                    <a:pt x="4725" y="643"/>
                  </a:cubicBezTo>
                  <a:cubicBezTo>
                    <a:pt x="4347" y="643"/>
                    <a:pt x="3966" y="429"/>
                    <a:pt x="3811" y="0"/>
                  </a:cubicBezTo>
                  <a:lnTo>
                    <a:pt x="3144" y="0"/>
                  </a:lnTo>
                  <a:cubicBezTo>
                    <a:pt x="2989" y="429"/>
                    <a:pt x="2608" y="643"/>
                    <a:pt x="2230" y="643"/>
                  </a:cubicBezTo>
                  <a:cubicBezTo>
                    <a:pt x="1852" y="643"/>
                    <a:pt x="1477" y="429"/>
                    <a:pt x="13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9" name="Google Shape;9529;p103"/>
          <p:cNvSpPr/>
          <p:nvPr/>
        </p:nvSpPr>
        <p:spPr>
          <a:xfrm>
            <a:off x="5559440" y="4043299"/>
            <a:ext cx="86298" cy="74515"/>
          </a:xfrm>
          <a:custGeom>
            <a:rect b="b" l="l" r="r" t="t"/>
            <a:pathLst>
              <a:path extrusionOk="0" h="2284" w="2649">
                <a:moveTo>
                  <a:pt x="1303" y="1"/>
                </a:moveTo>
                <a:cubicBezTo>
                  <a:pt x="1078" y="1"/>
                  <a:pt x="846" y="86"/>
                  <a:pt x="648" y="283"/>
                </a:cubicBezTo>
                <a:cubicBezTo>
                  <a:pt x="1" y="911"/>
                  <a:pt x="540" y="1882"/>
                  <a:pt x="1286" y="1882"/>
                </a:cubicBezTo>
                <a:cubicBezTo>
                  <a:pt x="1418" y="1882"/>
                  <a:pt x="1557" y="1852"/>
                  <a:pt x="1696" y="1784"/>
                </a:cubicBezTo>
                <a:lnTo>
                  <a:pt x="2196" y="2284"/>
                </a:lnTo>
                <a:cubicBezTo>
                  <a:pt x="2339" y="2117"/>
                  <a:pt x="2482" y="1974"/>
                  <a:pt x="2649" y="1831"/>
                </a:cubicBezTo>
                <a:lnTo>
                  <a:pt x="2149" y="1331"/>
                </a:lnTo>
                <a:cubicBezTo>
                  <a:pt x="2480" y="634"/>
                  <a:pt x="1918" y="1"/>
                  <a:pt x="13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103"/>
          <p:cNvSpPr/>
          <p:nvPr/>
        </p:nvSpPr>
        <p:spPr>
          <a:xfrm>
            <a:off x="5559538" y="4232785"/>
            <a:ext cx="86200" cy="74385"/>
          </a:xfrm>
          <a:custGeom>
            <a:rect b="b" l="l" r="r" t="t"/>
            <a:pathLst>
              <a:path extrusionOk="0" h="2280" w="2646">
                <a:moveTo>
                  <a:pt x="2193" y="0"/>
                </a:moveTo>
                <a:lnTo>
                  <a:pt x="1717" y="501"/>
                </a:lnTo>
                <a:cubicBezTo>
                  <a:pt x="1566" y="427"/>
                  <a:pt x="1419" y="394"/>
                  <a:pt x="1279" y="394"/>
                </a:cubicBezTo>
                <a:cubicBezTo>
                  <a:pt x="515" y="394"/>
                  <a:pt x="1" y="1376"/>
                  <a:pt x="645" y="2001"/>
                </a:cubicBezTo>
                <a:cubicBezTo>
                  <a:pt x="840" y="2196"/>
                  <a:pt x="1069" y="2279"/>
                  <a:pt x="1291" y="2279"/>
                </a:cubicBezTo>
                <a:cubicBezTo>
                  <a:pt x="1909" y="2279"/>
                  <a:pt x="2479" y="1630"/>
                  <a:pt x="2146" y="929"/>
                </a:cubicBezTo>
                <a:lnTo>
                  <a:pt x="2646" y="429"/>
                </a:lnTo>
                <a:cubicBezTo>
                  <a:pt x="2479" y="310"/>
                  <a:pt x="2336" y="167"/>
                  <a:pt x="219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103"/>
          <p:cNvSpPr/>
          <p:nvPr/>
        </p:nvSpPr>
        <p:spPr>
          <a:xfrm>
            <a:off x="5759759" y="4042973"/>
            <a:ext cx="86428" cy="74842"/>
          </a:xfrm>
          <a:custGeom>
            <a:rect b="b" l="l" r="r" t="t"/>
            <a:pathLst>
              <a:path extrusionOk="0" h="2294" w="2653">
                <a:moveTo>
                  <a:pt x="1362" y="0"/>
                </a:moveTo>
                <a:cubicBezTo>
                  <a:pt x="742" y="0"/>
                  <a:pt x="170" y="645"/>
                  <a:pt x="501" y="1341"/>
                </a:cubicBezTo>
                <a:lnTo>
                  <a:pt x="1" y="1841"/>
                </a:lnTo>
                <a:cubicBezTo>
                  <a:pt x="167" y="1984"/>
                  <a:pt x="310" y="2127"/>
                  <a:pt x="453" y="2294"/>
                </a:cubicBezTo>
                <a:lnTo>
                  <a:pt x="953" y="1794"/>
                </a:lnTo>
                <a:cubicBezTo>
                  <a:pt x="1096" y="1862"/>
                  <a:pt x="1237" y="1892"/>
                  <a:pt x="1371" y="1892"/>
                </a:cubicBezTo>
                <a:cubicBezTo>
                  <a:pt x="2127" y="1892"/>
                  <a:pt x="2652" y="921"/>
                  <a:pt x="2025" y="293"/>
                </a:cubicBezTo>
                <a:cubicBezTo>
                  <a:pt x="1826" y="88"/>
                  <a:pt x="1591" y="0"/>
                  <a:pt x="13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103"/>
          <p:cNvSpPr/>
          <p:nvPr/>
        </p:nvSpPr>
        <p:spPr>
          <a:xfrm>
            <a:off x="5660463" y="4000463"/>
            <a:ext cx="85353" cy="83194"/>
          </a:xfrm>
          <a:custGeom>
            <a:rect b="b" l="l" r="r" t="t"/>
            <a:pathLst>
              <a:path extrusionOk="0" h="2550" w="2620">
                <a:moveTo>
                  <a:pt x="1310" y="1"/>
                </a:moveTo>
                <a:cubicBezTo>
                  <a:pt x="238" y="1"/>
                  <a:pt x="0" y="1477"/>
                  <a:pt x="1000" y="1835"/>
                </a:cubicBezTo>
                <a:lnTo>
                  <a:pt x="1000" y="2549"/>
                </a:lnTo>
                <a:cubicBezTo>
                  <a:pt x="1096" y="2537"/>
                  <a:pt x="1197" y="2531"/>
                  <a:pt x="1301" y="2531"/>
                </a:cubicBezTo>
                <a:cubicBezTo>
                  <a:pt x="1405" y="2531"/>
                  <a:pt x="1512" y="2537"/>
                  <a:pt x="1620" y="2549"/>
                </a:cubicBezTo>
                <a:lnTo>
                  <a:pt x="1620" y="1835"/>
                </a:lnTo>
                <a:cubicBezTo>
                  <a:pt x="2620" y="1477"/>
                  <a:pt x="2358" y="1"/>
                  <a:pt x="1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103"/>
          <p:cNvSpPr/>
          <p:nvPr/>
        </p:nvSpPr>
        <p:spPr>
          <a:xfrm>
            <a:off x="5528557" y="4143915"/>
            <a:ext cx="83040" cy="61922"/>
          </a:xfrm>
          <a:custGeom>
            <a:rect b="b" l="l" r="r" t="t"/>
            <a:pathLst>
              <a:path extrusionOk="0" h="1898" w="2549">
                <a:moveTo>
                  <a:pt x="956" y="1"/>
                </a:moveTo>
                <a:cubicBezTo>
                  <a:pt x="478" y="1"/>
                  <a:pt x="1" y="342"/>
                  <a:pt x="1" y="938"/>
                </a:cubicBezTo>
                <a:cubicBezTo>
                  <a:pt x="1" y="1550"/>
                  <a:pt x="482" y="1898"/>
                  <a:pt x="961" y="1898"/>
                </a:cubicBezTo>
                <a:cubicBezTo>
                  <a:pt x="1322" y="1898"/>
                  <a:pt x="1681" y="1701"/>
                  <a:pt x="1835" y="1272"/>
                </a:cubicBezTo>
                <a:lnTo>
                  <a:pt x="2549" y="1272"/>
                </a:lnTo>
                <a:cubicBezTo>
                  <a:pt x="2525" y="1057"/>
                  <a:pt x="2525" y="843"/>
                  <a:pt x="2549" y="629"/>
                </a:cubicBezTo>
                <a:lnTo>
                  <a:pt x="1835" y="629"/>
                </a:lnTo>
                <a:cubicBezTo>
                  <a:pt x="1680" y="197"/>
                  <a:pt x="1318" y="1"/>
                  <a:pt x="95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103"/>
          <p:cNvSpPr/>
          <p:nvPr/>
        </p:nvSpPr>
        <p:spPr>
          <a:xfrm>
            <a:off x="5660463" y="4266976"/>
            <a:ext cx="85353" cy="83161"/>
          </a:xfrm>
          <a:custGeom>
            <a:rect b="b" l="l" r="r" t="t"/>
            <a:pathLst>
              <a:path extrusionOk="0" h="2549" w="2620">
                <a:moveTo>
                  <a:pt x="1000" y="0"/>
                </a:moveTo>
                <a:lnTo>
                  <a:pt x="1000" y="715"/>
                </a:lnTo>
                <a:cubicBezTo>
                  <a:pt x="0" y="1072"/>
                  <a:pt x="238" y="2548"/>
                  <a:pt x="1310" y="2548"/>
                </a:cubicBezTo>
                <a:cubicBezTo>
                  <a:pt x="2358" y="2548"/>
                  <a:pt x="2620" y="1072"/>
                  <a:pt x="1620" y="715"/>
                </a:cubicBezTo>
                <a:lnTo>
                  <a:pt x="1620" y="0"/>
                </a:lnTo>
                <a:cubicBezTo>
                  <a:pt x="1512" y="12"/>
                  <a:pt x="1405" y="18"/>
                  <a:pt x="1301" y="18"/>
                </a:cubicBezTo>
                <a:cubicBezTo>
                  <a:pt x="1197" y="18"/>
                  <a:pt x="1096" y="12"/>
                  <a:pt x="100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103"/>
          <p:cNvSpPr/>
          <p:nvPr/>
        </p:nvSpPr>
        <p:spPr>
          <a:xfrm>
            <a:off x="5759759" y="4232785"/>
            <a:ext cx="86330" cy="74385"/>
          </a:xfrm>
          <a:custGeom>
            <a:rect b="b" l="l" r="r" t="t"/>
            <a:pathLst>
              <a:path extrusionOk="0" h="2280" w="2650">
                <a:moveTo>
                  <a:pt x="453" y="0"/>
                </a:moveTo>
                <a:cubicBezTo>
                  <a:pt x="310" y="167"/>
                  <a:pt x="167" y="310"/>
                  <a:pt x="1" y="429"/>
                </a:cubicBezTo>
                <a:lnTo>
                  <a:pt x="501" y="929"/>
                </a:lnTo>
                <a:cubicBezTo>
                  <a:pt x="168" y="1630"/>
                  <a:pt x="737" y="2279"/>
                  <a:pt x="1365" y="2279"/>
                </a:cubicBezTo>
                <a:cubicBezTo>
                  <a:pt x="1591" y="2279"/>
                  <a:pt x="1823" y="2196"/>
                  <a:pt x="2025" y="2001"/>
                </a:cubicBezTo>
                <a:cubicBezTo>
                  <a:pt x="2649" y="1376"/>
                  <a:pt x="2132" y="394"/>
                  <a:pt x="1382" y="394"/>
                </a:cubicBezTo>
                <a:cubicBezTo>
                  <a:pt x="1245" y="394"/>
                  <a:pt x="1100" y="427"/>
                  <a:pt x="953" y="501"/>
                </a:cubicBezTo>
                <a:lnTo>
                  <a:pt x="45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103"/>
          <p:cNvSpPr/>
          <p:nvPr/>
        </p:nvSpPr>
        <p:spPr>
          <a:xfrm>
            <a:off x="5793901" y="4144208"/>
            <a:ext cx="92357" cy="61759"/>
          </a:xfrm>
          <a:custGeom>
            <a:rect b="b" l="l" r="r" t="t"/>
            <a:pathLst>
              <a:path extrusionOk="0" h="1893" w="2835">
                <a:moveTo>
                  <a:pt x="1620" y="1"/>
                </a:moveTo>
                <a:cubicBezTo>
                  <a:pt x="1215" y="1"/>
                  <a:pt x="858" y="263"/>
                  <a:pt x="739" y="644"/>
                </a:cubicBezTo>
                <a:lnTo>
                  <a:pt x="0" y="644"/>
                </a:lnTo>
                <a:cubicBezTo>
                  <a:pt x="24" y="834"/>
                  <a:pt x="24" y="1048"/>
                  <a:pt x="0" y="1263"/>
                </a:cubicBezTo>
                <a:lnTo>
                  <a:pt x="739" y="1263"/>
                </a:lnTo>
                <a:cubicBezTo>
                  <a:pt x="875" y="1670"/>
                  <a:pt x="1251" y="1892"/>
                  <a:pt x="1629" y="1892"/>
                </a:cubicBezTo>
                <a:cubicBezTo>
                  <a:pt x="1913" y="1892"/>
                  <a:pt x="2198" y="1767"/>
                  <a:pt x="2382" y="1501"/>
                </a:cubicBezTo>
                <a:cubicBezTo>
                  <a:pt x="2834" y="882"/>
                  <a:pt x="2382" y="1"/>
                  <a:pt x="16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103"/>
          <p:cNvSpPr/>
          <p:nvPr/>
        </p:nvSpPr>
        <p:spPr>
          <a:xfrm>
            <a:off x="5606938" y="4103819"/>
            <a:ext cx="167579" cy="143126"/>
          </a:xfrm>
          <a:custGeom>
            <a:rect b="b" l="l" r="r" t="t"/>
            <a:pathLst>
              <a:path extrusionOk="0" h="4387" w="5144">
                <a:moveTo>
                  <a:pt x="3161" y="624"/>
                </a:moveTo>
                <a:cubicBezTo>
                  <a:pt x="3389" y="624"/>
                  <a:pt x="3599" y="897"/>
                  <a:pt x="3406" y="1143"/>
                </a:cubicBezTo>
                <a:lnTo>
                  <a:pt x="3144" y="1429"/>
                </a:lnTo>
                <a:lnTo>
                  <a:pt x="3406" y="1739"/>
                </a:lnTo>
                <a:cubicBezTo>
                  <a:pt x="3501" y="1858"/>
                  <a:pt x="3501" y="2024"/>
                  <a:pt x="3406" y="2144"/>
                </a:cubicBezTo>
                <a:lnTo>
                  <a:pt x="3144" y="2429"/>
                </a:lnTo>
                <a:lnTo>
                  <a:pt x="3406" y="2739"/>
                </a:lnTo>
                <a:cubicBezTo>
                  <a:pt x="3501" y="2858"/>
                  <a:pt x="3501" y="3025"/>
                  <a:pt x="3406" y="3144"/>
                </a:cubicBezTo>
                <a:lnTo>
                  <a:pt x="2977" y="3644"/>
                </a:lnTo>
                <a:cubicBezTo>
                  <a:pt x="2911" y="3722"/>
                  <a:pt x="2831" y="3755"/>
                  <a:pt x="2752" y="3755"/>
                </a:cubicBezTo>
                <a:cubicBezTo>
                  <a:pt x="2521" y="3755"/>
                  <a:pt x="2305" y="3470"/>
                  <a:pt x="2501" y="3239"/>
                </a:cubicBezTo>
                <a:lnTo>
                  <a:pt x="2763" y="2929"/>
                </a:lnTo>
                <a:lnTo>
                  <a:pt x="2501" y="2644"/>
                </a:lnTo>
                <a:cubicBezTo>
                  <a:pt x="2405" y="2525"/>
                  <a:pt x="2405" y="2358"/>
                  <a:pt x="2501" y="2239"/>
                </a:cubicBezTo>
                <a:lnTo>
                  <a:pt x="2763" y="1953"/>
                </a:lnTo>
                <a:lnTo>
                  <a:pt x="2501" y="1643"/>
                </a:lnTo>
                <a:cubicBezTo>
                  <a:pt x="2405" y="1524"/>
                  <a:pt x="2405" y="1358"/>
                  <a:pt x="2501" y="1239"/>
                </a:cubicBezTo>
                <a:lnTo>
                  <a:pt x="2929" y="738"/>
                </a:lnTo>
                <a:cubicBezTo>
                  <a:pt x="2997" y="658"/>
                  <a:pt x="3080" y="624"/>
                  <a:pt x="3161" y="624"/>
                </a:cubicBezTo>
                <a:close/>
                <a:moveTo>
                  <a:pt x="2953" y="0"/>
                </a:moveTo>
                <a:cubicBezTo>
                  <a:pt x="1000" y="0"/>
                  <a:pt x="0" y="2358"/>
                  <a:pt x="1381" y="3739"/>
                </a:cubicBezTo>
                <a:cubicBezTo>
                  <a:pt x="1828" y="4186"/>
                  <a:pt x="2380" y="4386"/>
                  <a:pt x="2922" y="4386"/>
                </a:cubicBezTo>
                <a:cubicBezTo>
                  <a:pt x="4054" y="4386"/>
                  <a:pt x="5144" y="3512"/>
                  <a:pt x="5144" y="2191"/>
                </a:cubicBezTo>
                <a:cubicBezTo>
                  <a:pt x="5144" y="977"/>
                  <a:pt x="4168" y="0"/>
                  <a:pt x="29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38" name="Google Shape;9538;p103"/>
          <p:cNvGrpSpPr/>
          <p:nvPr/>
        </p:nvGrpSpPr>
        <p:grpSpPr>
          <a:xfrm>
            <a:off x="6281097" y="4001082"/>
            <a:ext cx="351479" cy="348272"/>
            <a:chOff x="6281097" y="4001082"/>
            <a:chExt cx="351479" cy="348272"/>
          </a:xfrm>
        </p:grpSpPr>
        <p:sp>
          <p:nvSpPr>
            <p:cNvPr id="9539" name="Google Shape;9539;p103"/>
            <p:cNvSpPr/>
            <p:nvPr/>
          </p:nvSpPr>
          <p:spPr>
            <a:xfrm>
              <a:off x="6281097" y="4226554"/>
              <a:ext cx="351479" cy="102606"/>
            </a:xfrm>
            <a:custGeom>
              <a:rect b="b" l="l" r="r" t="t"/>
              <a:pathLst>
                <a:path extrusionOk="0" h="3145" w="10789">
                  <a:moveTo>
                    <a:pt x="1668" y="1"/>
                  </a:moveTo>
                  <a:cubicBezTo>
                    <a:pt x="882" y="25"/>
                    <a:pt x="215" y="596"/>
                    <a:pt x="96" y="1382"/>
                  </a:cubicBezTo>
                  <a:cubicBezTo>
                    <a:pt x="1" y="2192"/>
                    <a:pt x="549" y="2954"/>
                    <a:pt x="1334" y="3121"/>
                  </a:cubicBezTo>
                  <a:lnTo>
                    <a:pt x="1334" y="1573"/>
                  </a:lnTo>
                  <a:cubicBezTo>
                    <a:pt x="1334" y="1049"/>
                    <a:pt x="1763" y="644"/>
                    <a:pt x="2287" y="620"/>
                  </a:cubicBezTo>
                  <a:lnTo>
                    <a:pt x="4168" y="620"/>
                  </a:lnTo>
                  <a:cubicBezTo>
                    <a:pt x="4692" y="644"/>
                    <a:pt x="5097" y="1049"/>
                    <a:pt x="5097" y="1573"/>
                  </a:cubicBezTo>
                  <a:lnTo>
                    <a:pt x="5097" y="3144"/>
                  </a:lnTo>
                  <a:lnTo>
                    <a:pt x="10432" y="3144"/>
                  </a:lnTo>
                  <a:cubicBezTo>
                    <a:pt x="10574" y="3144"/>
                    <a:pt x="10717" y="3025"/>
                    <a:pt x="10741" y="2882"/>
                  </a:cubicBezTo>
                  <a:cubicBezTo>
                    <a:pt x="10786" y="2703"/>
                    <a:pt x="10662" y="2523"/>
                    <a:pt x="10468" y="2523"/>
                  </a:cubicBezTo>
                  <a:cubicBezTo>
                    <a:pt x="10456" y="2523"/>
                    <a:pt x="10444" y="2524"/>
                    <a:pt x="10432" y="2525"/>
                  </a:cubicBezTo>
                  <a:lnTo>
                    <a:pt x="10098" y="2525"/>
                  </a:lnTo>
                  <a:lnTo>
                    <a:pt x="10098" y="644"/>
                  </a:lnTo>
                  <a:lnTo>
                    <a:pt x="10432" y="644"/>
                  </a:lnTo>
                  <a:cubicBezTo>
                    <a:pt x="10574" y="644"/>
                    <a:pt x="10717" y="525"/>
                    <a:pt x="10741" y="382"/>
                  </a:cubicBezTo>
                  <a:cubicBezTo>
                    <a:pt x="10789" y="191"/>
                    <a:pt x="10646" y="1"/>
                    <a:pt x="104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103"/>
            <p:cNvSpPr/>
            <p:nvPr/>
          </p:nvSpPr>
          <p:spPr>
            <a:xfrm>
              <a:off x="6345503" y="4267661"/>
              <a:ext cx="81476" cy="81693"/>
            </a:xfrm>
            <a:custGeom>
              <a:rect b="b" l="l" r="r" t="t"/>
              <a:pathLst>
                <a:path extrusionOk="0" h="2504" w="2501">
                  <a:moveTo>
                    <a:pt x="2223" y="1"/>
                  </a:moveTo>
                  <a:cubicBezTo>
                    <a:pt x="2213" y="1"/>
                    <a:pt x="2202" y="2"/>
                    <a:pt x="2191" y="3"/>
                  </a:cubicBezTo>
                  <a:lnTo>
                    <a:pt x="310" y="3"/>
                  </a:lnTo>
                  <a:cubicBezTo>
                    <a:pt x="143" y="3"/>
                    <a:pt x="0" y="146"/>
                    <a:pt x="0" y="313"/>
                  </a:cubicBezTo>
                  <a:lnTo>
                    <a:pt x="0" y="2194"/>
                  </a:lnTo>
                  <a:cubicBezTo>
                    <a:pt x="0" y="2370"/>
                    <a:pt x="146" y="2498"/>
                    <a:pt x="316" y="2498"/>
                  </a:cubicBezTo>
                  <a:cubicBezTo>
                    <a:pt x="353" y="2498"/>
                    <a:pt x="391" y="2492"/>
                    <a:pt x="429" y="2480"/>
                  </a:cubicBezTo>
                  <a:lnTo>
                    <a:pt x="1263" y="2218"/>
                  </a:lnTo>
                  <a:cubicBezTo>
                    <a:pt x="2191" y="2504"/>
                    <a:pt x="2144" y="2504"/>
                    <a:pt x="2215" y="2504"/>
                  </a:cubicBezTo>
                  <a:cubicBezTo>
                    <a:pt x="2382" y="2504"/>
                    <a:pt x="2501" y="2361"/>
                    <a:pt x="2501" y="2194"/>
                  </a:cubicBezTo>
                  <a:lnTo>
                    <a:pt x="2501" y="313"/>
                  </a:lnTo>
                  <a:cubicBezTo>
                    <a:pt x="2501" y="157"/>
                    <a:pt x="2376" y="1"/>
                    <a:pt x="222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103"/>
            <p:cNvSpPr/>
            <p:nvPr/>
          </p:nvSpPr>
          <p:spPr>
            <a:xfrm>
              <a:off x="6343939" y="4124796"/>
              <a:ext cx="225795" cy="82378"/>
            </a:xfrm>
            <a:custGeom>
              <a:rect b="b" l="l" r="r" t="t"/>
              <a:pathLst>
                <a:path extrusionOk="0" h="2525" w="6931">
                  <a:moveTo>
                    <a:pt x="2859" y="661"/>
                  </a:moveTo>
                  <a:cubicBezTo>
                    <a:pt x="3004" y="661"/>
                    <a:pt x="3152" y="767"/>
                    <a:pt x="3168" y="929"/>
                  </a:cubicBezTo>
                  <a:cubicBezTo>
                    <a:pt x="3168" y="1119"/>
                    <a:pt x="3025" y="1239"/>
                    <a:pt x="2859" y="1262"/>
                  </a:cubicBezTo>
                  <a:cubicBezTo>
                    <a:pt x="2597" y="1239"/>
                    <a:pt x="2478" y="929"/>
                    <a:pt x="2668" y="738"/>
                  </a:cubicBezTo>
                  <a:cubicBezTo>
                    <a:pt x="2722" y="685"/>
                    <a:pt x="2790" y="661"/>
                    <a:pt x="2859" y="661"/>
                  </a:cubicBezTo>
                  <a:close/>
                  <a:moveTo>
                    <a:pt x="4085" y="1254"/>
                  </a:moveTo>
                  <a:cubicBezTo>
                    <a:pt x="4248" y="1254"/>
                    <a:pt x="4407" y="1381"/>
                    <a:pt x="4407" y="1572"/>
                  </a:cubicBezTo>
                  <a:cubicBezTo>
                    <a:pt x="4407" y="1739"/>
                    <a:pt x="4287" y="1882"/>
                    <a:pt x="4097" y="1882"/>
                  </a:cubicBezTo>
                  <a:cubicBezTo>
                    <a:pt x="3835" y="1882"/>
                    <a:pt x="3668" y="1548"/>
                    <a:pt x="3859" y="1358"/>
                  </a:cubicBezTo>
                  <a:cubicBezTo>
                    <a:pt x="3922" y="1286"/>
                    <a:pt x="4004" y="1254"/>
                    <a:pt x="4085" y="1254"/>
                  </a:cubicBezTo>
                  <a:close/>
                  <a:moveTo>
                    <a:pt x="1287" y="0"/>
                  </a:moveTo>
                  <a:lnTo>
                    <a:pt x="168" y="2001"/>
                  </a:lnTo>
                  <a:cubicBezTo>
                    <a:pt x="72" y="2167"/>
                    <a:pt x="25" y="2334"/>
                    <a:pt x="1" y="2525"/>
                  </a:cubicBezTo>
                  <a:lnTo>
                    <a:pt x="6931" y="2525"/>
                  </a:lnTo>
                  <a:cubicBezTo>
                    <a:pt x="6931" y="2334"/>
                    <a:pt x="6883" y="2167"/>
                    <a:pt x="6788" y="2001"/>
                  </a:cubicBezTo>
                  <a:lnTo>
                    <a:pt x="566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103"/>
            <p:cNvSpPr/>
            <p:nvPr/>
          </p:nvSpPr>
          <p:spPr>
            <a:xfrm>
              <a:off x="6397497" y="4001082"/>
              <a:ext cx="119494" cy="102769"/>
            </a:xfrm>
            <a:custGeom>
              <a:rect b="b" l="l" r="r" t="t"/>
              <a:pathLst>
                <a:path extrusionOk="0" h="3150" w="3668">
                  <a:moveTo>
                    <a:pt x="3134" y="1"/>
                  </a:moveTo>
                  <a:cubicBezTo>
                    <a:pt x="3114" y="1"/>
                    <a:pt x="3094" y="2"/>
                    <a:pt x="3072" y="6"/>
                  </a:cubicBezTo>
                  <a:lnTo>
                    <a:pt x="619" y="6"/>
                  </a:lnTo>
                  <a:cubicBezTo>
                    <a:pt x="605" y="4"/>
                    <a:pt x="591" y="3"/>
                    <a:pt x="577" y="3"/>
                  </a:cubicBezTo>
                  <a:cubicBezTo>
                    <a:pt x="432" y="3"/>
                    <a:pt x="329" y="113"/>
                    <a:pt x="286" y="244"/>
                  </a:cubicBezTo>
                  <a:cubicBezTo>
                    <a:pt x="238" y="434"/>
                    <a:pt x="381" y="625"/>
                    <a:pt x="595" y="625"/>
                  </a:cubicBezTo>
                  <a:lnTo>
                    <a:pt x="595" y="2101"/>
                  </a:lnTo>
                  <a:lnTo>
                    <a:pt x="0" y="3149"/>
                  </a:lnTo>
                  <a:lnTo>
                    <a:pt x="3667" y="3149"/>
                  </a:lnTo>
                  <a:lnTo>
                    <a:pt x="3072" y="2101"/>
                  </a:lnTo>
                  <a:lnTo>
                    <a:pt x="3072" y="625"/>
                  </a:lnTo>
                  <a:cubicBezTo>
                    <a:pt x="3080" y="625"/>
                    <a:pt x="3088" y="625"/>
                    <a:pt x="3095" y="625"/>
                  </a:cubicBezTo>
                  <a:cubicBezTo>
                    <a:pt x="3526" y="625"/>
                    <a:pt x="3519" y="1"/>
                    <a:pt x="31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3" name="Google Shape;9543;p103"/>
          <p:cNvGrpSpPr/>
          <p:nvPr/>
        </p:nvGrpSpPr>
        <p:grpSpPr>
          <a:xfrm>
            <a:off x="7078659" y="4001246"/>
            <a:ext cx="266126" cy="348892"/>
            <a:chOff x="7078659" y="4001246"/>
            <a:chExt cx="266126" cy="348892"/>
          </a:xfrm>
        </p:grpSpPr>
        <p:sp>
          <p:nvSpPr>
            <p:cNvPr id="9544" name="Google Shape;9544;p103"/>
            <p:cNvSpPr/>
            <p:nvPr/>
          </p:nvSpPr>
          <p:spPr>
            <a:xfrm>
              <a:off x="7099607" y="4001246"/>
              <a:ext cx="225013" cy="82411"/>
            </a:xfrm>
            <a:custGeom>
              <a:rect b="b" l="l" r="r" t="t"/>
              <a:pathLst>
                <a:path extrusionOk="0" h="2526" w="6907">
                  <a:moveTo>
                    <a:pt x="738" y="1"/>
                  </a:moveTo>
                  <a:cubicBezTo>
                    <a:pt x="334" y="1"/>
                    <a:pt x="0" y="334"/>
                    <a:pt x="0" y="739"/>
                  </a:cubicBezTo>
                  <a:lnTo>
                    <a:pt x="0" y="2215"/>
                  </a:lnTo>
                  <a:cubicBezTo>
                    <a:pt x="0" y="2382"/>
                    <a:pt x="143" y="2525"/>
                    <a:pt x="310" y="2525"/>
                  </a:cubicBezTo>
                  <a:lnTo>
                    <a:pt x="6597" y="2525"/>
                  </a:lnTo>
                  <a:cubicBezTo>
                    <a:pt x="6763" y="2525"/>
                    <a:pt x="6883" y="2382"/>
                    <a:pt x="6906" y="2215"/>
                  </a:cubicBezTo>
                  <a:lnTo>
                    <a:pt x="6906" y="739"/>
                  </a:lnTo>
                  <a:cubicBezTo>
                    <a:pt x="6906" y="334"/>
                    <a:pt x="6573" y="1"/>
                    <a:pt x="616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103"/>
            <p:cNvSpPr/>
            <p:nvPr/>
          </p:nvSpPr>
          <p:spPr>
            <a:xfrm>
              <a:off x="7078659" y="4103819"/>
              <a:ext cx="266126" cy="246319"/>
            </a:xfrm>
            <a:custGeom>
              <a:rect b="b" l="l" r="r" t="t"/>
              <a:pathLst>
                <a:path extrusionOk="0" h="7550" w="8169">
                  <a:moveTo>
                    <a:pt x="4715" y="1882"/>
                  </a:moveTo>
                  <a:cubicBezTo>
                    <a:pt x="4906" y="1882"/>
                    <a:pt x="5049" y="2024"/>
                    <a:pt x="5049" y="2191"/>
                  </a:cubicBezTo>
                  <a:lnTo>
                    <a:pt x="5049" y="3144"/>
                  </a:lnTo>
                  <a:lnTo>
                    <a:pt x="5978" y="3144"/>
                  </a:lnTo>
                  <a:cubicBezTo>
                    <a:pt x="5990" y="3142"/>
                    <a:pt x="6002" y="3141"/>
                    <a:pt x="6014" y="3141"/>
                  </a:cubicBezTo>
                  <a:cubicBezTo>
                    <a:pt x="6168" y="3141"/>
                    <a:pt x="6309" y="3277"/>
                    <a:pt x="6287" y="3453"/>
                  </a:cubicBezTo>
                  <a:lnTo>
                    <a:pt x="6287" y="4715"/>
                  </a:lnTo>
                  <a:cubicBezTo>
                    <a:pt x="6311" y="4882"/>
                    <a:pt x="6144" y="5025"/>
                    <a:pt x="5978" y="5025"/>
                  </a:cubicBezTo>
                  <a:lnTo>
                    <a:pt x="5049" y="5025"/>
                  </a:lnTo>
                  <a:lnTo>
                    <a:pt x="5049" y="5954"/>
                  </a:lnTo>
                  <a:cubicBezTo>
                    <a:pt x="5025" y="6144"/>
                    <a:pt x="4906" y="6263"/>
                    <a:pt x="4715" y="6287"/>
                  </a:cubicBezTo>
                  <a:lnTo>
                    <a:pt x="3477" y="6287"/>
                  </a:lnTo>
                  <a:cubicBezTo>
                    <a:pt x="3287" y="6263"/>
                    <a:pt x="3144" y="6144"/>
                    <a:pt x="3144" y="5954"/>
                  </a:cubicBezTo>
                  <a:lnTo>
                    <a:pt x="3144" y="5025"/>
                  </a:lnTo>
                  <a:lnTo>
                    <a:pt x="2215" y="5025"/>
                  </a:lnTo>
                  <a:cubicBezTo>
                    <a:pt x="2048" y="5025"/>
                    <a:pt x="1905" y="4882"/>
                    <a:pt x="1905" y="4715"/>
                  </a:cubicBezTo>
                  <a:lnTo>
                    <a:pt x="1905" y="3453"/>
                  </a:lnTo>
                  <a:cubicBezTo>
                    <a:pt x="1905" y="3287"/>
                    <a:pt x="2048" y="3144"/>
                    <a:pt x="2215" y="3144"/>
                  </a:cubicBezTo>
                  <a:lnTo>
                    <a:pt x="3144" y="3144"/>
                  </a:lnTo>
                  <a:lnTo>
                    <a:pt x="3144" y="2191"/>
                  </a:lnTo>
                  <a:cubicBezTo>
                    <a:pt x="3144" y="2024"/>
                    <a:pt x="3287" y="1882"/>
                    <a:pt x="3477" y="1882"/>
                  </a:cubicBezTo>
                  <a:close/>
                  <a:moveTo>
                    <a:pt x="1262" y="0"/>
                  </a:moveTo>
                  <a:lnTo>
                    <a:pt x="1262" y="596"/>
                  </a:lnTo>
                  <a:cubicBezTo>
                    <a:pt x="1262" y="738"/>
                    <a:pt x="1215" y="858"/>
                    <a:pt x="1119" y="977"/>
                  </a:cubicBezTo>
                  <a:lnTo>
                    <a:pt x="334" y="1739"/>
                  </a:lnTo>
                  <a:cubicBezTo>
                    <a:pt x="119" y="1953"/>
                    <a:pt x="0" y="2239"/>
                    <a:pt x="0" y="2548"/>
                  </a:cubicBezTo>
                  <a:lnTo>
                    <a:pt x="0" y="6406"/>
                  </a:lnTo>
                  <a:cubicBezTo>
                    <a:pt x="24" y="7049"/>
                    <a:pt x="524" y="7549"/>
                    <a:pt x="1167" y="7549"/>
                  </a:cubicBezTo>
                  <a:lnTo>
                    <a:pt x="7025" y="7549"/>
                  </a:lnTo>
                  <a:cubicBezTo>
                    <a:pt x="7668" y="7549"/>
                    <a:pt x="8169" y="7025"/>
                    <a:pt x="8169" y="6406"/>
                  </a:cubicBezTo>
                  <a:lnTo>
                    <a:pt x="8169" y="2525"/>
                  </a:lnTo>
                  <a:cubicBezTo>
                    <a:pt x="8169" y="2239"/>
                    <a:pt x="8049" y="1953"/>
                    <a:pt x="7835" y="1739"/>
                  </a:cubicBezTo>
                  <a:lnTo>
                    <a:pt x="7073" y="977"/>
                  </a:lnTo>
                  <a:cubicBezTo>
                    <a:pt x="6978" y="858"/>
                    <a:pt x="6906" y="738"/>
                    <a:pt x="6906" y="596"/>
                  </a:cubicBezTo>
                  <a:lnTo>
                    <a:pt x="69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103"/>
            <p:cNvSpPr/>
            <p:nvPr/>
          </p:nvSpPr>
          <p:spPr>
            <a:xfrm>
              <a:off x="7161667" y="4185381"/>
              <a:ext cx="100893" cy="102606"/>
            </a:xfrm>
            <a:custGeom>
              <a:rect b="b" l="l" r="r" t="t"/>
              <a:pathLst>
                <a:path extrusionOk="0" h="3145" w="3097">
                  <a:moveTo>
                    <a:pt x="1239" y="1"/>
                  </a:moveTo>
                  <a:lnTo>
                    <a:pt x="1239" y="953"/>
                  </a:lnTo>
                  <a:cubicBezTo>
                    <a:pt x="1239" y="1120"/>
                    <a:pt x="1096" y="1263"/>
                    <a:pt x="929" y="1263"/>
                  </a:cubicBezTo>
                  <a:lnTo>
                    <a:pt x="0" y="1263"/>
                  </a:lnTo>
                  <a:lnTo>
                    <a:pt x="0" y="1882"/>
                  </a:lnTo>
                  <a:lnTo>
                    <a:pt x="929" y="1882"/>
                  </a:lnTo>
                  <a:cubicBezTo>
                    <a:pt x="1096" y="1906"/>
                    <a:pt x="1239" y="2049"/>
                    <a:pt x="1239" y="2215"/>
                  </a:cubicBezTo>
                  <a:lnTo>
                    <a:pt x="1239" y="3144"/>
                  </a:lnTo>
                  <a:lnTo>
                    <a:pt x="1858" y="3144"/>
                  </a:lnTo>
                  <a:lnTo>
                    <a:pt x="1858" y="2215"/>
                  </a:lnTo>
                  <a:cubicBezTo>
                    <a:pt x="1858" y="2025"/>
                    <a:pt x="2001" y="1882"/>
                    <a:pt x="2167" y="1882"/>
                  </a:cubicBezTo>
                  <a:lnTo>
                    <a:pt x="3096" y="1882"/>
                  </a:lnTo>
                  <a:lnTo>
                    <a:pt x="3096" y="1263"/>
                  </a:lnTo>
                  <a:lnTo>
                    <a:pt x="2167" y="1263"/>
                  </a:lnTo>
                  <a:cubicBezTo>
                    <a:pt x="2001" y="1263"/>
                    <a:pt x="1858" y="1120"/>
                    <a:pt x="1858" y="953"/>
                  </a:cubicBezTo>
                  <a:lnTo>
                    <a:pt x="185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7" name="Google Shape;9547;p103"/>
          <p:cNvGrpSpPr/>
          <p:nvPr/>
        </p:nvGrpSpPr>
        <p:grpSpPr>
          <a:xfrm>
            <a:off x="7791618" y="4027835"/>
            <a:ext cx="349166" cy="294865"/>
            <a:chOff x="7791618" y="4027835"/>
            <a:chExt cx="349166" cy="294865"/>
          </a:xfrm>
        </p:grpSpPr>
        <p:sp>
          <p:nvSpPr>
            <p:cNvPr id="9548" name="Google Shape;9548;p103"/>
            <p:cNvSpPr/>
            <p:nvPr/>
          </p:nvSpPr>
          <p:spPr>
            <a:xfrm>
              <a:off x="7924274" y="4144208"/>
              <a:ext cx="72192" cy="61922"/>
            </a:xfrm>
            <a:custGeom>
              <a:rect b="b" l="l" r="r" t="t"/>
              <a:pathLst>
                <a:path extrusionOk="0" h="1898" w="2216">
                  <a:moveTo>
                    <a:pt x="1263" y="1"/>
                  </a:moveTo>
                  <a:cubicBezTo>
                    <a:pt x="430" y="1"/>
                    <a:pt x="1" y="1025"/>
                    <a:pt x="596" y="1620"/>
                  </a:cubicBezTo>
                  <a:cubicBezTo>
                    <a:pt x="788" y="1812"/>
                    <a:pt x="1024" y="1897"/>
                    <a:pt x="1256" y="1897"/>
                  </a:cubicBezTo>
                  <a:cubicBezTo>
                    <a:pt x="1745" y="1897"/>
                    <a:pt x="2216" y="1518"/>
                    <a:pt x="2216" y="953"/>
                  </a:cubicBezTo>
                  <a:cubicBezTo>
                    <a:pt x="2192" y="429"/>
                    <a:pt x="1787" y="1"/>
                    <a:pt x="12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103"/>
            <p:cNvSpPr/>
            <p:nvPr/>
          </p:nvSpPr>
          <p:spPr>
            <a:xfrm>
              <a:off x="7791618" y="4027835"/>
              <a:ext cx="349166" cy="294865"/>
            </a:xfrm>
            <a:custGeom>
              <a:rect b="b" l="l" r="r" t="t"/>
              <a:pathLst>
                <a:path extrusionOk="0" h="9038" w="10718">
                  <a:moveTo>
                    <a:pt x="6359" y="1067"/>
                  </a:moveTo>
                  <a:cubicBezTo>
                    <a:pt x="6407" y="1210"/>
                    <a:pt x="6478" y="1305"/>
                    <a:pt x="6573" y="1400"/>
                  </a:cubicBezTo>
                  <a:lnTo>
                    <a:pt x="5764" y="3020"/>
                  </a:lnTo>
                  <a:cubicBezTo>
                    <a:pt x="5954" y="3067"/>
                    <a:pt x="6145" y="3163"/>
                    <a:pt x="6312" y="3306"/>
                  </a:cubicBezTo>
                  <a:lnTo>
                    <a:pt x="7121" y="1686"/>
                  </a:lnTo>
                  <a:cubicBezTo>
                    <a:pt x="7171" y="1696"/>
                    <a:pt x="7220" y="1702"/>
                    <a:pt x="7269" y="1702"/>
                  </a:cubicBezTo>
                  <a:cubicBezTo>
                    <a:pt x="7339" y="1702"/>
                    <a:pt x="7409" y="1690"/>
                    <a:pt x="7478" y="1662"/>
                  </a:cubicBezTo>
                  <a:lnTo>
                    <a:pt x="9003" y="3972"/>
                  </a:lnTo>
                  <a:cubicBezTo>
                    <a:pt x="8955" y="4044"/>
                    <a:pt x="8907" y="4115"/>
                    <a:pt x="8883" y="4211"/>
                  </a:cubicBezTo>
                  <a:lnTo>
                    <a:pt x="6883" y="4211"/>
                  </a:lnTo>
                  <a:cubicBezTo>
                    <a:pt x="6931" y="4425"/>
                    <a:pt x="6931" y="4639"/>
                    <a:pt x="6883" y="4830"/>
                  </a:cubicBezTo>
                  <a:lnTo>
                    <a:pt x="8907" y="4830"/>
                  </a:lnTo>
                  <a:cubicBezTo>
                    <a:pt x="8931" y="4925"/>
                    <a:pt x="8979" y="4996"/>
                    <a:pt x="9026" y="5068"/>
                  </a:cubicBezTo>
                  <a:lnTo>
                    <a:pt x="7478" y="7378"/>
                  </a:lnTo>
                  <a:cubicBezTo>
                    <a:pt x="7394" y="7361"/>
                    <a:pt x="7310" y="7344"/>
                    <a:pt x="7226" y="7344"/>
                  </a:cubicBezTo>
                  <a:cubicBezTo>
                    <a:pt x="7191" y="7344"/>
                    <a:pt x="7156" y="7347"/>
                    <a:pt x="7121" y="7354"/>
                  </a:cubicBezTo>
                  <a:lnTo>
                    <a:pt x="6312" y="5735"/>
                  </a:lnTo>
                  <a:cubicBezTo>
                    <a:pt x="6145" y="5878"/>
                    <a:pt x="5954" y="5973"/>
                    <a:pt x="5740" y="6044"/>
                  </a:cubicBezTo>
                  <a:lnTo>
                    <a:pt x="6573" y="7664"/>
                  </a:lnTo>
                  <a:cubicBezTo>
                    <a:pt x="6478" y="7759"/>
                    <a:pt x="6407" y="7854"/>
                    <a:pt x="6359" y="7997"/>
                  </a:cubicBezTo>
                  <a:lnTo>
                    <a:pt x="4359" y="7997"/>
                  </a:lnTo>
                  <a:cubicBezTo>
                    <a:pt x="4311" y="7854"/>
                    <a:pt x="4240" y="7735"/>
                    <a:pt x="4144" y="7640"/>
                  </a:cubicBezTo>
                  <a:lnTo>
                    <a:pt x="4954" y="6044"/>
                  </a:lnTo>
                  <a:cubicBezTo>
                    <a:pt x="4740" y="5973"/>
                    <a:pt x="4549" y="5878"/>
                    <a:pt x="4383" y="5758"/>
                  </a:cubicBezTo>
                  <a:lnTo>
                    <a:pt x="3573" y="7378"/>
                  </a:lnTo>
                  <a:cubicBezTo>
                    <a:pt x="3513" y="7366"/>
                    <a:pt x="3454" y="7360"/>
                    <a:pt x="3397" y="7360"/>
                  </a:cubicBezTo>
                  <a:cubicBezTo>
                    <a:pt x="3341" y="7360"/>
                    <a:pt x="3287" y="7366"/>
                    <a:pt x="3239" y="7378"/>
                  </a:cubicBezTo>
                  <a:lnTo>
                    <a:pt x="1715" y="5092"/>
                  </a:lnTo>
                  <a:cubicBezTo>
                    <a:pt x="1763" y="4996"/>
                    <a:pt x="1811" y="4925"/>
                    <a:pt x="1834" y="4830"/>
                  </a:cubicBezTo>
                  <a:lnTo>
                    <a:pt x="3811" y="4830"/>
                  </a:lnTo>
                  <a:cubicBezTo>
                    <a:pt x="3763" y="4639"/>
                    <a:pt x="3763" y="4425"/>
                    <a:pt x="3811" y="4234"/>
                  </a:cubicBezTo>
                  <a:lnTo>
                    <a:pt x="1834" y="4234"/>
                  </a:lnTo>
                  <a:cubicBezTo>
                    <a:pt x="1787" y="4139"/>
                    <a:pt x="1739" y="4068"/>
                    <a:pt x="1691" y="3996"/>
                  </a:cubicBezTo>
                  <a:lnTo>
                    <a:pt x="3239" y="1686"/>
                  </a:lnTo>
                  <a:cubicBezTo>
                    <a:pt x="3335" y="1710"/>
                    <a:pt x="3454" y="1710"/>
                    <a:pt x="3573" y="1710"/>
                  </a:cubicBezTo>
                  <a:lnTo>
                    <a:pt x="4383" y="3306"/>
                  </a:lnTo>
                  <a:cubicBezTo>
                    <a:pt x="4549" y="3187"/>
                    <a:pt x="4740" y="3091"/>
                    <a:pt x="4954" y="3020"/>
                  </a:cubicBezTo>
                  <a:lnTo>
                    <a:pt x="4144" y="1424"/>
                  </a:lnTo>
                  <a:cubicBezTo>
                    <a:pt x="4240" y="1329"/>
                    <a:pt x="4311" y="1210"/>
                    <a:pt x="4359" y="1067"/>
                  </a:cubicBezTo>
                  <a:close/>
                  <a:moveTo>
                    <a:pt x="3730" y="1"/>
                  </a:moveTo>
                  <a:cubicBezTo>
                    <a:pt x="3077" y="1"/>
                    <a:pt x="2262" y="700"/>
                    <a:pt x="2716" y="1305"/>
                  </a:cubicBezTo>
                  <a:lnTo>
                    <a:pt x="1168" y="3639"/>
                  </a:lnTo>
                  <a:cubicBezTo>
                    <a:pt x="1093" y="3621"/>
                    <a:pt x="1018" y="3612"/>
                    <a:pt x="945" y="3612"/>
                  </a:cubicBezTo>
                  <a:cubicBezTo>
                    <a:pt x="437" y="3612"/>
                    <a:pt x="1" y="4024"/>
                    <a:pt x="1" y="4544"/>
                  </a:cubicBezTo>
                  <a:cubicBezTo>
                    <a:pt x="1" y="5075"/>
                    <a:pt x="439" y="5484"/>
                    <a:pt x="940" y="5484"/>
                  </a:cubicBezTo>
                  <a:cubicBezTo>
                    <a:pt x="1022" y="5484"/>
                    <a:pt x="1107" y="5473"/>
                    <a:pt x="1191" y="5449"/>
                  </a:cubicBezTo>
                  <a:lnTo>
                    <a:pt x="2692" y="7735"/>
                  </a:lnTo>
                  <a:cubicBezTo>
                    <a:pt x="2252" y="8344"/>
                    <a:pt x="3074" y="9038"/>
                    <a:pt x="3724" y="9038"/>
                  </a:cubicBezTo>
                  <a:cubicBezTo>
                    <a:pt x="3989" y="9038"/>
                    <a:pt x="4225" y="8923"/>
                    <a:pt x="4335" y="8640"/>
                  </a:cubicBezTo>
                  <a:lnTo>
                    <a:pt x="6359" y="8640"/>
                  </a:lnTo>
                  <a:cubicBezTo>
                    <a:pt x="6469" y="8923"/>
                    <a:pt x="6705" y="9038"/>
                    <a:pt x="6969" y="9038"/>
                  </a:cubicBezTo>
                  <a:cubicBezTo>
                    <a:pt x="7618" y="9038"/>
                    <a:pt x="8435" y="8344"/>
                    <a:pt x="7979" y="7735"/>
                  </a:cubicBezTo>
                  <a:lnTo>
                    <a:pt x="9526" y="5425"/>
                  </a:lnTo>
                  <a:cubicBezTo>
                    <a:pt x="9601" y="5443"/>
                    <a:pt x="9676" y="5452"/>
                    <a:pt x="9750" y="5452"/>
                  </a:cubicBezTo>
                  <a:cubicBezTo>
                    <a:pt x="10262" y="5452"/>
                    <a:pt x="10717" y="5038"/>
                    <a:pt x="10717" y="4496"/>
                  </a:cubicBezTo>
                  <a:cubicBezTo>
                    <a:pt x="10717" y="3965"/>
                    <a:pt x="10279" y="3557"/>
                    <a:pt x="9778" y="3557"/>
                  </a:cubicBezTo>
                  <a:cubicBezTo>
                    <a:pt x="9696" y="3557"/>
                    <a:pt x="9611" y="3568"/>
                    <a:pt x="9526" y="3591"/>
                  </a:cubicBezTo>
                  <a:lnTo>
                    <a:pt x="8002" y="1305"/>
                  </a:lnTo>
                  <a:cubicBezTo>
                    <a:pt x="8456" y="700"/>
                    <a:pt x="7629" y="1"/>
                    <a:pt x="6978" y="1"/>
                  </a:cubicBezTo>
                  <a:cubicBezTo>
                    <a:pt x="6706" y="1"/>
                    <a:pt x="6464" y="123"/>
                    <a:pt x="6359" y="424"/>
                  </a:cubicBezTo>
                  <a:lnTo>
                    <a:pt x="4359" y="424"/>
                  </a:lnTo>
                  <a:cubicBezTo>
                    <a:pt x="4247" y="123"/>
                    <a:pt x="4002" y="1"/>
                    <a:pt x="373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50" name="Google Shape;9550;p103"/>
          <p:cNvSpPr txBox="1"/>
          <p:nvPr/>
        </p:nvSpPr>
        <p:spPr>
          <a:xfrm>
            <a:off x="1048350" y="11586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Laboratory</a:t>
            </a:r>
            <a:endParaRPr sz="1600">
              <a:solidFill>
                <a:srgbClr val="FFFFFF"/>
              </a:solidFill>
            </a:endParaRPr>
          </a:p>
        </p:txBody>
      </p:sp>
      <p:sp>
        <p:nvSpPr>
          <p:cNvPr id="9551" name="Google Shape;9551;p10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Premium Icons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55" name="Shape 9555"/>
        <p:cNvGrpSpPr/>
        <p:nvPr/>
      </p:nvGrpSpPr>
      <p:grpSpPr>
        <a:xfrm>
          <a:off x="0" y="0"/>
          <a:ext cx="0" cy="0"/>
          <a:chOff x="0" y="0"/>
          <a:chExt cx="0" cy="0"/>
        </a:xfrm>
      </p:grpSpPr>
      <p:grpSp>
        <p:nvGrpSpPr>
          <p:cNvPr id="9556" name="Google Shape;9556;p104"/>
          <p:cNvGrpSpPr/>
          <p:nvPr/>
        </p:nvGrpSpPr>
        <p:grpSpPr>
          <a:xfrm>
            <a:off x="1015043" y="1768782"/>
            <a:ext cx="349675" cy="349675"/>
            <a:chOff x="1057325" y="2364825"/>
            <a:chExt cx="267950" cy="267950"/>
          </a:xfrm>
        </p:grpSpPr>
        <p:sp>
          <p:nvSpPr>
            <p:cNvPr id="9557" name="Google Shape;9557;p104"/>
            <p:cNvSpPr/>
            <p:nvPr/>
          </p:nvSpPr>
          <p:spPr>
            <a:xfrm>
              <a:off x="1120450" y="2483300"/>
              <a:ext cx="20850" cy="31000"/>
            </a:xfrm>
            <a:custGeom>
              <a:rect b="b" l="l" r="r" t="t"/>
              <a:pathLst>
                <a:path extrusionOk="0" h="1240" w="834">
                  <a:moveTo>
                    <a:pt x="0" y="1"/>
                  </a:moveTo>
                  <a:lnTo>
                    <a:pt x="0" y="1239"/>
                  </a:lnTo>
                  <a:lnTo>
                    <a:pt x="834" y="1239"/>
                  </a:lnTo>
                  <a:lnTo>
                    <a:pt x="8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104"/>
            <p:cNvSpPr/>
            <p:nvPr/>
          </p:nvSpPr>
          <p:spPr>
            <a:xfrm>
              <a:off x="1240100" y="2483300"/>
              <a:ext cx="20875" cy="31000"/>
            </a:xfrm>
            <a:custGeom>
              <a:rect b="b" l="l" r="r" t="t"/>
              <a:pathLst>
                <a:path extrusionOk="0" h="1240" w="835">
                  <a:moveTo>
                    <a:pt x="1" y="1"/>
                  </a:moveTo>
                  <a:lnTo>
                    <a:pt x="1" y="1239"/>
                  </a:lnTo>
                  <a:lnTo>
                    <a:pt x="834" y="1239"/>
                  </a:lnTo>
                  <a:lnTo>
                    <a:pt x="8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104"/>
            <p:cNvSpPr/>
            <p:nvPr/>
          </p:nvSpPr>
          <p:spPr>
            <a:xfrm>
              <a:off x="1057325" y="2449300"/>
              <a:ext cx="267950" cy="99525"/>
            </a:xfrm>
            <a:custGeom>
              <a:rect b="b" l="l" r="r" t="t"/>
              <a:pathLst>
                <a:path extrusionOk="0" h="3981" w="10718">
                  <a:moveTo>
                    <a:pt x="3716" y="718"/>
                  </a:moveTo>
                  <a:cubicBezTo>
                    <a:pt x="3882" y="742"/>
                    <a:pt x="4002" y="861"/>
                    <a:pt x="4002" y="1051"/>
                  </a:cubicBezTo>
                  <a:lnTo>
                    <a:pt x="4002" y="2932"/>
                  </a:lnTo>
                  <a:cubicBezTo>
                    <a:pt x="4002" y="3099"/>
                    <a:pt x="3882" y="3218"/>
                    <a:pt x="3716" y="3242"/>
                  </a:cubicBezTo>
                  <a:lnTo>
                    <a:pt x="2239" y="3242"/>
                  </a:lnTo>
                  <a:cubicBezTo>
                    <a:pt x="2073" y="3218"/>
                    <a:pt x="1954" y="3099"/>
                    <a:pt x="1954" y="2932"/>
                  </a:cubicBezTo>
                  <a:lnTo>
                    <a:pt x="1954" y="1051"/>
                  </a:lnTo>
                  <a:cubicBezTo>
                    <a:pt x="1954" y="861"/>
                    <a:pt x="2073" y="742"/>
                    <a:pt x="2239" y="718"/>
                  </a:cubicBezTo>
                  <a:close/>
                  <a:moveTo>
                    <a:pt x="8455" y="718"/>
                  </a:moveTo>
                  <a:cubicBezTo>
                    <a:pt x="8645" y="718"/>
                    <a:pt x="8764" y="861"/>
                    <a:pt x="8764" y="1051"/>
                  </a:cubicBezTo>
                  <a:lnTo>
                    <a:pt x="8764" y="2932"/>
                  </a:lnTo>
                  <a:cubicBezTo>
                    <a:pt x="8764" y="3099"/>
                    <a:pt x="8645" y="3242"/>
                    <a:pt x="8455" y="3242"/>
                  </a:cubicBezTo>
                  <a:lnTo>
                    <a:pt x="7002" y="3242"/>
                  </a:lnTo>
                  <a:cubicBezTo>
                    <a:pt x="6812" y="3242"/>
                    <a:pt x="6669" y="3099"/>
                    <a:pt x="6669" y="2932"/>
                  </a:cubicBezTo>
                  <a:lnTo>
                    <a:pt x="6669" y="1051"/>
                  </a:lnTo>
                  <a:cubicBezTo>
                    <a:pt x="6669" y="861"/>
                    <a:pt x="6812" y="718"/>
                    <a:pt x="7002" y="718"/>
                  </a:cubicBezTo>
                  <a:close/>
                  <a:moveTo>
                    <a:pt x="274" y="1"/>
                  </a:moveTo>
                  <a:cubicBezTo>
                    <a:pt x="123" y="1"/>
                    <a:pt x="1" y="136"/>
                    <a:pt x="1" y="313"/>
                  </a:cubicBezTo>
                  <a:lnTo>
                    <a:pt x="1" y="3647"/>
                  </a:lnTo>
                  <a:cubicBezTo>
                    <a:pt x="1" y="3814"/>
                    <a:pt x="144" y="3956"/>
                    <a:pt x="310" y="3980"/>
                  </a:cubicBezTo>
                  <a:lnTo>
                    <a:pt x="10408" y="3980"/>
                  </a:lnTo>
                  <a:cubicBezTo>
                    <a:pt x="10574" y="3980"/>
                    <a:pt x="10717" y="3837"/>
                    <a:pt x="10717" y="3647"/>
                  </a:cubicBezTo>
                  <a:lnTo>
                    <a:pt x="10717" y="313"/>
                  </a:lnTo>
                  <a:cubicBezTo>
                    <a:pt x="10717" y="136"/>
                    <a:pt x="10595" y="1"/>
                    <a:pt x="10444" y="1"/>
                  </a:cubicBezTo>
                  <a:cubicBezTo>
                    <a:pt x="10432" y="1"/>
                    <a:pt x="10420" y="2"/>
                    <a:pt x="10408" y="3"/>
                  </a:cubicBezTo>
                  <a:lnTo>
                    <a:pt x="310" y="3"/>
                  </a:lnTo>
                  <a:cubicBezTo>
                    <a:pt x="298" y="2"/>
                    <a:pt x="286" y="1"/>
                    <a:pt x="27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104"/>
            <p:cNvSpPr/>
            <p:nvPr/>
          </p:nvSpPr>
          <p:spPr>
            <a:xfrm>
              <a:off x="1096625" y="2411275"/>
              <a:ext cx="68500" cy="22050"/>
            </a:xfrm>
            <a:custGeom>
              <a:rect b="b" l="l" r="r" t="t"/>
              <a:pathLst>
                <a:path extrusionOk="0" h="882" w="2740">
                  <a:moveTo>
                    <a:pt x="310" y="0"/>
                  </a:moveTo>
                  <a:cubicBezTo>
                    <a:pt x="96" y="238"/>
                    <a:pt x="0" y="572"/>
                    <a:pt x="24" y="881"/>
                  </a:cubicBezTo>
                  <a:lnTo>
                    <a:pt x="2739" y="881"/>
                  </a:lnTo>
                  <a:cubicBezTo>
                    <a:pt x="2739" y="572"/>
                    <a:pt x="2644" y="238"/>
                    <a:pt x="2430" y="0"/>
                  </a:cubicBezTo>
                  <a:cubicBezTo>
                    <a:pt x="2144" y="298"/>
                    <a:pt x="1757" y="447"/>
                    <a:pt x="1370" y="447"/>
                  </a:cubicBezTo>
                  <a:cubicBezTo>
                    <a:pt x="983" y="447"/>
                    <a:pt x="596" y="298"/>
                    <a:pt x="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104"/>
            <p:cNvSpPr/>
            <p:nvPr/>
          </p:nvSpPr>
          <p:spPr>
            <a:xfrm>
              <a:off x="1110325" y="2364825"/>
              <a:ext cx="41700" cy="41700"/>
            </a:xfrm>
            <a:custGeom>
              <a:rect b="b" l="l" r="r" t="t"/>
              <a:pathLst>
                <a:path extrusionOk="0" h="1668" w="1668">
                  <a:moveTo>
                    <a:pt x="834" y="1"/>
                  </a:moveTo>
                  <a:cubicBezTo>
                    <a:pt x="357" y="1"/>
                    <a:pt x="0" y="382"/>
                    <a:pt x="0" y="834"/>
                  </a:cubicBezTo>
                  <a:cubicBezTo>
                    <a:pt x="0" y="1310"/>
                    <a:pt x="357" y="1668"/>
                    <a:pt x="834" y="1668"/>
                  </a:cubicBezTo>
                  <a:cubicBezTo>
                    <a:pt x="1286" y="1668"/>
                    <a:pt x="1667" y="1310"/>
                    <a:pt x="1667" y="834"/>
                  </a:cubicBezTo>
                  <a:cubicBezTo>
                    <a:pt x="1667" y="382"/>
                    <a:pt x="1286" y="1"/>
                    <a:pt x="8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104"/>
            <p:cNvSpPr/>
            <p:nvPr/>
          </p:nvSpPr>
          <p:spPr>
            <a:xfrm>
              <a:off x="1215700" y="2411275"/>
              <a:ext cx="69075" cy="22050"/>
            </a:xfrm>
            <a:custGeom>
              <a:rect b="b" l="l" r="r" t="t"/>
              <a:pathLst>
                <a:path extrusionOk="0" h="882" w="2763">
                  <a:moveTo>
                    <a:pt x="310" y="0"/>
                  </a:moveTo>
                  <a:cubicBezTo>
                    <a:pt x="119" y="238"/>
                    <a:pt x="0" y="572"/>
                    <a:pt x="24" y="881"/>
                  </a:cubicBezTo>
                  <a:lnTo>
                    <a:pt x="2739" y="881"/>
                  </a:lnTo>
                  <a:cubicBezTo>
                    <a:pt x="2763" y="572"/>
                    <a:pt x="2644" y="238"/>
                    <a:pt x="2453" y="0"/>
                  </a:cubicBezTo>
                  <a:cubicBezTo>
                    <a:pt x="2156" y="298"/>
                    <a:pt x="1769" y="447"/>
                    <a:pt x="1382" y="447"/>
                  </a:cubicBezTo>
                  <a:cubicBezTo>
                    <a:pt x="995" y="447"/>
                    <a:pt x="608" y="298"/>
                    <a:pt x="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104"/>
            <p:cNvSpPr/>
            <p:nvPr/>
          </p:nvSpPr>
          <p:spPr>
            <a:xfrm>
              <a:off x="1229400" y="2364825"/>
              <a:ext cx="41700" cy="41700"/>
            </a:xfrm>
            <a:custGeom>
              <a:rect b="b" l="l" r="r" t="t"/>
              <a:pathLst>
                <a:path extrusionOk="0" h="1668" w="1668">
                  <a:moveTo>
                    <a:pt x="834" y="1"/>
                  </a:moveTo>
                  <a:cubicBezTo>
                    <a:pt x="381" y="1"/>
                    <a:pt x="0" y="382"/>
                    <a:pt x="0" y="834"/>
                  </a:cubicBezTo>
                  <a:cubicBezTo>
                    <a:pt x="0" y="1310"/>
                    <a:pt x="381" y="1668"/>
                    <a:pt x="834" y="1668"/>
                  </a:cubicBezTo>
                  <a:cubicBezTo>
                    <a:pt x="1310" y="1668"/>
                    <a:pt x="1667" y="1310"/>
                    <a:pt x="1667" y="834"/>
                  </a:cubicBezTo>
                  <a:cubicBezTo>
                    <a:pt x="1667" y="382"/>
                    <a:pt x="1310" y="1"/>
                    <a:pt x="8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104"/>
            <p:cNvSpPr/>
            <p:nvPr/>
          </p:nvSpPr>
          <p:spPr>
            <a:xfrm>
              <a:off x="1216300" y="2564275"/>
              <a:ext cx="68475" cy="22050"/>
            </a:xfrm>
            <a:custGeom>
              <a:rect b="b" l="l" r="r" t="t"/>
              <a:pathLst>
                <a:path extrusionOk="0" h="882" w="2739">
                  <a:moveTo>
                    <a:pt x="0" y="0"/>
                  </a:moveTo>
                  <a:cubicBezTo>
                    <a:pt x="0" y="310"/>
                    <a:pt x="95" y="643"/>
                    <a:pt x="310" y="882"/>
                  </a:cubicBezTo>
                  <a:cubicBezTo>
                    <a:pt x="596" y="584"/>
                    <a:pt x="983" y="435"/>
                    <a:pt x="1370" y="435"/>
                  </a:cubicBezTo>
                  <a:cubicBezTo>
                    <a:pt x="1757" y="435"/>
                    <a:pt x="2144" y="584"/>
                    <a:pt x="2429" y="882"/>
                  </a:cubicBezTo>
                  <a:cubicBezTo>
                    <a:pt x="2644" y="643"/>
                    <a:pt x="2739" y="310"/>
                    <a:pt x="27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104"/>
            <p:cNvSpPr/>
            <p:nvPr/>
          </p:nvSpPr>
          <p:spPr>
            <a:xfrm>
              <a:off x="1229400" y="2591075"/>
              <a:ext cx="41700" cy="41700"/>
            </a:xfrm>
            <a:custGeom>
              <a:rect b="b" l="l" r="r" t="t"/>
              <a:pathLst>
                <a:path extrusionOk="0" h="1668" w="1668">
                  <a:moveTo>
                    <a:pt x="834" y="0"/>
                  </a:moveTo>
                  <a:cubicBezTo>
                    <a:pt x="381" y="0"/>
                    <a:pt x="0" y="357"/>
                    <a:pt x="0" y="834"/>
                  </a:cubicBezTo>
                  <a:cubicBezTo>
                    <a:pt x="0" y="1286"/>
                    <a:pt x="381" y="1667"/>
                    <a:pt x="834" y="1667"/>
                  </a:cubicBezTo>
                  <a:cubicBezTo>
                    <a:pt x="1310" y="1667"/>
                    <a:pt x="1667" y="1286"/>
                    <a:pt x="1667" y="834"/>
                  </a:cubicBezTo>
                  <a:cubicBezTo>
                    <a:pt x="1667" y="357"/>
                    <a:pt x="1310" y="0"/>
                    <a:pt x="8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104"/>
            <p:cNvSpPr/>
            <p:nvPr/>
          </p:nvSpPr>
          <p:spPr>
            <a:xfrm>
              <a:off x="1096625" y="2564275"/>
              <a:ext cx="69075" cy="22050"/>
            </a:xfrm>
            <a:custGeom>
              <a:rect b="b" l="l" r="r" t="t"/>
              <a:pathLst>
                <a:path extrusionOk="0" h="882" w="2763">
                  <a:moveTo>
                    <a:pt x="24" y="0"/>
                  </a:moveTo>
                  <a:cubicBezTo>
                    <a:pt x="0" y="310"/>
                    <a:pt x="120" y="643"/>
                    <a:pt x="310" y="882"/>
                  </a:cubicBezTo>
                  <a:cubicBezTo>
                    <a:pt x="608" y="584"/>
                    <a:pt x="995" y="435"/>
                    <a:pt x="1382" y="435"/>
                  </a:cubicBezTo>
                  <a:cubicBezTo>
                    <a:pt x="1769" y="435"/>
                    <a:pt x="2156" y="584"/>
                    <a:pt x="2453" y="882"/>
                  </a:cubicBezTo>
                  <a:cubicBezTo>
                    <a:pt x="2644" y="643"/>
                    <a:pt x="2763" y="310"/>
                    <a:pt x="27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104"/>
            <p:cNvSpPr/>
            <p:nvPr/>
          </p:nvSpPr>
          <p:spPr>
            <a:xfrm>
              <a:off x="1110325" y="2591075"/>
              <a:ext cx="41700" cy="41700"/>
            </a:xfrm>
            <a:custGeom>
              <a:rect b="b" l="l" r="r" t="t"/>
              <a:pathLst>
                <a:path extrusionOk="0" h="1668" w="1668">
                  <a:moveTo>
                    <a:pt x="834" y="0"/>
                  </a:moveTo>
                  <a:cubicBezTo>
                    <a:pt x="357" y="0"/>
                    <a:pt x="0" y="357"/>
                    <a:pt x="0" y="834"/>
                  </a:cubicBezTo>
                  <a:cubicBezTo>
                    <a:pt x="0" y="1286"/>
                    <a:pt x="357" y="1667"/>
                    <a:pt x="834" y="1667"/>
                  </a:cubicBezTo>
                  <a:cubicBezTo>
                    <a:pt x="1286" y="1667"/>
                    <a:pt x="1667" y="1286"/>
                    <a:pt x="1667" y="834"/>
                  </a:cubicBezTo>
                  <a:cubicBezTo>
                    <a:pt x="1667" y="357"/>
                    <a:pt x="1286" y="0"/>
                    <a:pt x="8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68" name="Google Shape;9568;p104"/>
          <p:cNvSpPr/>
          <p:nvPr/>
        </p:nvSpPr>
        <p:spPr>
          <a:xfrm>
            <a:off x="1769464" y="1768717"/>
            <a:ext cx="350425" cy="350490"/>
          </a:xfrm>
          <a:custGeom>
            <a:rect b="b" l="l" r="r" t="t"/>
            <a:pathLst>
              <a:path extrusionOk="0" h="10743" w="10741">
                <a:moveTo>
                  <a:pt x="10098" y="5266"/>
                </a:moveTo>
                <a:lnTo>
                  <a:pt x="10098" y="10100"/>
                </a:lnTo>
                <a:lnTo>
                  <a:pt x="7574" y="10100"/>
                </a:lnTo>
                <a:lnTo>
                  <a:pt x="7574" y="9457"/>
                </a:lnTo>
                <a:lnTo>
                  <a:pt x="9145" y="9457"/>
                </a:lnTo>
                <a:cubicBezTo>
                  <a:pt x="9336" y="9457"/>
                  <a:pt x="9479" y="9314"/>
                  <a:pt x="9479" y="9147"/>
                </a:cubicBezTo>
                <a:lnTo>
                  <a:pt x="9479" y="5266"/>
                </a:lnTo>
                <a:close/>
                <a:moveTo>
                  <a:pt x="5957" y="0"/>
                </a:moveTo>
                <a:cubicBezTo>
                  <a:pt x="5540" y="0"/>
                  <a:pt x="5540" y="624"/>
                  <a:pt x="5957" y="624"/>
                </a:cubicBezTo>
                <a:cubicBezTo>
                  <a:pt x="5972" y="624"/>
                  <a:pt x="5986" y="623"/>
                  <a:pt x="6002" y="622"/>
                </a:cubicBezTo>
                <a:lnTo>
                  <a:pt x="10098" y="622"/>
                </a:lnTo>
                <a:lnTo>
                  <a:pt x="10098" y="4623"/>
                </a:lnTo>
                <a:lnTo>
                  <a:pt x="9455" y="4623"/>
                </a:lnTo>
                <a:lnTo>
                  <a:pt x="9455" y="4099"/>
                </a:lnTo>
                <a:cubicBezTo>
                  <a:pt x="9443" y="3908"/>
                  <a:pt x="9300" y="3813"/>
                  <a:pt x="9154" y="3813"/>
                </a:cubicBezTo>
                <a:cubicBezTo>
                  <a:pt x="9008" y="3813"/>
                  <a:pt x="8860" y="3908"/>
                  <a:pt x="8836" y="4099"/>
                </a:cubicBezTo>
                <a:lnTo>
                  <a:pt x="8836" y="6504"/>
                </a:lnTo>
                <a:lnTo>
                  <a:pt x="8217" y="6504"/>
                </a:lnTo>
                <a:lnTo>
                  <a:pt x="8217" y="5980"/>
                </a:lnTo>
                <a:cubicBezTo>
                  <a:pt x="8240" y="5754"/>
                  <a:pt x="8068" y="5641"/>
                  <a:pt x="7895" y="5641"/>
                </a:cubicBezTo>
                <a:cubicBezTo>
                  <a:pt x="7722" y="5641"/>
                  <a:pt x="7550" y="5754"/>
                  <a:pt x="7574" y="5980"/>
                </a:cubicBezTo>
                <a:lnTo>
                  <a:pt x="7574" y="7576"/>
                </a:lnTo>
                <a:lnTo>
                  <a:pt x="7359" y="7576"/>
                </a:lnTo>
                <a:cubicBezTo>
                  <a:pt x="7312" y="6980"/>
                  <a:pt x="7002" y="6409"/>
                  <a:pt x="6526" y="6075"/>
                </a:cubicBezTo>
                <a:cubicBezTo>
                  <a:pt x="6204" y="6385"/>
                  <a:pt x="5788" y="6540"/>
                  <a:pt x="5371" y="6540"/>
                </a:cubicBezTo>
                <a:cubicBezTo>
                  <a:pt x="4954" y="6540"/>
                  <a:pt x="4537" y="6385"/>
                  <a:pt x="4216" y="6075"/>
                </a:cubicBezTo>
                <a:cubicBezTo>
                  <a:pt x="3716" y="6409"/>
                  <a:pt x="3406" y="6980"/>
                  <a:pt x="3382" y="7576"/>
                </a:cubicBezTo>
                <a:lnTo>
                  <a:pt x="3144" y="7576"/>
                </a:lnTo>
                <a:lnTo>
                  <a:pt x="3144" y="4932"/>
                </a:lnTo>
                <a:cubicBezTo>
                  <a:pt x="3144" y="4730"/>
                  <a:pt x="2989" y="4629"/>
                  <a:pt x="2835" y="4629"/>
                </a:cubicBezTo>
                <a:cubicBezTo>
                  <a:pt x="2680" y="4629"/>
                  <a:pt x="2525" y="4730"/>
                  <a:pt x="2525" y="4932"/>
                </a:cubicBezTo>
                <a:lnTo>
                  <a:pt x="2525" y="7885"/>
                </a:lnTo>
                <a:cubicBezTo>
                  <a:pt x="2501" y="8076"/>
                  <a:pt x="2644" y="8219"/>
                  <a:pt x="2835" y="8219"/>
                </a:cubicBezTo>
                <a:lnTo>
                  <a:pt x="7883" y="8219"/>
                </a:lnTo>
                <a:cubicBezTo>
                  <a:pt x="8074" y="8219"/>
                  <a:pt x="8217" y="8076"/>
                  <a:pt x="8193" y="7885"/>
                </a:cubicBezTo>
                <a:lnTo>
                  <a:pt x="8193" y="7147"/>
                </a:lnTo>
                <a:lnTo>
                  <a:pt x="8836" y="7147"/>
                </a:lnTo>
                <a:lnTo>
                  <a:pt x="8836" y="8838"/>
                </a:lnTo>
                <a:lnTo>
                  <a:pt x="4121" y="8838"/>
                </a:lnTo>
                <a:cubicBezTo>
                  <a:pt x="4105" y="8836"/>
                  <a:pt x="4090" y="8835"/>
                  <a:pt x="4076" y="8835"/>
                </a:cubicBezTo>
                <a:cubicBezTo>
                  <a:pt x="3652" y="8835"/>
                  <a:pt x="3659" y="9481"/>
                  <a:pt x="4097" y="9481"/>
                </a:cubicBezTo>
                <a:cubicBezTo>
                  <a:pt x="4105" y="9481"/>
                  <a:pt x="4113" y="9481"/>
                  <a:pt x="4121" y="9481"/>
                </a:cubicBezTo>
                <a:lnTo>
                  <a:pt x="6931" y="9481"/>
                </a:lnTo>
                <a:lnTo>
                  <a:pt x="6931" y="10100"/>
                </a:lnTo>
                <a:lnTo>
                  <a:pt x="644" y="10100"/>
                </a:lnTo>
                <a:lnTo>
                  <a:pt x="644" y="3170"/>
                </a:lnTo>
                <a:lnTo>
                  <a:pt x="1263" y="3170"/>
                </a:lnTo>
                <a:lnTo>
                  <a:pt x="1263" y="9147"/>
                </a:lnTo>
                <a:cubicBezTo>
                  <a:pt x="1263" y="9324"/>
                  <a:pt x="1385" y="9460"/>
                  <a:pt x="1536" y="9460"/>
                </a:cubicBezTo>
                <a:cubicBezTo>
                  <a:pt x="1548" y="9460"/>
                  <a:pt x="1560" y="9459"/>
                  <a:pt x="1572" y="9457"/>
                </a:cubicBezTo>
                <a:lnTo>
                  <a:pt x="2858" y="9457"/>
                </a:lnTo>
                <a:cubicBezTo>
                  <a:pt x="3239" y="9433"/>
                  <a:pt x="3239" y="8862"/>
                  <a:pt x="2858" y="8838"/>
                </a:cubicBezTo>
                <a:lnTo>
                  <a:pt x="1882" y="8838"/>
                </a:lnTo>
                <a:lnTo>
                  <a:pt x="1882" y="1884"/>
                </a:lnTo>
                <a:lnTo>
                  <a:pt x="5049" y="1884"/>
                </a:lnTo>
                <a:lnTo>
                  <a:pt x="5049" y="2527"/>
                </a:lnTo>
                <a:lnTo>
                  <a:pt x="2835" y="2527"/>
                </a:lnTo>
                <a:cubicBezTo>
                  <a:pt x="2821" y="2525"/>
                  <a:pt x="2807" y="2524"/>
                  <a:pt x="2793" y="2524"/>
                </a:cubicBezTo>
                <a:cubicBezTo>
                  <a:pt x="2624" y="2524"/>
                  <a:pt x="2503" y="2660"/>
                  <a:pt x="2525" y="2837"/>
                </a:cubicBezTo>
                <a:lnTo>
                  <a:pt x="2525" y="3694"/>
                </a:lnTo>
                <a:cubicBezTo>
                  <a:pt x="2525" y="3896"/>
                  <a:pt x="2680" y="3997"/>
                  <a:pt x="2835" y="3997"/>
                </a:cubicBezTo>
                <a:cubicBezTo>
                  <a:pt x="2989" y="3997"/>
                  <a:pt x="3144" y="3896"/>
                  <a:pt x="3144" y="3694"/>
                </a:cubicBezTo>
                <a:lnTo>
                  <a:pt x="3144" y="3146"/>
                </a:lnTo>
                <a:lnTo>
                  <a:pt x="7574" y="3146"/>
                </a:lnTo>
                <a:lnTo>
                  <a:pt x="7574" y="4742"/>
                </a:lnTo>
                <a:cubicBezTo>
                  <a:pt x="7550" y="4968"/>
                  <a:pt x="7722" y="5081"/>
                  <a:pt x="7895" y="5081"/>
                </a:cubicBezTo>
                <a:cubicBezTo>
                  <a:pt x="8068" y="5081"/>
                  <a:pt x="8240" y="4968"/>
                  <a:pt x="8217" y="4742"/>
                </a:cubicBezTo>
                <a:lnTo>
                  <a:pt x="8217" y="2837"/>
                </a:lnTo>
                <a:cubicBezTo>
                  <a:pt x="8217" y="2660"/>
                  <a:pt x="8094" y="2524"/>
                  <a:pt x="7943" y="2524"/>
                </a:cubicBezTo>
                <a:cubicBezTo>
                  <a:pt x="7931" y="2524"/>
                  <a:pt x="7919" y="2525"/>
                  <a:pt x="7907" y="2527"/>
                </a:cubicBezTo>
                <a:lnTo>
                  <a:pt x="5668" y="2527"/>
                </a:lnTo>
                <a:lnTo>
                  <a:pt x="5668" y="1884"/>
                </a:lnTo>
                <a:lnTo>
                  <a:pt x="8836" y="1884"/>
                </a:lnTo>
                <a:lnTo>
                  <a:pt x="8836" y="2860"/>
                </a:lnTo>
                <a:cubicBezTo>
                  <a:pt x="8812" y="3087"/>
                  <a:pt x="8979" y="3200"/>
                  <a:pt x="9148" y="3200"/>
                </a:cubicBezTo>
                <a:cubicBezTo>
                  <a:pt x="9318" y="3200"/>
                  <a:pt x="9491" y="3087"/>
                  <a:pt x="9479" y="2860"/>
                </a:cubicBezTo>
                <a:lnTo>
                  <a:pt x="9479" y="1574"/>
                </a:lnTo>
                <a:cubicBezTo>
                  <a:pt x="9479" y="1408"/>
                  <a:pt x="9336" y="1265"/>
                  <a:pt x="9145" y="1265"/>
                </a:cubicBezTo>
                <a:lnTo>
                  <a:pt x="1572" y="1265"/>
                </a:lnTo>
                <a:cubicBezTo>
                  <a:pt x="1560" y="1263"/>
                  <a:pt x="1548" y="1262"/>
                  <a:pt x="1536" y="1262"/>
                </a:cubicBezTo>
                <a:cubicBezTo>
                  <a:pt x="1385" y="1262"/>
                  <a:pt x="1263" y="1398"/>
                  <a:pt x="1263" y="1574"/>
                </a:cubicBezTo>
                <a:lnTo>
                  <a:pt x="1263" y="2527"/>
                </a:lnTo>
                <a:lnTo>
                  <a:pt x="644" y="2527"/>
                </a:lnTo>
                <a:lnTo>
                  <a:pt x="644" y="622"/>
                </a:lnTo>
                <a:lnTo>
                  <a:pt x="4740" y="622"/>
                </a:lnTo>
                <a:cubicBezTo>
                  <a:pt x="5121" y="598"/>
                  <a:pt x="5121" y="50"/>
                  <a:pt x="4740" y="3"/>
                </a:cubicBezTo>
                <a:lnTo>
                  <a:pt x="310" y="3"/>
                </a:lnTo>
                <a:cubicBezTo>
                  <a:pt x="143" y="3"/>
                  <a:pt x="1" y="146"/>
                  <a:pt x="1" y="312"/>
                </a:cubicBezTo>
                <a:lnTo>
                  <a:pt x="1" y="10433"/>
                </a:lnTo>
                <a:cubicBezTo>
                  <a:pt x="1" y="10600"/>
                  <a:pt x="143" y="10743"/>
                  <a:pt x="310" y="10743"/>
                </a:cubicBezTo>
                <a:lnTo>
                  <a:pt x="10408" y="10743"/>
                </a:lnTo>
                <a:cubicBezTo>
                  <a:pt x="10574" y="10743"/>
                  <a:pt x="10717" y="10600"/>
                  <a:pt x="10717" y="10433"/>
                </a:cubicBezTo>
                <a:lnTo>
                  <a:pt x="10717" y="336"/>
                </a:lnTo>
                <a:cubicBezTo>
                  <a:pt x="10741" y="146"/>
                  <a:pt x="10598" y="3"/>
                  <a:pt x="10408" y="3"/>
                </a:cubicBezTo>
                <a:lnTo>
                  <a:pt x="6002" y="3"/>
                </a:lnTo>
                <a:cubicBezTo>
                  <a:pt x="5986" y="1"/>
                  <a:pt x="5972" y="0"/>
                  <a:pt x="595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104"/>
          <p:cNvSpPr/>
          <p:nvPr/>
        </p:nvSpPr>
        <p:spPr>
          <a:xfrm>
            <a:off x="1910110" y="1893084"/>
            <a:ext cx="68382" cy="68415"/>
          </a:xfrm>
          <a:custGeom>
            <a:rect b="b" l="l" r="r" t="t"/>
            <a:pathLst>
              <a:path extrusionOk="0" h="2097" w="2096">
                <a:moveTo>
                  <a:pt x="1048" y="1"/>
                </a:moveTo>
                <a:cubicBezTo>
                  <a:pt x="476" y="1"/>
                  <a:pt x="0" y="477"/>
                  <a:pt x="0" y="1049"/>
                </a:cubicBezTo>
                <a:cubicBezTo>
                  <a:pt x="0" y="1620"/>
                  <a:pt x="476" y="2097"/>
                  <a:pt x="1048" y="2097"/>
                </a:cubicBezTo>
                <a:cubicBezTo>
                  <a:pt x="1643" y="2097"/>
                  <a:pt x="2096" y="1620"/>
                  <a:pt x="2096" y="1049"/>
                </a:cubicBezTo>
                <a:cubicBezTo>
                  <a:pt x="2096" y="477"/>
                  <a:pt x="1643"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104"/>
          <p:cNvSpPr/>
          <p:nvPr/>
        </p:nvSpPr>
        <p:spPr>
          <a:xfrm>
            <a:off x="2520556" y="1769076"/>
            <a:ext cx="363867" cy="349642"/>
          </a:xfrm>
          <a:custGeom>
            <a:rect b="b" l="l" r="r" t="t"/>
            <a:pathLst>
              <a:path extrusionOk="0" h="10717" w="11153">
                <a:moveTo>
                  <a:pt x="2999" y="1"/>
                </a:moveTo>
                <a:cubicBezTo>
                  <a:pt x="2911" y="1"/>
                  <a:pt x="2818" y="13"/>
                  <a:pt x="2722" y="39"/>
                </a:cubicBezTo>
                <a:cubicBezTo>
                  <a:pt x="1698" y="301"/>
                  <a:pt x="1817" y="1802"/>
                  <a:pt x="2889" y="1873"/>
                </a:cubicBezTo>
                <a:lnTo>
                  <a:pt x="3079" y="2659"/>
                </a:lnTo>
                <a:cubicBezTo>
                  <a:pt x="2984" y="2730"/>
                  <a:pt x="2889" y="2826"/>
                  <a:pt x="2817" y="2945"/>
                </a:cubicBezTo>
                <a:lnTo>
                  <a:pt x="2031" y="2730"/>
                </a:lnTo>
                <a:cubicBezTo>
                  <a:pt x="1969" y="2177"/>
                  <a:pt x="1527" y="1882"/>
                  <a:pt x="1085" y="1882"/>
                </a:cubicBezTo>
                <a:cubicBezTo>
                  <a:pt x="691" y="1882"/>
                  <a:pt x="297" y="2117"/>
                  <a:pt x="174" y="2611"/>
                </a:cubicBezTo>
                <a:cubicBezTo>
                  <a:pt x="1" y="3288"/>
                  <a:pt x="545" y="3777"/>
                  <a:pt x="1099" y="3777"/>
                </a:cubicBezTo>
                <a:cubicBezTo>
                  <a:pt x="1384" y="3777"/>
                  <a:pt x="1671" y="3648"/>
                  <a:pt x="1865" y="3349"/>
                </a:cubicBezTo>
                <a:lnTo>
                  <a:pt x="2674" y="3540"/>
                </a:lnTo>
                <a:cubicBezTo>
                  <a:pt x="2698" y="4040"/>
                  <a:pt x="3103" y="4397"/>
                  <a:pt x="3603" y="4397"/>
                </a:cubicBezTo>
                <a:cubicBezTo>
                  <a:pt x="3746" y="4397"/>
                  <a:pt x="3889" y="4373"/>
                  <a:pt x="4008" y="4302"/>
                </a:cubicBezTo>
                <a:lnTo>
                  <a:pt x="4508" y="4802"/>
                </a:lnTo>
                <a:cubicBezTo>
                  <a:pt x="4413" y="4969"/>
                  <a:pt x="4365" y="5159"/>
                  <a:pt x="4365" y="5350"/>
                </a:cubicBezTo>
                <a:lnTo>
                  <a:pt x="2031" y="5945"/>
                </a:lnTo>
                <a:cubicBezTo>
                  <a:pt x="1827" y="5655"/>
                  <a:pt x="1543" y="5530"/>
                  <a:pt x="1263" y="5530"/>
                </a:cubicBezTo>
                <a:cubicBezTo>
                  <a:pt x="696" y="5530"/>
                  <a:pt x="149" y="6045"/>
                  <a:pt x="341" y="6731"/>
                </a:cubicBezTo>
                <a:cubicBezTo>
                  <a:pt x="471" y="7199"/>
                  <a:pt x="856" y="7419"/>
                  <a:pt x="1242" y="7419"/>
                </a:cubicBezTo>
                <a:cubicBezTo>
                  <a:pt x="1700" y="7419"/>
                  <a:pt x="2159" y="7109"/>
                  <a:pt x="2198" y="6541"/>
                </a:cubicBezTo>
                <a:lnTo>
                  <a:pt x="4437" y="5945"/>
                </a:lnTo>
                <a:lnTo>
                  <a:pt x="2198" y="8184"/>
                </a:lnTo>
                <a:cubicBezTo>
                  <a:pt x="2079" y="8136"/>
                  <a:pt x="1936" y="8089"/>
                  <a:pt x="1793" y="8089"/>
                </a:cubicBezTo>
                <a:cubicBezTo>
                  <a:pt x="960" y="8089"/>
                  <a:pt x="531" y="9113"/>
                  <a:pt x="1126" y="9708"/>
                </a:cubicBezTo>
                <a:cubicBezTo>
                  <a:pt x="1318" y="9900"/>
                  <a:pt x="1554" y="9985"/>
                  <a:pt x="1787" y="9985"/>
                </a:cubicBezTo>
                <a:cubicBezTo>
                  <a:pt x="2275" y="9985"/>
                  <a:pt x="2746" y="9606"/>
                  <a:pt x="2746" y="9041"/>
                </a:cubicBezTo>
                <a:cubicBezTo>
                  <a:pt x="2746" y="8898"/>
                  <a:pt x="2698" y="8755"/>
                  <a:pt x="2651" y="8636"/>
                </a:cubicBezTo>
                <a:lnTo>
                  <a:pt x="4889" y="6398"/>
                </a:lnTo>
                <a:lnTo>
                  <a:pt x="4889" y="6398"/>
                </a:lnTo>
                <a:lnTo>
                  <a:pt x="4294" y="8636"/>
                </a:lnTo>
                <a:cubicBezTo>
                  <a:pt x="3222" y="8708"/>
                  <a:pt x="3079" y="10208"/>
                  <a:pt x="4103" y="10494"/>
                </a:cubicBezTo>
                <a:cubicBezTo>
                  <a:pt x="4199" y="10520"/>
                  <a:pt x="4291" y="10533"/>
                  <a:pt x="4379" y="10533"/>
                </a:cubicBezTo>
                <a:cubicBezTo>
                  <a:pt x="5234" y="10533"/>
                  <a:pt x="5688" y="9364"/>
                  <a:pt x="4889" y="8803"/>
                </a:cubicBezTo>
                <a:lnTo>
                  <a:pt x="5508" y="6493"/>
                </a:lnTo>
                <a:cubicBezTo>
                  <a:pt x="5699" y="6493"/>
                  <a:pt x="5889" y="6445"/>
                  <a:pt x="6056" y="6350"/>
                </a:cubicBezTo>
                <a:lnTo>
                  <a:pt x="6556" y="6850"/>
                </a:lnTo>
                <a:cubicBezTo>
                  <a:pt x="6270" y="7422"/>
                  <a:pt x="6651" y="8112"/>
                  <a:pt x="7318" y="8184"/>
                </a:cubicBezTo>
                <a:lnTo>
                  <a:pt x="7509" y="8970"/>
                </a:lnTo>
                <a:cubicBezTo>
                  <a:pt x="6703" y="9514"/>
                  <a:pt x="7132" y="10717"/>
                  <a:pt x="8014" y="10717"/>
                </a:cubicBezTo>
                <a:cubicBezTo>
                  <a:pt x="8096" y="10717"/>
                  <a:pt x="8182" y="10707"/>
                  <a:pt x="8271" y="10684"/>
                </a:cubicBezTo>
                <a:cubicBezTo>
                  <a:pt x="9295" y="10422"/>
                  <a:pt x="9176" y="8898"/>
                  <a:pt x="8104" y="8827"/>
                </a:cubicBezTo>
                <a:lnTo>
                  <a:pt x="7914" y="8041"/>
                </a:lnTo>
                <a:cubicBezTo>
                  <a:pt x="8033" y="7969"/>
                  <a:pt x="8104" y="7874"/>
                  <a:pt x="8176" y="7755"/>
                </a:cubicBezTo>
                <a:lnTo>
                  <a:pt x="8961" y="7969"/>
                </a:lnTo>
                <a:cubicBezTo>
                  <a:pt x="9023" y="8495"/>
                  <a:pt x="9467" y="8820"/>
                  <a:pt x="9921" y="8820"/>
                </a:cubicBezTo>
                <a:cubicBezTo>
                  <a:pt x="10165" y="8820"/>
                  <a:pt x="10413" y="8726"/>
                  <a:pt x="10605" y="8517"/>
                </a:cubicBezTo>
                <a:cubicBezTo>
                  <a:pt x="11152" y="7898"/>
                  <a:pt x="10724" y="6922"/>
                  <a:pt x="9914" y="6922"/>
                </a:cubicBezTo>
                <a:lnTo>
                  <a:pt x="9914" y="6945"/>
                </a:lnTo>
                <a:cubicBezTo>
                  <a:pt x="9604" y="6945"/>
                  <a:pt x="9295" y="7088"/>
                  <a:pt x="9128" y="7374"/>
                </a:cubicBezTo>
                <a:lnTo>
                  <a:pt x="8342" y="7160"/>
                </a:lnTo>
                <a:cubicBezTo>
                  <a:pt x="8295" y="6683"/>
                  <a:pt x="7890" y="6302"/>
                  <a:pt x="7390" y="6302"/>
                </a:cubicBezTo>
                <a:cubicBezTo>
                  <a:pt x="7247" y="6302"/>
                  <a:pt x="7128" y="6350"/>
                  <a:pt x="6985" y="6398"/>
                </a:cubicBezTo>
                <a:lnTo>
                  <a:pt x="6509" y="5921"/>
                </a:lnTo>
                <a:cubicBezTo>
                  <a:pt x="6604" y="5755"/>
                  <a:pt x="6651" y="5564"/>
                  <a:pt x="6651" y="5374"/>
                </a:cubicBezTo>
                <a:lnTo>
                  <a:pt x="8961" y="4754"/>
                </a:lnTo>
                <a:cubicBezTo>
                  <a:pt x="9158" y="5037"/>
                  <a:pt x="9440" y="5159"/>
                  <a:pt x="9719" y="5159"/>
                </a:cubicBezTo>
                <a:cubicBezTo>
                  <a:pt x="10287" y="5159"/>
                  <a:pt x="10844" y="4655"/>
                  <a:pt x="10652" y="3969"/>
                </a:cubicBezTo>
                <a:cubicBezTo>
                  <a:pt x="10521" y="3497"/>
                  <a:pt x="10132" y="3273"/>
                  <a:pt x="9743" y="3273"/>
                </a:cubicBezTo>
                <a:cubicBezTo>
                  <a:pt x="9288" y="3273"/>
                  <a:pt x="8833" y="3581"/>
                  <a:pt x="8795" y="4159"/>
                </a:cubicBezTo>
                <a:lnTo>
                  <a:pt x="6556" y="4754"/>
                </a:lnTo>
                <a:lnTo>
                  <a:pt x="8795" y="2516"/>
                </a:lnTo>
                <a:cubicBezTo>
                  <a:pt x="8914" y="2564"/>
                  <a:pt x="9057" y="2587"/>
                  <a:pt x="9200" y="2587"/>
                </a:cubicBezTo>
                <a:cubicBezTo>
                  <a:pt x="10033" y="2587"/>
                  <a:pt x="10462" y="1587"/>
                  <a:pt x="9866" y="992"/>
                </a:cubicBezTo>
                <a:cubicBezTo>
                  <a:pt x="9675" y="800"/>
                  <a:pt x="9438" y="715"/>
                  <a:pt x="9206" y="715"/>
                </a:cubicBezTo>
                <a:cubicBezTo>
                  <a:pt x="8718" y="715"/>
                  <a:pt x="8247" y="1094"/>
                  <a:pt x="8247" y="1659"/>
                </a:cubicBezTo>
                <a:cubicBezTo>
                  <a:pt x="8247" y="1802"/>
                  <a:pt x="8295" y="1921"/>
                  <a:pt x="8342" y="2063"/>
                </a:cubicBezTo>
                <a:lnTo>
                  <a:pt x="6104" y="4302"/>
                </a:lnTo>
                <a:lnTo>
                  <a:pt x="6699" y="2040"/>
                </a:lnTo>
                <a:cubicBezTo>
                  <a:pt x="7771" y="1968"/>
                  <a:pt x="7914" y="468"/>
                  <a:pt x="6890" y="182"/>
                </a:cubicBezTo>
                <a:cubicBezTo>
                  <a:pt x="6795" y="156"/>
                  <a:pt x="6705" y="144"/>
                  <a:pt x="6618" y="144"/>
                </a:cubicBezTo>
                <a:cubicBezTo>
                  <a:pt x="5760" y="144"/>
                  <a:pt x="5304" y="1332"/>
                  <a:pt x="6104" y="1873"/>
                </a:cubicBezTo>
                <a:lnTo>
                  <a:pt x="5485" y="4207"/>
                </a:lnTo>
                <a:cubicBezTo>
                  <a:pt x="5294" y="4207"/>
                  <a:pt x="5104" y="4254"/>
                  <a:pt x="4937" y="4350"/>
                </a:cubicBezTo>
                <a:lnTo>
                  <a:pt x="4437" y="3873"/>
                </a:lnTo>
                <a:cubicBezTo>
                  <a:pt x="4508" y="3730"/>
                  <a:pt x="4532" y="3588"/>
                  <a:pt x="4532" y="3469"/>
                </a:cubicBezTo>
                <a:cubicBezTo>
                  <a:pt x="4532" y="2968"/>
                  <a:pt x="4151" y="2564"/>
                  <a:pt x="3675" y="2516"/>
                </a:cubicBezTo>
                <a:lnTo>
                  <a:pt x="3484" y="1730"/>
                </a:lnTo>
                <a:cubicBezTo>
                  <a:pt x="4284" y="1189"/>
                  <a:pt x="3867" y="1"/>
                  <a:pt x="299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71" name="Google Shape;9571;p104"/>
          <p:cNvGrpSpPr/>
          <p:nvPr/>
        </p:nvGrpSpPr>
        <p:grpSpPr>
          <a:xfrm>
            <a:off x="3306264" y="1769565"/>
            <a:ext cx="298388" cy="349642"/>
            <a:chOff x="2813050" y="2365425"/>
            <a:chExt cx="228650" cy="267925"/>
          </a:xfrm>
        </p:grpSpPr>
        <p:sp>
          <p:nvSpPr>
            <p:cNvPr id="9572" name="Google Shape;9572;p104"/>
            <p:cNvSpPr/>
            <p:nvPr/>
          </p:nvSpPr>
          <p:spPr>
            <a:xfrm>
              <a:off x="2919625" y="2365425"/>
              <a:ext cx="15500" cy="30975"/>
            </a:xfrm>
            <a:custGeom>
              <a:rect b="b" l="l" r="r" t="t"/>
              <a:pathLst>
                <a:path extrusionOk="0" h="1239" w="620">
                  <a:moveTo>
                    <a:pt x="310" y="0"/>
                  </a:moveTo>
                  <a:cubicBezTo>
                    <a:pt x="161" y="0"/>
                    <a:pt x="12" y="96"/>
                    <a:pt x="0" y="286"/>
                  </a:cubicBezTo>
                  <a:lnTo>
                    <a:pt x="0" y="929"/>
                  </a:lnTo>
                  <a:cubicBezTo>
                    <a:pt x="0" y="1096"/>
                    <a:pt x="143" y="1239"/>
                    <a:pt x="310" y="1239"/>
                  </a:cubicBezTo>
                  <a:cubicBezTo>
                    <a:pt x="477" y="1239"/>
                    <a:pt x="620" y="1096"/>
                    <a:pt x="620" y="929"/>
                  </a:cubicBezTo>
                  <a:lnTo>
                    <a:pt x="620" y="286"/>
                  </a:lnTo>
                  <a:cubicBezTo>
                    <a:pt x="608" y="96"/>
                    <a:pt x="459" y="0"/>
                    <a:pt x="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104"/>
            <p:cNvSpPr/>
            <p:nvPr/>
          </p:nvSpPr>
          <p:spPr>
            <a:xfrm>
              <a:off x="3008325" y="2469025"/>
              <a:ext cx="33375" cy="16100"/>
            </a:xfrm>
            <a:custGeom>
              <a:rect b="b" l="l" r="r" t="t"/>
              <a:pathLst>
                <a:path extrusionOk="0" h="644" w="1335">
                  <a:moveTo>
                    <a:pt x="310" y="0"/>
                  </a:moveTo>
                  <a:cubicBezTo>
                    <a:pt x="144" y="0"/>
                    <a:pt x="1" y="143"/>
                    <a:pt x="1" y="334"/>
                  </a:cubicBezTo>
                  <a:cubicBezTo>
                    <a:pt x="25" y="500"/>
                    <a:pt x="144" y="643"/>
                    <a:pt x="310" y="643"/>
                  </a:cubicBezTo>
                  <a:lnTo>
                    <a:pt x="953" y="643"/>
                  </a:lnTo>
                  <a:cubicBezTo>
                    <a:pt x="1334" y="595"/>
                    <a:pt x="1334" y="48"/>
                    <a:pt x="9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104"/>
            <p:cNvSpPr/>
            <p:nvPr/>
          </p:nvSpPr>
          <p:spPr>
            <a:xfrm>
              <a:off x="2813050" y="2469550"/>
              <a:ext cx="36575" cy="15625"/>
            </a:xfrm>
            <a:custGeom>
              <a:rect b="b" l="l" r="r" t="t"/>
              <a:pathLst>
                <a:path extrusionOk="0" h="625" w="1463">
                  <a:moveTo>
                    <a:pt x="1067" y="1"/>
                  </a:moveTo>
                  <a:cubicBezTo>
                    <a:pt x="1053" y="1"/>
                    <a:pt x="1039" y="1"/>
                    <a:pt x="1025" y="3"/>
                  </a:cubicBezTo>
                  <a:lnTo>
                    <a:pt x="382" y="3"/>
                  </a:lnTo>
                  <a:cubicBezTo>
                    <a:pt x="1" y="27"/>
                    <a:pt x="1" y="598"/>
                    <a:pt x="382" y="622"/>
                  </a:cubicBezTo>
                  <a:lnTo>
                    <a:pt x="1025" y="622"/>
                  </a:lnTo>
                  <a:cubicBezTo>
                    <a:pt x="1039" y="624"/>
                    <a:pt x="1053" y="624"/>
                    <a:pt x="1067" y="624"/>
                  </a:cubicBezTo>
                  <a:cubicBezTo>
                    <a:pt x="1463" y="624"/>
                    <a:pt x="1463" y="1"/>
                    <a:pt x="10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104"/>
            <p:cNvSpPr/>
            <p:nvPr/>
          </p:nvSpPr>
          <p:spPr>
            <a:xfrm>
              <a:off x="2992450" y="2417175"/>
              <a:ext cx="37100" cy="23900"/>
            </a:xfrm>
            <a:custGeom>
              <a:rect b="b" l="l" r="r" t="t"/>
              <a:pathLst>
                <a:path extrusionOk="0" h="956" w="1484">
                  <a:moveTo>
                    <a:pt x="1038" y="1"/>
                  </a:moveTo>
                  <a:cubicBezTo>
                    <a:pt x="987" y="1"/>
                    <a:pt x="931" y="16"/>
                    <a:pt x="874" y="50"/>
                  </a:cubicBezTo>
                  <a:lnTo>
                    <a:pt x="326" y="360"/>
                  </a:lnTo>
                  <a:cubicBezTo>
                    <a:pt x="1" y="499"/>
                    <a:pt x="129" y="956"/>
                    <a:pt x="445" y="956"/>
                  </a:cubicBezTo>
                  <a:cubicBezTo>
                    <a:pt x="453" y="956"/>
                    <a:pt x="461" y="955"/>
                    <a:pt x="469" y="955"/>
                  </a:cubicBezTo>
                  <a:cubicBezTo>
                    <a:pt x="541" y="955"/>
                    <a:pt x="588" y="931"/>
                    <a:pt x="636" y="907"/>
                  </a:cubicBezTo>
                  <a:lnTo>
                    <a:pt x="1184" y="574"/>
                  </a:lnTo>
                  <a:cubicBezTo>
                    <a:pt x="1484" y="414"/>
                    <a:pt x="1313" y="1"/>
                    <a:pt x="103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104"/>
            <p:cNvSpPr/>
            <p:nvPr/>
          </p:nvSpPr>
          <p:spPr>
            <a:xfrm>
              <a:off x="2963075" y="2379100"/>
              <a:ext cx="26150" cy="29100"/>
            </a:xfrm>
            <a:custGeom>
              <a:rect b="b" l="l" r="r" t="t"/>
              <a:pathLst>
                <a:path extrusionOk="0" h="1164" w="1046">
                  <a:moveTo>
                    <a:pt x="640" y="1"/>
                  </a:moveTo>
                  <a:cubicBezTo>
                    <a:pt x="549" y="1"/>
                    <a:pt x="454" y="43"/>
                    <a:pt x="382" y="144"/>
                  </a:cubicBezTo>
                  <a:lnTo>
                    <a:pt x="72" y="692"/>
                  </a:lnTo>
                  <a:cubicBezTo>
                    <a:pt x="1" y="835"/>
                    <a:pt x="49" y="1025"/>
                    <a:pt x="191" y="1120"/>
                  </a:cubicBezTo>
                  <a:cubicBezTo>
                    <a:pt x="236" y="1150"/>
                    <a:pt x="288" y="1164"/>
                    <a:pt x="340" y="1164"/>
                  </a:cubicBezTo>
                  <a:cubicBezTo>
                    <a:pt x="455" y="1164"/>
                    <a:pt x="571" y="1099"/>
                    <a:pt x="620" y="1001"/>
                  </a:cubicBezTo>
                  <a:lnTo>
                    <a:pt x="930" y="454"/>
                  </a:lnTo>
                  <a:cubicBezTo>
                    <a:pt x="1046" y="221"/>
                    <a:pt x="850" y="1"/>
                    <a:pt x="64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104"/>
            <p:cNvSpPr/>
            <p:nvPr/>
          </p:nvSpPr>
          <p:spPr>
            <a:xfrm>
              <a:off x="2865100" y="2379100"/>
              <a:ext cx="26575" cy="29225"/>
            </a:xfrm>
            <a:custGeom>
              <a:rect b="b" l="l" r="r" t="t"/>
              <a:pathLst>
                <a:path extrusionOk="0" h="1169" w="1063">
                  <a:moveTo>
                    <a:pt x="418" y="1"/>
                  </a:moveTo>
                  <a:cubicBezTo>
                    <a:pt x="203" y="1"/>
                    <a:pt x="1" y="221"/>
                    <a:pt x="133" y="454"/>
                  </a:cubicBezTo>
                  <a:lnTo>
                    <a:pt x="443" y="1001"/>
                  </a:lnTo>
                  <a:cubicBezTo>
                    <a:pt x="491" y="1097"/>
                    <a:pt x="610" y="1168"/>
                    <a:pt x="705" y="1168"/>
                  </a:cubicBezTo>
                  <a:cubicBezTo>
                    <a:pt x="776" y="1168"/>
                    <a:pt x="824" y="1144"/>
                    <a:pt x="872" y="1120"/>
                  </a:cubicBezTo>
                  <a:cubicBezTo>
                    <a:pt x="1015" y="1025"/>
                    <a:pt x="1062" y="835"/>
                    <a:pt x="991" y="692"/>
                  </a:cubicBezTo>
                  <a:lnTo>
                    <a:pt x="681" y="144"/>
                  </a:lnTo>
                  <a:cubicBezTo>
                    <a:pt x="609" y="43"/>
                    <a:pt x="512" y="1"/>
                    <a:pt x="41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104"/>
            <p:cNvSpPr/>
            <p:nvPr/>
          </p:nvSpPr>
          <p:spPr>
            <a:xfrm>
              <a:off x="2824350" y="2416775"/>
              <a:ext cx="35175" cy="24275"/>
            </a:xfrm>
            <a:custGeom>
              <a:rect b="b" l="l" r="r" t="t"/>
              <a:pathLst>
                <a:path extrusionOk="0" h="971" w="1407">
                  <a:moveTo>
                    <a:pt x="461" y="1"/>
                  </a:moveTo>
                  <a:cubicBezTo>
                    <a:pt x="185" y="1"/>
                    <a:pt x="0" y="437"/>
                    <a:pt x="335" y="614"/>
                  </a:cubicBezTo>
                  <a:lnTo>
                    <a:pt x="882" y="923"/>
                  </a:lnTo>
                  <a:cubicBezTo>
                    <a:pt x="930" y="947"/>
                    <a:pt x="978" y="947"/>
                    <a:pt x="1025" y="971"/>
                  </a:cubicBezTo>
                  <a:cubicBezTo>
                    <a:pt x="1144" y="971"/>
                    <a:pt x="1263" y="899"/>
                    <a:pt x="1311" y="804"/>
                  </a:cubicBezTo>
                  <a:cubicBezTo>
                    <a:pt x="1406" y="661"/>
                    <a:pt x="1359" y="447"/>
                    <a:pt x="1192" y="376"/>
                  </a:cubicBezTo>
                  <a:lnTo>
                    <a:pt x="644" y="66"/>
                  </a:lnTo>
                  <a:cubicBezTo>
                    <a:pt x="582" y="20"/>
                    <a:pt x="519" y="1"/>
                    <a:pt x="46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104"/>
            <p:cNvSpPr/>
            <p:nvPr/>
          </p:nvSpPr>
          <p:spPr>
            <a:xfrm>
              <a:off x="2914850" y="2552950"/>
              <a:ext cx="25050" cy="16100"/>
            </a:xfrm>
            <a:custGeom>
              <a:rect b="b" l="l" r="r" t="t"/>
              <a:pathLst>
                <a:path extrusionOk="0" h="644" w="1002">
                  <a:moveTo>
                    <a:pt x="1" y="1"/>
                  </a:moveTo>
                  <a:lnTo>
                    <a:pt x="215" y="644"/>
                  </a:lnTo>
                  <a:lnTo>
                    <a:pt x="811" y="644"/>
                  </a:lnTo>
                  <a:lnTo>
                    <a:pt x="100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104"/>
            <p:cNvSpPr/>
            <p:nvPr/>
          </p:nvSpPr>
          <p:spPr>
            <a:xfrm>
              <a:off x="2910100" y="2584525"/>
              <a:ext cx="33950" cy="48250"/>
            </a:xfrm>
            <a:custGeom>
              <a:rect b="b" l="l" r="r" t="t"/>
              <a:pathLst>
                <a:path extrusionOk="0" h="1930" w="1358">
                  <a:moveTo>
                    <a:pt x="429" y="0"/>
                  </a:moveTo>
                  <a:lnTo>
                    <a:pt x="0" y="1929"/>
                  </a:lnTo>
                  <a:lnTo>
                    <a:pt x="1358" y="1929"/>
                  </a:lnTo>
                  <a:lnTo>
                    <a:pt x="95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104"/>
            <p:cNvSpPr/>
            <p:nvPr/>
          </p:nvSpPr>
          <p:spPr>
            <a:xfrm>
              <a:off x="2814850" y="2552950"/>
              <a:ext cx="91100" cy="79825"/>
            </a:xfrm>
            <a:custGeom>
              <a:rect b="b" l="l" r="r" t="t"/>
              <a:pathLst>
                <a:path extrusionOk="0" h="3193" w="3644">
                  <a:moveTo>
                    <a:pt x="3167" y="1"/>
                  </a:moveTo>
                  <a:lnTo>
                    <a:pt x="1596" y="453"/>
                  </a:lnTo>
                  <a:cubicBezTo>
                    <a:pt x="1143" y="596"/>
                    <a:pt x="738" y="858"/>
                    <a:pt x="453" y="1239"/>
                  </a:cubicBezTo>
                  <a:cubicBezTo>
                    <a:pt x="143" y="1620"/>
                    <a:pt x="0" y="2097"/>
                    <a:pt x="0" y="2573"/>
                  </a:cubicBezTo>
                  <a:lnTo>
                    <a:pt x="0" y="2859"/>
                  </a:lnTo>
                  <a:cubicBezTo>
                    <a:pt x="0" y="3049"/>
                    <a:pt x="143" y="3192"/>
                    <a:pt x="310" y="3192"/>
                  </a:cubicBezTo>
                  <a:lnTo>
                    <a:pt x="3167" y="3192"/>
                  </a:lnTo>
                  <a:lnTo>
                    <a:pt x="3644" y="954"/>
                  </a:lnTo>
                  <a:lnTo>
                    <a:pt x="33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104"/>
            <p:cNvSpPr/>
            <p:nvPr/>
          </p:nvSpPr>
          <p:spPr>
            <a:xfrm>
              <a:off x="2948800" y="2553550"/>
              <a:ext cx="91100" cy="79800"/>
            </a:xfrm>
            <a:custGeom>
              <a:rect b="b" l="l" r="r" t="t"/>
              <a:pathLst>
                <a:path extrusionOk="0" h="3192" w="3644">
                  <a:moveTo>
                    <a:pt x="310" y="1"/>
                  </a:moveTo>
                  <a:lnTo>
                    <a:pt x="0" y="953"/>
                  </a:lnTo>
                  <a:lnTo>
                    <a:pt x="477" y="3192"/>
                  </a:lnTo>
                  <a:lnTo>
                    <a:pt x="3334" y="3192"/>
                  </a:lnTo>
                  <a:cubicBezTo>
                    <a:pt x="3501" y="3192"/>
                    <a:pt x="3644" y="3049"/>
                    <a:pt x="3644" y="2858"/>
                  </a:cubicBezTo>
                  <a:lnTo>
                    <a:pt x="3644" y="2573"/>
                  </a:lnTo>
                  <a:cubicBezTo>
                    <a:pt x="3644" y="2096"/>
                    <a:pt x="3477" y="1620"/>
                    <a:pt x="3191" y="1239"/>
                  </a:cubicBezTo>
                  <a:cubicBezTo>
                    <a:pt x="2906" y="858"/>
                    <a:pt x="2501" y="596"/>
                    <a:pt x="2048" y="453"/>
                  </a:cubicBezTo>
                  <a:lnTo>
                    <a:pt x="47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104"/>
            <p:cNvSpPr/>
            <p:nvPr/>
          </p:nvSpPr>
          <p:spPr>
            <a:xfrm>
              <a:off x="2841025" y="2411850"/>
              <a:ext cx="172700" cy="125650"/>
            </a:xfrm>
            <a:custGeom>
              <a:rect b="b" l="l" r="r" t="t"/>
              <a:pathLst>
                <a:path extrusionOk="0" h="5026" w="6908">
                  <a:moveTo>
                    <a:pt x="3454" y="1"/>
                  </a:moveTo>
                  <a:cubicBezTo>
                    <a:pt x="1192" y="1"/>
                    <a:pt x="1" y="2668"/>
                    <a:pt x="1501" y="4359"/>
                  </a:cubicBezTo>
                  <a:cubicBezTo>
                    <a:pt x="1668" y="4549"/>
                    <a:pt x="1811" y="4788"/>
                    <a:pt x="1858" y="5026"/>
                  </a:cubicBezTo>
                  <a:lnTo>
                    <a:pt x="3144" y="5026"/>
                  </a:lnTo>
                  <a:lnTo>
                    <a:pt x="3144" y="3383"/>
                  </a:lnTo>
                  <a:lnTo>
                    <a:pt x="2621" y="2835"/>
                  </a:lnTo>
                  <a:cubicBezTo>
                    <a:pt x="2384" y="2617"/>
                    <a:pt x="2591" y="2302"/>
                    <a:pt x="2830" y="2302"/>
                  </a:cubicBezTo>
                  <a:cubicBezTo>
                    <a:pt x="2904" y="2302"/>
                    <a:pt x="2981" y="2333"/>
                    <a:pt x="3049" y="2406"/>
                  </a:cubicBezTo>
                  <a:lnTo>
                    <a:pt x="3454" y="2811"/>
                  </a:lnTo>
                  <a:lnTo>
                    <a:pt x="3859" y="2406"/>
                  </a:lnTo>
                  <a:cubicBezTo>
                    <a:pt x="3932" y="2333"/>
                    <a:pt x="4013" y="2302"/>
                    <a:pt x="4088" y="2302"/>
                  </a:cubicBezTo>
                  <a:cubicBezTo>
                    <a:pt x="4332" y="2302"/>
                    <a:pt x="4529" y="2617"/>
                    <a:pt x="4311" y="2835"/>
                  </a:cubicBezTo>
                  <a:lnTo>
                    <a:pt x="3787" y="3383"/>
                  </a:lnTo>
                  <a:lnTo>
                    <a:pt x="3787" y="5026"/>
                  </a:lnTo>
                  <a:lnTo>
                    <a:pt x="5073" y="5026"/>
                  </a:lnTo>
                  <a:cubicBezTo>
                    <a:pt x="5121" y="4788"/>
                    <a:pt x="5240" y="4549"/>
                    <a:pt x="5407" y="4359"/>
                  </a:cubicBezTo>
                  <a:cubicBezTo>
                    <a:pt x="6907" y="2668"/>
                    <a:pt x="5716" y="1"/>
                    <a:pt x="345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4" name="Google Shape;9584;p104"/>
          <p:cNvGrpSpPr/>
          <p:nvPr/>
        </p:nvGrpSpPr>
        <p:grpSpPr>
          <a:xfrm>
            <a:off x="4035824" y="1768521"/>
            <a:ext cx="349642" cy="349936"/>
            <a:chOff x="3372100" y="2364625"/>
            <a:chExt cx="267925" cy="268150"/>
          </a:xfrm>
        </p:grpSpPr>
        <p:sp>
          <p:nvSpPr>
            <p:cNvPr id="9585" name="Google Shape;9585;p104"/>
            <p:cNvSpPr/>
            <p:nvPr/>
          </p:nvSpPr>
          <p:spPr>
            <a:xfrm>
              <a:off x="3419725" y="2554150"/>
              <a:ext cx="67900" cy="31575"/>
            </a:xfrm>
            <a:custGeom>
              <a:rect b="b" l="l" r="r" t="t"/>
              <a:pathLst>
                <a:path extrusionOk="0" h="1263" w="2716">
                  <a:moveTo>
                    <a:pt x="1358" y="1"/>
                  </a:moveTo>
                  <a:cubicBezTo>
                    <a:pt x="644" y="1"/>
                    <a:pt x="48" y="548"/>
                    <a:pt x="1" y="1263"/>
                  </a:cubicBezTo>
                  <a:lnTo>
                    <a:pt x="2715" y="1263"/>
                  </a:lnTo>
                  <a:cubicBezTo>
                    <a:pt x="2668" y="548"/>
                    <a:pt x="2072" y="1"/>
                    <a:pt x="13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104"/>
            <p:cNvSpPr/>
            <p:nvPr/>
          </p:nvSpPr>
          <p:spPr>
            <a:xfrm>
              <a:off x="3438175" y="2507125"/>
              <a:ext cx="31000" cy="31575"/>
            </a:xfrm>
            <a:custGeom>
              <a:rect b="b" l="l" r="r" t="t"/>
              <a:pathLst>
                <a:path extrusionOk="0" h="1263" w="1240">
                  <a:moveTo>
                    <a:pt x="620" y="0"/>
                  </a:moveTo>
                  <a:cubicBezTo>
                    <a:pt x="263" y="0"/>
                    <a:pt x="1" y="286"/>
                    <a:pt x="1" y="619"/>
                  </a:cubicBezTo>
                  <a:cubicBezTo>
                    <a:pt x="1" y="977"/>
                    <a:pt x="263" y="1262"/>
                    <a:pt x="620" y="1262"/>
                  </a:cubicBezTo>
                  <a:cubicBezTo>
                    <a:pt x="977" y="1262"/>
                    <a:pt x="1239" y="977"/>
                    <a:pt x="1239" y="619"/>
                  </a:cubicBezTo>
                  <a:cubicBezTo>
                    <a:pt x="1239" y="286"/>
                    <a:pt x="977" y="0"/>
                    <a:pt x="62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104"/>
            <p:cNvSpPr/>
            <p:nvPr/>
          </p:nvSpPr>
          <p:spPr>
            <a:xfrm>
              <a:off x="3372100" y="2460075"/>
              <a:ext cx="267925" cy="172700"/>
            </a:xfrm>
            <a:custGeom>
              <a:rect b="b" l="l" r="r" t="t"/>
              <a:pathLst>
                <a:path extrusionOk="0" h="6908" w="10717">
                  <a:moveTo>
                    <a:pt x="9121" y="2501"/>
                  </a:moveTo>
                  <a:cubicBezTo>
                    <a:pt x="9502" y="2549"/>
                    <a:pt x="9502" y="3097"/>
                    <a:pt x="9121" y="3144"/>
                  </a:cubicBezTo>
                  <a:lnTo>
                    <a:pt x="6192" y="3144"/>
                  </a:lnTo>
                  <a:cubicBezTo>
                    <a:pt x="5811" y="3097"/>
                    <a:pt x="5811" y="2549"/>
                    <a:pt x="6192" y="2501"/>
                  </a:cubicBezTo>
                  <a:close/>
                  <a:moveTo>
                    <a:pt x="9121" y="3764"/>
                  </a:moveTo>
                  <a:cubicBezTo>
                    <a:pt x="9502" y="3811"/>
                    <a:pt x="9502" y="4359"/>
                    <a:pt x="9121" y="4407"/>
                  </a:cubicBezTo>
                  <a:lnTo>
                    <a:pt x="6192" y="4407"/>
                  </a:lnTo>
                  <a:cubicBezTo>
                    <a:pt x="5811" y="4359"/>
                    <a:pt x="5811" y="3811"/>
                    <a:pt x="6192" y="3764"/>
                  </a:cubicBezTo>
                  <a:close/>
                  <a:moveTo>
                    <a:pt x="3263" y="1263"/>
                  </a:moveTo>
                  <a:cubicBezTo>
                    <a:pt x="4359" y="1263"/>
                    <a:pt x="4930" y="2573"/>
                    <a:pt x="4192" y="3359"/>
                  </a:cubicBezTo>
                  <a:cubicBezTo>
                    <a:pt x="4835" y="3716"/>
                    <a:pt x="5263" y="4383"/>
                    <a:pt x="5263" y="5121"/>
                  </a:cubicBezTo>
                  <a:lnTo>
                    <a:pt x="5263" y="5335"/>
                  </a:lnTo>
                  <a:cubicBezTo>
                    <a:pt x="5263" y="5502"/>
                    <a:pt x="5121" y="5645"/>
                    <a:pt x="4930" y="5645"/>
                  </a:cubicBezTo>
                  <a:lnTo>
                    <a:pt x="1596" y="5645"/>
                  </a:lnTo>
                  <a:cubicBezTo>
                    <a:pt x="1582" y="5647"/>
                    <a:pt x="1568" y="5648"/>
                    <a:pt x="1555" y="5648"/>
                  </a:cubicBezTo>
                  <a:cubicBezTo>
                    <a:pt x="1385" y="5648"/>
                    <a:pt x="1264" y="5512"/>
                    <a:pt x="1286" y="5335"/>
                  </a:cubicBezTo>
                  <a:lnTo>
                    <a:pt x="1286" y="5121"/>
                  </a:lnTo>
                  <a:cubicBezTo>
                    <a:pt x="1286" y="4383"/>
                    <a:pt x="1691" y="3716"/>
                    <a:pt x="2358" y="3359"/>
                  </a:cubicBezTo>
                  <a:cubicBezTo>
                    <a:pt x="1596" y="2573"/>
                    <a:pt x="2168" y="1263"/>
                    <a:pt x="3263" y="1263"/>
                  </a:cubicBezTo>
                  <a:close/>
                  <a:moveTo>
                    <a:pt x="1167" y="1"/>
                  </a:moveTo>
                  <a:cubicBezTo>
                    <a:pt x="524" y="1"/>
                    <a:pt x="0" y="525"/>
                    <a:pt x="0" y="1144"/>
                  </a:cubicBezTo>
                  <a:lnTo>
                    <a:pt x="0" y="5764"/>
                  </a:lnTo>
                  <a:cubicBezTo>
                    <a:pt x="0" y="6383"/>
                    <a:pt x="524" y="6907"/>
                    <a:pt x="1167" y="6907"/>
                  </a:cubicBezTo>
                  <a:lnTo>
                    <a:pt x="9574" y="6907"/>
                  </a:lnTo>
                  <a:cubicBezTo>
                    <a:pt x="10193" y="6907"/>
                    <a:pt x="10717" y="6383"/>
                    <a:pt x="10717" y="5764"/>
                  </a:cubicBezTo>
                  <a:lnTo>
                    <a:pt x="10717" y="1144"/>
                  </a:lnTo>
                  <a:cubicBezTo>
                    <a:pt x="10717" y="501"/>
                    <a:pt x="10193" y="1"/>
                    <a:pt x="9574" y="1"/>
                  </a:cubicBezTo>
                  <a:lnTo>
                    <a:pt x="6621" y="1"/>
                  </a:lnTo>
                  <a:lnTo>
                    <a:pt x="6621" y="834"/>
                  </a:lnTo>
                  <a:cubicBezTo>
                    <a:pt x="6621" y="1358"/>
                    <a:pt x="6192" y="1787"/>
                    <a:pt x="5668" y="1787"/>
                  </a:cubicBezTo>
                  <a:lnTo>
                    <a:pt x="5049" y="1787"/>
                  </a:lnTo>
                  <a:cubicBezTo>
                    <a:pt x="4525" y="1787"/>
                    <a:pt x="4097" y="1358"/>
                    <a:pt x="4097" y="834"/>
                  </a:cubicBezTo>
                  <a:lnTo>
                    <a:pt x="409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104"/>
            <p:cNvSpPr/>
            <p:nvPr/>
          </p:nvSpPr>
          <p:spPr>
            <a:xfrm>
              <a:off x="3420375" y="2364625"/>
              <a:ext cx="170950" cy="124075"/>
            </a:xfrm>
            <a:custGeom>
              <a:rect b="b" l="l" r="r" t="t"/>
              <a:pathLst>
                <a:path extrusionOk="0" h="4963" w="6838">
                  <a:moveTo>
                    <a:pt x="447" y="0"/>
                  </a:moveTo>
                  <a:cubicBezTo>
                    <a:pt x="208" y="0"/>
                    <a:pt x="0" y="320"/>
                    <a:pt x="237" y="556"/>
                  </a:cubicBezTo>
                  <a:lnTo>
                    <a:pt x="2809" y="3104"/>
                  </a:lnTo>
                  <a:lnTo>
                    <a:pt x="2809" y="4652"/>
                  </a:lnTo>
                  <a:cubicBezTo>
                    <a:pt x="2809" y="4819"/>
                    <a:pt x="2951" y="4962"/>
                    <a:pt x="3118" y="4962"/>
                  </a:cubicBezTo>
                  <a:lnTo>
                    <a:pt x="3737" y="4962"/>
                  </a:lnTo>
                  <a:cubicBezTo>
                    <a:pt x="3904" y="4962"/>
                    <a:pt x="4047" y="4819"/>
                    <a:pt x="4047" y="4652"/>
                  </a:cubicBezTo>
                  <a:lnTo>
                    <a:pt x="4047" y="3104"/>
                  </a:lnTo>
                  <a:lnTo>
                    <a:pt x="6619" y="556"/>
                  </a:lnTo>
                  <a:cubicBezTo>
                    <a:pt x="6837" y="320"/>
                    <a:pt x="6639" y="0"/>
                    <a:pt x="6395" y="0"/>
                  </a:cubicBezTo>
                  <a:cubicBezTo>
                    <a:pt x="6319" y="0"/>
                    <a:pt x="6240" y="31"/>
                    <a:pt x="6166" y="104"/>
                  </a:cubicBezTo>
                  <a:lnTo>
                    <a:pt x="3713" y="2557"/>
                  </a:lnTo>
                  <a:lnTo>
                    <a:pt x="3142" y="2557"/>
                  </a:lnTo>
                  <a:lnTo>
                    <a:pt x="665" y="104"/>
                  </a:lnTo>
                  <a:cubicBezTo>
                    <a:pt x="598" y="31"/>
                    <a:pt x="521" y="0"/>
                    <a:pt x="44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9" name="Google Shape;9589;p104"/>
          <p:cNvGrpSpPr/>
          <p:nvPr/>
        </p:nvGrpSpPr>
        <p:grpSpPr>
          <a:xfrm>
            <a:off x="4795693" y="1768782"/>
            <a:ext cx="330230" cy="350425"/>
            <a:chOff x="3954375" y="2364825"/>
            <a:chExt cx="253050" cy="268525"/>
          </a:xfrm>
        </p:grpSpPr>
        <p:sp>
          <p:nvSpPr>
            <p:cNvPr id="9590" name="Google Shape;9590;p104"/>
            <p:cNvSpPr/>
            <p:nvPr/>
          </p:nvSpPr>
          <p:spPr>
            <a:xfrm>
              <a:off x="3954375" y="2364825"/>
              <a:ext cx="222075" cy="120300"/>
            </a:xfrm>
            <a:custGeom>
              <a:rect b="b" l="l" r="r" t="t"/>
              <a:pathLst>
                <a:path extrusionOk="0" h="4812" w="8883">
                  <a:moveTo>
                    <a:pt x="1881" y="1"/>
                  </a:moveTo>
                  <a:cubicBezTo>
                    <a:pt x="1691" y="1"/>
                    <a:pt x="1548" y="144"/>
                    <a:pt x="1548" y="310"/>
                  </a:cubicBezTo>
                  <a:lnTo>
                    <a:pt x="1548" y="2525"/>
                  </a:lnTo>
                  <a:lnTo>
                    <a:pt x="1453" y="2525"/>
                  </a:lnTo>
                  <a:cubicBezTo>
                    <a:pt x="0" y="2596"/>
                    <a:pt x="0" y="4740"/>
                    <a:pt x="1453" y="4811"/>
                  </a:cubicBezTo>
                  <a:lnTo>
                    <a:pt x="1548" y="4811"/>
                  </a:lnTo>
                  <a:lnTo>
                    <a:pt x="1548" y="4192"/>
                  </a:lnTo>
                  <a:lnTo>
                    <a:pt x="1453" y="4192"/>
                  </a:lnTo>
                  <a:cubicBezTo>
                    <a:pt x="1437" y="4193"/>
                    <a:pt x="1423" y="4193"/>
                    <a:pt x="1408" y="4193"/>
                  </a:cubicBezTo>
                  <a:cubicBezTo>
                    <a:pt x="713" y="4193"/>
                    <a:pt x="706" y="3141"/>
                    <a:pt x="1387" y="3141"/>
                  </a:cubicBezTo>
                  <a:cubicBezTo>
                    <a:pt x="1408" y="3141"/>
                    <a:pt x="1430" y="3142"/>
                    <a:pt x="1453" y="3144"/>
                  </a:cubicBezTo>
                  <a:lnTo>
                    <a:pt x="1548" y="3144"/>
                  </a:lnTo>
                  <a:lnTo>
                    <a:pt x="1548" y="4192"/>
                  </a:lnTo>
                  <a:lnTo>
                    <a:pt x="2191" y="4192"/>
                  </a:lnTo>
                  <a:lnTo>
                    <a:pt x="2191" y="2835"/>
                  </a:lnTo>
                  <a:lnTo>
                    <a:pt x="2191" y="1572"/>
                  </a:lnTo>
                  <a:cubicBezTo>
                    <a:pt x="2191" y="1048"/>
                    <a:pt x="2596" y="620"/>
                    <a:pt x="3120" y="620"/>
                  </a:cubicBezTo>
                  <a:lnTo>
                    <a:pt x="8883" y="620"/>
                  </a:lnTo>
                  <a:lnTo>
                    <a:pt x="8883" y="310"/>
                  </a:lnTo>
                  <a:cubicBezTo>
                    <a:pt x="8883" y="144"/>
                    <a:pt x="8740" y="1"/>
                    <a:pt x="857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104"/>
            <p:cNvSpPr/>
            <p:nvPr/>
          </p:nvSpPr>
          <p:spPr>
            <a:xfrm>
              <a:off x="3993050" y="2485100"/>
              <a:ext cx="16100" cy="116100"/>
            </a:xfrm>
            <a:custGeom>
              <a:rect b="b" l="l" r="r" t="t"/>
              <a:pathLst>
                <a:path extrusionOk="0" h="4644" w="644">
                  <a:moveTo>
                    <a:pt x="1" y="0"/>
                  </a:moveTo>
                  <a:lnTo>
                    <a:pt x="1" y="4334"/>
                  </a:lnTo>
                  <a:cubicBezTo>
                    <a:pt x="1" y="4501"/>
                    <a:pt x="144" y="4644"/>
                    <a:pt x="334" y="4644"/>
                  </a:cubicBezTo>
                  <a:lnTo>
                    <a:pt x="644" y="4644"/>
                  </a:lnTo>
                  <a:lnTo>
                    <a:pt x="64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104"/>
            <p:cNvSpPr/>
            <p:nvPr/>
          </p:nvSpPr>
          <p:spPr>
            <a:xfrm>
              <a:off x="4024625" y="2443425"/>
              <a:ext cx="31575" cy="26200"/>
            </a:xfrm>
            <a:custGeom>
              <a:rect b="b" l="l" r="r" t="t"/>
              <a:pathLst>
                <a:path extrusionOk="0" h="1048" w="1263">
                  <a:moveTo>
                    <a:pt x="0" y="0"/>
                  </a:moveTo>
                  <a:lnTo>
                    <a:pt x="0" y="1048"/>
                  </a:lnTo>
                  <a:lnTo>
                    <a:pt x="738" y="1048"/>
                  </a:lnTo>
                  <a:cubicBezTo>
                    <a:pt x="1024" y="1048"/>
                    <a:pt x="1262" y="810"/>
                    <a:pt x="1262" y="524"/>
                  </a:cubicBezTo>
                  <a:cubicBezTo>
                    <a:pt x="1238" y="238"/>
                    <a:pt x="1024" y="0"/>
                    <a:pt x="73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104"/>
            <p:cNvSpPr/>
            <p:nvPr/>
          </p:nvSpPr>
          <p:spPr>
            <a:xfrm>
              <a:off x="4093075" y="2490450"/>
              <a:ext cx="67300" cy="31575"/>
            </a:xfrm>
            <a:custGeom>
              <a:rect b="b" l="l" r="r" t="t"/>
              <a:pathLst>
                <a:path extrusionOk="0" h="1263" w="2692">
                  <a:moveTo>
                    <a:pt x="1334" y="0"/>
                  </a:moveTo>
                  <a:cubicBezTo>
                    <a:pt x="644" y="0"/>
                    <a:pt x="48" y="548"/>
                    <a:pt x="1" y="1263"/>
                  </a:cubicBezTo>
                  <a:lnTo>
                    <a:pt x="2692" y="1263"/>
                  </a:lnTo>
                  <a:cubicBezTo>
                    <a:pt x="2644" y="548"/>
                    <a:pt x="2049" y="0"/>
                    <a:pt x="13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104"/>
            <p:cNvSpPr/>
            <p:nvPr/>
          </p:nvSpPr>
          <p:spPr>
            <a:xfrm>
              <a:off x="4024625" y="2396375"/>
              <a:ext cx="182800" cy="236975"/>
            </a:xfrm>
            <a:custGeom>
              <a:rect b="b" l="l" r="r" t="t"/>
              <a:pathLst>
                <a:path extrusionOk="0" h="9479" w="7312">
                  <a:moveTo>
                    <a:pt x="4072" y="1239"/>
                  </a:moveTo>
                  <a:cubicBezTo>
                    <a:pt x="5168" y="1239"/>
                    <a:pt x="5739" y="2549"/>
                    <a:pt x="5001" y="3359"/>
                  </a:cubicBezTo>
                  <a:cubicBezTo>
                    <a:pt x="5668" y="3692"/>
                    <a:pt x="6073" y="4383"/>
                    <a:pt x="6073" y="5121"/>
                  </a:cubicBezTo>
                  <a:lnTo>
                    <a:pt x="6073" y="5335"/>
                  </a:lnTo>
                  <a:cubicBezTo>
                    <a:pt x="6073" y="5490"/>
                    <a:pt x="5950" y="5624"/>
                    <a:pt x="5800" y="5624"/>
                  </a:cubicBezTo>
                  <a:cubicBezTo>
                    <a:pt x="5788" y="5624"/>
                    <a:pt x="5776" y="5623"/>
                    <a:pt x="5763" y="5621"/>
                  </a:cubicBezTo>
                  <a:lnTo>
                    <a:pt x="2405" y="5621"/>
                  </a:lnTo>
                  <a:cubicBezTo>
                    <a:pt x="2239" y="5621"/>
                    <a:pt x="2096" y="5502"/>
                    <a:pt x="2096" y="5335"/>
                  </a:cubicBezTo>
                  <a:lnTo>
                    <a:pt x="2096" y="5121"/>
                  </a:lnTo>
                  <a:cubicBezTo>
                    <a:pt x="2096" y="4383"/>
                    <a:pt x="2501" y="3692"/>
                    <a:pt x="3167" y="3359"/>
                  </a:cubicBezTo>
                  <a:cubicBezTo>
                    <a:pt x="2405" y="2549"/>
                    <a:pt x="2977" y="1239"/>
                    <a:pt x="4072" y="1239"/>
                  </a:cubicBezTo>
                  <a:close/>
                  <a:moveTo>
                    <a:pt x="3626" y="6262"/>
                  </a:moveTo>
                  <a:cubicBezTo>
                    <a:pt x="3640" y="6262"/>
                    <a:pt x="3653" y="6262"/>
                    <a:pt x="3668" y="6264"/>
                  </a:cubicBezTo>
                  <a:lnTo>
                    <a:pt x="5763" y="6264"/>
                  </a:lnTo>
                  <a:cubicBezTo>
                    <a:pt x="6144" y="6312"/>
                    <a:pt x="6144" y="6859"/>
                    <a:pt x="5763" y="6907"/>
                  </a:cubicBezTo>
                  <a:lnTo>
                    <a:pt x="3668" y="6907"/>
                  </a:lnTo>
                  <a:cubicBezTo>
                    <a:pt x="3653" y="6908"/>
                    <a:pt x="3640" y="6909"/>
                    <a:pt x="3626" y="6909"/>
                  </a:cubicBezTo>
                  <a:cubicBezTo>
                    <a:pt x="3229" y="6909"/>
                    <a:pt x="3229" y="6262"/>
                    <a:pt x="3626" y="6262"/>
                  </a:cubicBezTo>
                  <a:close/>
                  <a:moveTo>
                    <a:pt x="1529" y="7524"/>
                  </a:moveTo>
                  <a:cubicBezTo>
                    <a:pt x="1543" y="7524"/>
                    <a:pt x="1557" y="7525"/>
                    <a:pt x="1572" y="7526"/>
                  </a:cubicBezTo>
                  <a:lnTo>
                    <a:pt x="5763" y="7526"/>
                  </a:lnTo>
                  <a:cubicBezTo>
                    <a:pt x="6144" y="7574"/>
                    <a:pt x="6144" y="8121"/>
                    <a:pt x="5763" y="8169"/>
                  </a:cubicBezTo>
                  <a:lnTo>
                    <a:pt x="1572" y="8169"/>
                  </a:lnTo>
                  <a:cubicBezTo>
                    <a:pt x="1564" y="8169"/>
                    <a:pt x="1557" y="8170"/>
                    <a:pt x="1550" y="8170"/>
                  </a:cubicBezTo>
                  <a:cubicBezTo>
                    <a:pt x="1134" y="8170"/>
                    <a:pt x="1127" y="7524"/>
                    <a:pt x="1529" y="7524"/>
                  </a:cubicBezTo>
                  <a:close/>
                  <a:moveTo>
                    <a:pt x="310" y="1"/>
                  </a:moveTo>
                  <a:cubicBezTo>
                    <a:pt x="143" y="1"/>
                    <a:pt x="0" y="144"/>
                    <a:pt x="0" y="310"/>
                  </a:cubicBezTo>
                  <a:lnTo>
                    <a:pt x="0" y="1263"/>
                  </a:lnTo>
                  <a:lnTo>
                    <a:pt x="738" y="1263"/>
                  </a:lnTo>
                  <a:cubicBezTo>
                    <a:pt x="766" y="1261"/>
                    <a:pt x="793" y="1260"/>
                    <a:pt x="820" y="1260"/>
                  </a:cubicBezTo>
                  <a:cubicBezTo>
                    <a:pt x="1429" y="1260"/>
                    <a:pt x="1953" y="1767"/>
                    <a:pt x="1953" y="2406"/>
                  </a:cubicBezTo>
                  <a:cubicBezTo>
                    <a:pt x="1953" y="3023"/>
                    <a:pt x="1427" y="3552"/>
                    <a:pt x="816" y="3552"/>
                  </a:cubicBezTo>
                  <a:cubicBezTo>
                    <a:pt x="791" y="3552"/>
                    <a:pt x="765" y="3551"/>
                    <a:pt x="738" y="3549"/>
                  </a:cubicBezTo>
                  <a:lnTo>
                    <a:pt x="0" y="3549"/>
                  </a:lnTo>
                  <a:lnTo>
                    <a:pt x="0" y="9169"/>
                  </a:lnTo>
                  <a:cubicBezTo>
                    <a:pt x="0" y="9336"/>
                    <a:pt x="143" y="9479"/>
                    <a:pt x="310" y="9479"/>
                  </a:cubicBezTo>
                  <a:lnTo>
                    <a:pt x="7025" y="9479"/>
                  </a:lnTo>
                  <a:cubicBezTo>
                    <a:pt x="7192" y="9479"/>
                    <a:pt x="7311" y="9336"/>
                    <a:pt x="7311" y="9169"/>
                  </a:cubicBezTo>
                  <a:lnTo>
                    <a:pt x="7311" y="310"/>
                  </a:lnTo>
                  <a:cubicBezTo>
                    <a:pt x="7311" y="144"/>
                    <a:pt x="7192" y="1"/>
                    <a:pt x="702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104"/>
            <p:cNvSpPr/>
            <p:nvPr/>
          </p:nvSpPr>
          <p:spPr>
            <a:xfrm>
              <a:off x="4110950" y="2443425"/>
              <a:ext cx="31575" cy="31575"/>
            </a:xfrm>
            <a:custGeom>
              <a:rect b="b" l="l" r="r" t="t"/>
              <a:pathLst>
                <a:path extrusionOk="0" h="1263" w="1263">
                  <a:moveTo>
                    <a:pt x="619" y="0"/>
                  </a:moveTo>
                  <a:cubicBezTo>
                    <a:pt x="286" y="0"/>
                    <a:pt x="0" y="286"/>
                    <a:pt x="0" y="619"/>
                  </a:cubicBezTo>
                  <a:cubicBezTo>
                    <a:pt x="0" y="977"/>
                    <a:pt x="286" y="1262"/>
                    <a:pt x="619" y="1262"/>
                  </a:cubicBezTo>
                  <a:cubicBezTo>
                    <a:pt x="977" y="1262"/>
                    <a:pt x="1262" y="977"/>
                    <a:pt x="1262" y="619"/>
                  </a:cubicBezTo>
                  <a:cubicBezTo>
                    <a:pt x="1262" y="286"/>
                    <a:pt x="977" y="0"/>
                    <a:pt x="6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6" name="Google Shape;9596;p104"/>
          <p:cNvGrpSpPr/>
          <p:nvPr/>
        </p:nvGrpSpPr>
        <p:grpSpPr>
          <a:xfrm>
            <a:off x="5546199" y="1768782"/>
            <a:ext cx="349675" cy="349675"/>
            <a:chOff x="4529475" y="2364825"/>
            <a:chExt cx="267950" cy="267950"/>
          </a:xfrm>
        </p:grpSpPr>
        <p:sp>
          <p:nvSpPr>
            <p:cNvPr id="9597" name="Google Shape;9597;p104"/>
            <p:cNvSpPr/>
            <p:nvPr/>
          </p:nvSpPr>
          <p:spPr>
            <a:xfrm>
              <a:off x="4677125" y="2538675"/>
              <a:ext cx="16100" cy="15500"/>
            </a:xfrm>
            <a:custGeom>
              <a:rect b="b" l="l" r="r" t="t"/>
              <a:pathLst>
                <a:path extrusionOk="0" h="620" w="644">
                  <a:moveTo>
                    <a:pt x="1" y="0"/>
                  </a:moveTo>
                  <a:lnTo>
                    <a:pt x="1" y="620"/>
                  </a:lnTo>
                  <a:lnTo>
                    <a:pt x="644" y="620"/>
                  </a:lnTo>
                  <a:lnTo>
                    <a:pt x="64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104"/>
            <p:cNvSpPr/>
            <p:nvPr/>
          </p:nvSpPr>
          <p:spPr>
            <a:xfrm>
              <a:off x="4677125" y="2570225"/>
              <a:ext cx="16100" cy="15500"/>
            </a:xfrm>
            <a:custGeom>
              <a:rect b="b" l="l" r="r" t="t"/>
              <a:pathLst>
                <a:path extrusionOk="0" h="620" w="644">
                  <a:moveTo>
                    <a:pt x="1" y="1"/>
                  </a:moveTo>
                  <a:lnTo>
                    <a:pt x="1" y="620"/>
                  </a:lnTo>
                  <a:lnTo>
                    <a:pt x="644" y="620"/>
                  </a:lnTo>
                  <a:lnTo>
                    <a:pt x="64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104"/>
            <p:cNvSpPr/>
            <p:nvPr/>
          </p:nvSpPr>
          <p:spPr>
            <a:xfrm>
              <a:off x="4708675" y="2570225"/>
              <a:ext cx="15525" cy="15500"/>
            </a:xfrm>
            <a:custGeom>
              <a:rect b="b" l="l" r="r" t="t"/>
              <a:pathLst>
                <a:path extrusionOk="0" h="620" w="621">
                  <a:moveTo>
                    <a:pt x="1" y="1"/>
                  </a:moveTo>
                  <a:lnTo>
                    <a:pt x="1" y="620"/>
                  </a:lnTo>
                  <a:lnTo>
                    <a:pt x="620" y="620"/>
                  </a:lnTo>
                  <a:lnTo>
                    <a:pt x="62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104"/>
            <p:cNvSpPr/>
            <p:nvPr/>
          </p:nvSpPr>
          <p:spPr>
            <a:xfrm>
              <a:off x="4677125" y="2507125"/>
              <a:ext cx="16100" cy="15500"/>
            </a:xfrm>
            <a:custGeom>
              <a:rect b="b" l="l" r="r" t="t"/>
              <a:pathLst>
                <a:path extrusionOk="0" h="620" w="644">
                  <a:moveTo>
                    <a:pt x="1" y="0"/>
                  </a:moveTo>
                  <a:lnTo>
                    <a:pt x="1" y="619"/>
                  </a:lnTo>
                  <a:lnTo>
                    <a:pt x="644" y="619"/>
                  </a:lnTo>
                  <a:lnTo>
                    <a:pt x="64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104"/>
            <p:cNvSpPr/>
            <p:nvPr/>
          </p:nvSpPr>
          <p:spPr>
            <a:xfrm>
              <a:off x="4646175" y="2570225"/>
              <a:ext cx="15500" cy="15500"/>
            </a:xfrm>
            <a:custGeom>
              <a:rect b="b" l="l" r="r" t="t"/>
              <a:pathLst>
                <a:path extrusionOk="0" h="620" w="620">
                  <a:moveTo>
                    <a:pt x="0" y="1"/>
                  </a:moveTo>
                  <a:lnTo>
                    <a:pt x="0" y="620"/>
                  </a:lnTo>
                  <a:lnTo>
                    <a:pt x="620" y="620"/>
                  </a:lnTo>
                  <a:lnTo>
                    <a:pt x="62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104"/>
            <p:cNvSpPr/>
            <p:nvPr/>
          </p:nvSpPr>
          <p:spPr>
            <a:xfrm>
              <a:off x="4646175" y="2507125"/>
              <a:ext cx="15500" cy="15500"/>
            </a:xfrm>
            <a:custGeom>
              <a:rect b="b" l="l" r="r" t="t"/>
              <a:pathLst>
                <a:path extrusionOk="0" h="620" w="620">
                  <a:moveTo>
                    <a:pt x="0" y="0"/>
                  </a:moveTo>
                  <a:lnTo>
                    <a:pt x="0" y="619"/>
                  </a:lnTo>
                  <a:lnTo>
                    <a:pt x="620" y="619"/>
                  </a:lnTo>
                  <a:lnTo>
                    <a:pt x="62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104"/>
            <p:cNvSpPr/>
            <p:nvPr/>
          </p:nvSpPr>
          <p:spPr>
            <a:xfrm>
              <a:off x="4646175" y="2538675"/>
              <a:ext cx="15500" cy="15500"/>
            </a:xfrm>
            <a:custGeom>
              <a:rect b="b" l="l" r="r" t="t"/>
              <a:pathLst>
                <a:path extrusionOk="0" h="620" w="620">
                  <a:moveTo>
                    <a:pt x="0" y="0"/>
                  </a:moveTo>
                  <a:lnTo>
                    <a:pt x="0" y="620"/>
                  </a:lnTo>
                  <a:lnTo>
                    <a:pt x="620" y="620"/>
                  </a:lnTo>
                  <a:lnTo>
                    <a:pt x="62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104"/>
            <p:cNvSpPr/>
            <p:nvPr/>
          </p:nvSpPr>
          <p:spPr>
            <a:xfrm>
              <a:off x="4708675" y="2538675"/>
              <a:ext cx="15525" cy="15500"/>
            </a:xfrm>
            <a:custGeom>
              <a:rect b="b" l="l" r="r" t="t"/>
              <a:pathLst>
                <a:path extrusionOk="0" h="620" w="621">
                  <a:moveTo>
                    <a:pt x="1" y="0"/>
                  </a:moveTo>
                  <a:lnTo>
                    <a:pt x="1" y="620"/>
                  </a:lnTo>
                  <a:lnTo>
                    <a:pt x="620" y="620"/>
                  </a:lnTo>
                  <a:lnTo>
                    <a:pt x="62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104"/>
            <p:cNvSpPr/>
            <p:nvPr/>
          </p:nvSpPr>
          <p:spPr>
            <a:xfrm>
              <a:off x="4646175" y="2411850"/>
              <a:ext cx="109575" cy="48250"/>
            </a:xfrm>
            <a:custGeom>
              <a:rect b="b" l="l" r="r" t="t"/>
              <a:pathLst>
                <a:path extrusionOk="0" h="1930" w="4383">
                  <a:moveTo>
                    <a:pt x="0" y="1"/>
                  </a:moveTo>
                  <a:lnTo>
                    <a:pt x="0" y="1930"/>
                  </a:lnTo>
                  <a:lnTo>
                    <a:pt x="4382" y="1930"/>
                  </a:lnTo>
                  <a:lnTo>
                    <a:pt x="43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104"/>
            <p:cNvSpPr/>
            <p:nvPr/>
          </p:nvSpPr>
          <p:spPr>
            <a:xfrm>
              <a:off x="4603900" y="2364825"/>
              <a:ext cx="193525" cy="267950"/>
            </a:xfrm>
            <a:custGeom>
              <a:rect b="b" l="l" r="r" t="t"/>
              <a:pathLst>
                <a:path extrusionOk="0" h="10718" w="7741">
                  <a:moveTo>
                    <a:pt x="1322" y="1260"/>
                  </a:moveTo>
                  <a:cubicBezTo>
                    <a:pt x="1334" y="1260"/>
                    <a:pt x="1346" y="1261"/>
                    <a:pt x="1358" y="1263"/>
                  </a:cubicBezTo>
                  <a:lnTo>
                    <a:pt x="6383" y="1263"/>
                  </a:lnTo>
                  <a:cubicBezTo>
                    <a:pt x="6550" y="1263"/>
                    <a:pt x="6692" y="1406"/>
                    <a:pt x="6692" y="1572"/>
                  </a:cubicBezTo>
                  <a:lnTo>
                    <a:pt x="6692" y="4121"/>
                  </a:lnTo>
                  <a:cubicBezTo>
                    <a:pt x="6692" y="4287"/>
                    <a:pt x="6573" y="4430"/>
                    <a:pt x="6407" y="4430"/>
                  </a:cubicBezTo>
                  <a:lnTo>
                    <a:pt x="1358" y="4430"/>
                  </a:lnTo>
                  <a:cubicBezTo>
                    <a:pt x="1191" y="4430"/>
                    <a:pt x="1048" y="4287"/>
                    <a:pt x="1048" y="4121"/>
                  </a:cubicBezTo>
                  <a:lnTo>
                    <a:pt x="1048" y="1572"/>
                  </a:lnTo>
                  <a:cubicBezTo>
                    <a:pt x="1048" y="1396"/>
                    <a:pt x="1171" y="1260"/>
                    <a:pt x="1322" y="1260"/>
                  </a:cubicBezTo>
                  <a:close/>
                  <a:moveTo>
                    <a:pt x="6383" y="5073"/>
                  </a:moveTo>
                  <a:cubicBezTo>
                    <a:pt x="6550" y="5073"/>
                    <a:pt x="6692" y="5216"/>
                    <a:pt x="6692" y="5383"/>
                  </a:cubicBezTo>
                  <a:lnTo>
                    <a:pt x="6692" y="9145"/>
                  </a:lnTo>
                  <a:cubicBezTo>
                    <a:pt x="6716" y="9312"/>
                    <a:pt x="6573" y="9455"/>
                    <a:pt x="6407" y="9455"/>
                  </a:cubicBezTo>
                  <a:lnTo>
                    <a:pt x="1358" y="9455"/>
                  </a:lnTo>
                  <a:cubicBezTo>
                    <a:pt x="1346" y="9457"/>
                    <a:pt x="1334" y="9458"/>
                    <a:pt x="1322" y="9458"/>
                  </a:cubicBezTo>
                  <a:cubicBezTo>
                    <a:pt x="1171" y="9458"/>
                    <a:pt x="1048" y="9322"/>
                    <a:pt x="1048" y="9145"/>
                  </a:cubicBezTo>
                  <a:lnTo>
                    <a:pt x="1048" y="5383"/>
                  </a:lnTo>
                  <a:cubicBezTo>
                    <a:pt x="1048" y="5216"/>
                    <a:pt x="1191" y="5073"/>
                    <a:pt x="1358" y="5073"/>
                  </a:cubicBezTo>
                  <a:close/>
                  <a:moveTo>
                    <a:pt x="1168" y="1"/>
                  </a:moveTo>
                  <a:cubicBezTo>
                    <a:pt x="525" y="1"/>
                    <a:pt x="1" y="525"/>
                    <a:pt x="1" y="1144"/>
                  </a:cubicBezTo>
                  <a:lnTo>
                    <a:pt x="1" y="9574"/>
                  </a:lnTo>
                  <a:cubicBezTo>
                    <a:pt x="1" y="10193"/>
                    <a:pt x="525" y="10717"/>
                    <a:pt x="1168" y="10717"/>
                  </a:cubicBezTo>
                  <a:lnTo>
                    <a:pt x="6597" y="10717"/>
                  </a:lnTo>
                  <a:cubicBezTo>
                    <a:pt x="7240" y="10717"/>
                    <a:pt x="7740" y="10193"/>
                    <a:pt x="7740" y="9574"/>
                  </a:cubicBezTo>
                  <a:lnTo>
                    <a:pt x="7740" y="1144"/>
                  </a:lnTo>
                  <a:cubicBezTo>
                    <a:pt x="7740" y="525"/>
                    <a:pt x="7240" y="1"/>
                    <a:pt x="659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104"/>
            <p:cNvSpPr/>
            <p:nvPr/>
          </p:nvSpPr>
          <p:spPr>
            <a:xfrm>
              <a:off x="4739650" y="2507125"/>
              <a:ext cx="16100" cy="15500"/>
            </a:xfrm>
            <a:custGeom>
              <a:rect b="b" l="l" r="r" t="t"/>
              <a:pathLst>
                <a:path extrusionOk="0" h="620" w="644">
                  <a:moveTo>
                    <a:pt x="24" y="0"/>
                  </a:moveTo>
                  <a:lnTo>
                    <a:pt x="0" y="619"/>
                  </a:lnTo>
                  <a:lnTo>
                    <a:pt x="643" y="619"/>
                  </a:lnTo>
                  <a:lnTo>
                    <a:pt x="64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104"/>
            <p:cNvSpPr/>
            <p:nvPr/>
          </p:nvSpPr>
          <p:spPr>
            <a:xfrm>
              <a:off x="4739650" y="2570225"/>
              <a:ext cx="16100" cy="15500"/>
            </a:xfrm>
            <a:custGeom>
              <a:rect b="b" l="l" r="r" t="t"/>
              <a:pathLst>
                <a:path extrusionOk="0" h="620" w="644">
                  <a:moveTo>
                    <a:pt x="24" y="1"/>
                  </a:moveTo>
                  <a:lnTo>
                    <a:pt x="0" y="620"/>
                  </a:lnTo>
                  <a:lnTo>
                    <a:pt x="643" y="620"/>
                  </a:lnTo>
                  <a:lnTo>
                    <a:pt x="64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104"/>
            <p:cNvSpPr/>
            <p:nvPr/>
          </p:nvSpPr>
          <p:spPr>
            <a:xfrm>
              <a:off x="4739650" y="2538675"/>
              <a:ext cx="16100" cy="15500"/>
            </a:xfrm>
            <a:custGeom>
              <a:rect b="b" l="l" r="r" t="t"/>
              <a:pathLst>
                <a:path extrusionOk="0" h="620" w="644">
                  <a:moveTo>
                    <a:pt x="24" y="0"/>
                  </a:moveTo>
                  <a:lnTo>
                    <a:pt x="0" y="620"/>
                  </a:lnTo>
                  <a:lnTo>
                    <a:pt x="643" y="620"/>
                  </a:lnTo>
                  <a:lnTo>
                    <a:pt x="64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104"/>
            <p:cNvSpPr/>
            <p:nvPr/>
          </p:nvSpPr>
          <p:spPr>
            <a:xfrm>
              <a:off x="4708675" y="2507125"/>
              <a:ext cx="15525" cy="15500"/>
            </a:xfrm>
            <a:custGeom>
              <a:rect b="b" l="l" r="r" t="t"/>
              <a:pathLst>
                <a:path extrusionOk="0" h="620" w="621">
                  <a:moveTo>
                    <a:pt x="1" y="0"/>
                  </a:moveTo>
                  <a:lnTo>
                    <a:pt x="1" y="619"/>
                  </a:lnTo>
                  <a:lnTo>
                    <a:pt x="620" y="619"/>
                  </a:lnTo>
                  <a:lnTo>
                    <a:pt x="62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104"/>
            <p:cNvSpPr/>
            <p:nvPr/>
          </p:nvSpPr>
          <p:spPr>
            <a:xfrm>
              <a:off x="4529475" y="2444600"/>
              <a:ext cx="50050" cy="130425"/>
            </a:xfrm>
            <a:custGeom>
              <a:rect b="b" l="l" r="r" t="t"/>
              <a:pathLst>
                <a:path extrusionOk="0" h="5217" w="2002">
                  <a:moveTo>
                    <a:pt x="1" y="1"/>
                  </a:moveTo>
                  <a:lnTo>
                    <a:pt x="1" y="5216"/>
                  </a:lnTo>
                  <a:lnTo>
                    <a:pt x="2001" y="5216"/>
                  </a:lnTo>
                  <a:lnTo>
                    <a:pt x="200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104"/>
            <p:cNvSpPr/>
            <p:nvPr/>
          </p:nvSpPr>
          <p:spPr>
            <a:xfrm>
              <a:off x="4531875" y="2364825"/>
              <a:ext cx="45850" cy="63725"/>
            </a:xfrm>
            <a:custGeom>
              <a:rect b="b" l="l" r="r" t="t"/>
              <a:pathLst>
                <a:path extrusionOk="0" h="2549" w="1834">
                  <a:moveTo>
                    <a:pt x="905" y="1"/>
                  </a:moveTo>
                  <a:cubicBezTo>
                    <a:pt x="762" y="1"/>
                    <a:pt x="643" y="96"/>
                    <a:pt x="619" y="239"/>
                  </a:cubicBezTo>
                  <a:lnTo>
                    <a:pt x="0" y="2549"/>
                  </a:lnTo>
                  <a:lnTo>
                    <a:pt x="1834" y="2549"/>
                  </a:lnTo>
                  <a:lnTo>
                    <a:pt x="1215" y="239"/>
                  </a:lnTo>
                  <a:cubicBezTo>
                    <a:pt x="1167" y="96"/>
                    <a:pt x="1048" y="1"/>
                    <a:pt x="90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104"/>
            <p:cNvSpPr/>
            <p:nvPr/>
          </p:nvSpPr>
          <p:spPr>
            <a:xfrm>
              <a:off x="4529475" y="2591075"/>
              <a:ext cx="50050" cy="41700"/>
            </a:xfrm>
            <a:custGeom>
              <a:rect b="b" l="l" r="r" t="t"/>
              <a:pathLst>
                <a:path extrusionOk="0" h="1668" w="2002">
                  <a:moveTo>
                    <a:pt x="1" y="0"/>
                  </a:moveTo>
                  <a:lnTo>
                    <a:pt x="1" y="1143"/>
                  </a:lnTo>
                  <a:cubicBezTo>
                    <a:pt x="1" y="1429"/>
                    <a:pt x="239" y="1667"/>
                    <a:pt x="525" y="1667"/>
                  </a:cubicBezTo>
                  <a:lnTo>
                    <a:pt x="1477" y="1667"/>
                  </a:lnTo>
                  <a:cubicBezTo>
                    <a:pt x="1763" y="1667"/>
                    <a:pt x="2001" y="1429"/>
                    <a:pt x="2001" y="1143"/>
                  </a:cubicBezTo>
                  <a:lnTo>
                    <a:pt x="200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4" name="Google Shape;9614;p104"/>
          <p:cNvGrpSpPr/>
          <p:nvPr/>
        </p:nvGrpSpPr>
        <p:grpSpPr>
          <a:xfrm>
            <a:off x="6302185" y="1768782"/>
            <a:ext cx="362855" cy="349675"/>
            <a:chOff x="5108775" y="2364825"/>
            <a:chExt cx="278050" cy="267950"/>
          </a:xfrm>
        </p:grpSpPr>
        <p:sp>
          <p:nvSpPr>
            <p:cNvPr id="9615" name="Google Shape;9615;p104"/>
            <p:cNvSpPr/>
            <p:nvPr/>
          </p:nvSpPr>
          <p:spPr>
            <a:xfrm>
              <a:off x="5214750" y="2502350"/>
              <a:ext cx="3600" cy="10750"/>
            </a:xfrm>
            <a:custGeom>
              <a:rect b="b" l="l" r="r" t="t"/>
              <a:pathLst>
                <a:path extrusionOk="0" h="430" w="144">
                  <a:moveTo>
                    <a:pt x="143" y="1"/>
                  </a:moveTo>
                  <a:cubicBezTo>
                    <a:pt x="72" y="48"/>
                    <a:pt x="24" y="96"/>
                    <a:pt x="24" y="191"/>
                  </a:cubicBezTo>
                  <a:cubicBezTo>
                    <a:pt x="0" y="263"/>
                    <a:pt x="24" y="334"/>
                    <a:pt x="72" y="382"/>
                  </a:cubicBezTo>
                  <a:lnTo>
                    <a:pt x="143" y="429"/>
                  </a:lnTo>
                  <a:lnTo>
                    <a:pt x="14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104"/>
            <p:cNvSpPr/>
            <p:nvPr/>
          </p:nvSpPr>
          <p:spPr>
            <a:xfrm>
              <a:off x="5228450" y="2529150"/>
              <a:ext cx="5975" cy="16700"/>
            </a:xfrm>
            <a:custGeom>
              <a:rect b="b" l="l" r="r" t="t"/>
              <a:pathLst>
                <a:path extrusionOk="0" h="668" w="239">
                  <a:moveTo>
                    <a:pt x="0" y="0"/>
                  </a:moveTo>
                  <a:lnTo>
                    <a:pt x="0" y="667"/>
                  </a:lnTo>
                  <a:cubicBezTo>
                    <a:pt x="119" y="596"/>
                    <a:pt x="191" y="500"/>
                    <a:pt x="214" y="381"/>
                  </a:cubicBezTo>
                  <a:cubicBezTo>
                    <a:pt x="238" y="215"/>
                    <a:pt x="167" y="48"/>
                    <a:pt x="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104"/>
            <p:cNvSpPr/>
            <p:nvPr/>
          </p:nvSpPr>
          <p:spPr>
            <a:xfrm>
              <a:off x="5108775" y="2439250"/>
              <a:ext cx="161950" cy="193525"/>
            </a:xfrm>
            <a:custGeom>
              <a:rect b="b" l="l" r="r" t="t"/>
              <a:pathLst>
                <a:path extrusionOk="0" h="7741" w="6478">
                  <a:moveTo>
                    <a:pt x="3025" y="1739"/>
                  </a:moveTo>
                  <a:cubicBezTo>
                    <a:pt x="3430" y="1739"/>
                    <a:pt x="3430" y="2358"/>
                    <a:pt x="3025" y="2358"/>
                  </a:cubicBezTo>
                  <a:lnTo>
                    <a:pt x="1572" y="2358"/>
                  </a:lnTo>
                  <a:cubicBezTo>
                    <a:pt x="1143" y="2358"/>
                    <a:pt x="1143" y="1739"/>
                    <a:pt x="1572" y="1739"/>
                  </a:cubicBezTo>
                  <a:close/>
                  <a:moveTo>
                    <a:pt x="1529" y="2975"/>
                  </a:moveTo>
                  <a:cubicBezTo>
                    <a:pt x="1543" y="2975"/>
                    <a:pt x="1557" y="2976"/>
                    <a:pt x="1572" y="2977"/>
                  </a:cubicBezTo>
                  <a:lnTo>
                    <a:pt x="3025" y="2977"/>
                  </a:lnTo>
                  <a:cubicBezTo>
                    <a:pt x="3406" y="3025"/>
                    <a:pt x="3406" y="3573"/>
                    <a:pt x="3025" y="3620"/>
                  </a:cubicBezTo>
                  <a:lnTo>
                    <a:pt x="1572" y="3620"/>
                  </a:lnTo>
                  <a:cubicBezTo>
                    <a:pt x="1557" y="3622"/>
                    <a:pt x="1543" y="3622"/>
                    <a:pt x="1529" y="3622"/>
                  </a:cubicBezTo>
                  <a:cubicBezTo>
                    <a:pt x="1110" y="3622"/>
                    <a:pt x="1110" y="2975"/>
                    <a:pt x="1529" y="2975"/>
                  </a:cubicBezTo>
                  <a:close/>
                  <a:moveTo>
                    <a:pt x="1527" y="4237"/>
                  </a:moveTo>
                  <a:cubicBezTo>
                    <a:pt x="1542" y="4237"/>
                    <a:pt x="1557" y="4238"/>
                    <a:pt x="1572" y="4239"/>
                  </a:cubicBezTo>
                  <a:lnTo>
                    <a:pt x="3025" y="4239"/>
                  </a:lnTo>
                  <a:cubicBezTo>
                    <a:pt x="3406" y="4287"/>
                    <a:pt x="3406" y="4835"/>
                    <a:pt x="3025" y="4859"/>
                  </a:cubicBezTo>
                  <a:lnTo>
                    <a:pt x="1572" y="4859"/>
                  </a:lnTo>
                  <a:cubicBezTo>
                    <a:pt x="1557" y="4860"/>
                    <a:pt x="1542" y="4861"/>
                    <a:pt x="1527" y="4861"/>
                  </a:cubicBezTo>
                  <a:cubicBezTo>
                    <a:pt x="1111" y="4861"/>
                    <a:pt x="1111" y="4237"/>
                    <a:pt x="1527" y="4237"/>
                  </a:cubicBezTo>
                  <a:close/>
                  <a:moveTo>
                    <a:pt x="4573" y="1775"/>
                  </a:moveTo>
                  <a:cubicBezTo>
                    <a:pt x="4674" y="1775"/>
                    <a:pt x="4775" y="1834"/>
                    <a:pt x="4787" y="1953"/>
                  </a:cubicBezTo>
                  <a:lnTo>
                    <a:pt x="4787" y="2072"/>
                  </a:lnTo>
                  <a:cubicBezTo>
                    <a:pt x="4930" y="2096"/>
                    <a:pt x="5097" y="2168"/>
                    <a:pt x="5192" y="2287"/>
                  </a:cubicBezTo>
                  <a:cubicBezTo>
                    <a:pt x="5263" y="2358"/>
                    <a:pt x="5263" y="2501"/>
                    <a:pt x="5168" y="2572"/>
                  </a:cubicBezTo>
                  <a:cubicBezTo>
                    <a:pt x="5135" y="2606"/>
                    <a:pt x="5086" y="2623"/>
                    <a:pt x="5037" y="2623"/>
                  </a:cubicBezTo>
                  <a:cubicBezTo>
                    <a:pt x="4979" y="2623"/>
                    <a:pt x="4921" y="2600"/>
                    <a:pt x="4882" y="2549"/>
                  </a:cubicBezTo>
                  <a:cubicBezTo>
                    <a:pt x="4858" y="2525"/>
                    <a:pt x="4811" y="2501"/>
                    <a:pt x="4787" y="2501"/>
                  </a:cubicBezTo>
                  <a:lnTo>
                    <a:pt x="4787" y="3168"/>
                  </a:lnTo>
                  <a:lnTo>
                    <a:pt x="4882" y="3215"/>
                  </a:lnTo>
                  <a:cubicBezTo>
                    <a:pt x="5239" y="3311"/>
                    <a:pt x="5454" y="3668"/>
                    <a:pt x="5406" y="4025"/>
                  </a:cubicBezTo>
                  <a:lnTo>
                    <a:pt x="5430" y="4025"/>
                  </a:lnTo>
                  <a:cubicBezTo>
                    <a:pt x="5359" y="4358"/>
                    <a:pt x="5120" y="4620"/>
                    <a:pt x="4787" y="4716"/>
                  </a:cubicBezTo>
                  <a:lnTo>
                    <a:pt x="4787" y="4859"/>
                  </a:lnTo>
                  <a:cubicBezTo>
                    <a:pt x="4811" y="4978"/>
                    <a:pt x="4704" y="5037"/>
                    <a:pt x="4594" y="5037"/>
                  </a:cubicBezTo>
                  <a:cubicBezTo>
                    <a:pt x="4483" y="5037"/>
                    <a:pt x="4370" y="4978"/>
                    <a:pt x="4382" y="4859"/>
                  </a:cubicBezTo>
                  <a:lnTo>
                    <a:pt x="4382" y="4739"/>
                  </a:lnTo>
                  <a:cubicBezTo>
                    <a:pt x="4192" y="4716"/>
                    <a:pt x="4025" y="4644"/>
                    <a:pt x="3882" y="4549"/>
                  </a:cubicBezTo>
                  <a:cubicBezTo>
                    <a:pt x="3684" y="4410"/>
                    <a:pt x="3799" y="4157"/>
                    <a:pt x="3980" y="4157"/>
                  </a:cubicBezTo>
                  <a:cubicBezTo>
                    <a:pt x="4016" y="4157"/>
                    <a:pt x="4056" y="4168"/>
                    <a:pt x="4096" y="4192"/>
                  </a:cubicBezTo>
                  <a:cubicBezTo>
                    <a:pt x="4192" y="4263"/>
                    <a:pt x="4287" y="4287"/>
                    <a:pt x="4382" y="4311"/>
                  </a:cubicBezTo>
                  <a:lnTo>
                    <a:pt x="4382" y="3430"/>
                  </a:lnTo>
                  <a:cubicBezTo>
                    <a:pt x="4263" y="3358"/>
                    <a:pt x="4168" y="3311"/>
                    <a:pt x="4073" y="3239"/>
                  </a:cubicBezTo>
                  <a:cubicBezTo>
                    <a:pt x="3882" y="3072"/>
                    <a:pt x="3811" y="2834"/>
                    <a:pt x="3858" y="2620"/>
                  </a:cubicBezTo>
                  <a:cubicBezTo>
                    <a:pt x="3906" y="2358"/>
                    <a:pt x="4073" y="2168"/>
                    <a:pt x="4335" y="2096"/>
                  </a:cubicBezTo>
                  <a:lnTo>
                    <a:pt x="4358" y="2096"/>
                  </a:lnTo>
                  <a:lnTo>
                    <a:pt x="4358" y="1953"/>
                  </a:lnTo>
                  <a:cubicBezTo>
                    <a:pt x="4370" y="1834"/>
                    <a:pt x="4471" y="1775"/>
                    <a:pt x="4573" y="1775"/>
                  </a:cubicBezTo>
                  <a:close/>
                  <a:moveTo>
                    <a:pt x="1527" y="5499"/>
                  </a:moveTo>
                  <a:cubicBezTo>
                    <a:pt x="1542" y="5499"/>
                    <a:pt x="1557" y="5500"/>
                    <a:pt x="1572" y="5502"/>
                  </a:cubicBezTo>
                  <a:lnTo>
                    <a:pt x="4930" y="5502"/>
                  </a:lnTo>
                  <a:cubicBezTo>
                    <a:pt x="5287" y="5525"/>
                    <a:pt x="5287" y="6073"/>
                    <a:pt x="4930" y="6121"/>
                  </a:cubicBezTo>
                  <a:lnTo>
                    <a:pt x="1572" y="6121"/>
                  </a:lnTo>
                  <a:cubicBezTo>
                    <a:pt x="1557" y="6122"/>
                    <a:pt x="1542" y="6123"/>
                    <a:pt x="1527" y="6123"/>
                  </a:cubicBezTo>
                  <a:cubicBezTo>
                    <a:pt x="1111" y="6123"/>
                    <a:pt x="1111" y="5499"/>
                    <a:pt x="1527" y="5499"/>
                  </a:cubicBezTo>
                  <a:close/>
                  <a:moveTo>
                    <a:pt x="310" y="0"/>
                  </a:moveTo>
                  <a:cubicBezTo>
                    <a:pt x="119" y="0"/>
                    <a:pt x="0" y="143"/>
                    <a:pt x="0" y="310"/>
                  </a:cubicBezTo>
                  <a:lnTo>
                    <a:pt x="0" y="7454"/>
                  </a:lnTo>
                  <a:cubicBezTo>
                    <a:pt x="0" y="7621"/>
                    <a:pt x="143" y="7740"/>
                    <a:pt x="310" y="7740"/>
                  </a:cubicBezTo>
                  <a:lnTo>
                    <a:pt x="6168" y="7740"/>
                  </a:lnTo>
                  <a:cubicBezTo>
                    <a:pt x="6335" y="7740"/>
                    <a:pt x="6478" y="7597"/>
                    <a:pt x="6454" y="7430"/>
                  </a:cubicBezTo>
                  <a:lnTo>
                    <a:pt x="6454" y="310"/>
                  </a:lnTo>
                  <a:cubicBezTo>
                    <a:pt x="6454" y="143"/>
                    <a:pt x="6335" y="0"/>
                    <a:pt x="61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104"/>
            <p:cNvSpPr/>
            <p:nvPr/>
          </p:nvSpPr>
          <p:spPr>
            <a:xfrm>
              <a:off x="5165925" y="2364825"/>
              <a:ext cx="131000" cy="50050"/>
            </a:xfrm>
            <a:custGeom>
              <a:rect b="b" l="l" r="r" t="t"/>
              <a:pathLst>
                <a:path extrusionOk="0" h="2002" w="5240">
                  <a:moveTo>
                    <a:pt x="0" y="1"/>
                  </a:moveTo>
                  <a:lnTo>
                    <a:pt x="0" y="2001"/>
                  </a:lnTo>
                  <a:lnTo>
                    <a:pt x="5240" y="2001"/>
                  </a:lnTo>
                  <a:lnTo>
                    <a:pt x="524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104"/>
            <p:cNvSpPr/>
            <p:nvPr/>
          </p:nvSpPr>
          <p:spPr>
            <a:xfrm>
              <a:off x="5312375" y="2366625"/>
              <a:ext cx="64325" cy="46450"/>
            </a:xfrm>
            <a:custGeom>
              <a:rect b="b" l="l" r="r" t="t"/>
              <a:pathLst>
                <a:path extrusionOk="0" h="1858" w="2573">
                  <a:moveTo>
                    <a:pt x="1" y="0"/>
                  </a:moveTo>
                  <a:lnTo>
                    <a:pt x="1" y="1858"/>
                  </a:lnTo>
                  <a:lnTo>
                    <a:pt x="2335" y="1238"/>
                  </a:lnTo>
                  <a:cubicBezTo>
                    <a:pt x="2478" y="1191"/>
                    <a:pt x="2573" y="1072"/>
                    <a:pt x="2573" y="929"/>
                  </a:cubicBezTo>
                  <a:cubicBezTo>
                    <a:pt x="2549" y="786"/>
                    <a:pt x="2454" y="667"/>
                    <a:pt x="2335" y="619"/>
                  </a:cubicBezTo>
                  <a:lnTo>
                    <a:pt x="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104"/>
            <p:cNvSpPr/>
            <p:nvPr/>
          </p:nvSpPr>
          <p:spPr>
            <a:xfrm>
              <a:off x="5108775" y="2364825"/>
              <a:ext cx="41700" cy="50050"/>
            </a:xfrm>
            <a:custGeom>
              <a:rect b="b" l="l" r="r" t="t"/>
              <a:pathLst>
                <a:path extrusionOk="0" h="2002" w="1668">
                  <a:moveTo>
                    <a:pt x="524" y="1"/>
                  </a:moveTo>
                  <a:cubicBezTo>
                    <a:pt x="215" y="1"/>
                    <a:pt x="0" y="239"/>
                    <a:pt x="0" y="525"/>
                  </a:cubicBezTo>
                  <a:lnTo>
                    <a:pt x="0" y="1477"/>
                  </a:lnTo>
                  <a:cubicBezTo>
                    <a:pt x="0" y="1763"/>
                    <a:pt x="215" y="2001"/>
                    <a:pt x="524" y="2001"/>
                  </a:cubicBezTo>
                  <a:lnTo>
                    <a:pt x="1667" y="2001"/>
                  </a:lnTo>
                  <a:lnTo>
                    <a:pt x="166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104"/>
            <p:cNvSpPr/>
            <p:nvPr/>
          </p:nvSpPr>
          <p:spPr>
            <a:xfrm>
              <a:off x="5287375" y="2429725"/>
              <a:ext cx="99450" cy="202600"/>
            </a:xfrm>
            <a:custGeom>
              <a:rect b="b" l="l" r="r" t="t"/>
              <a:pathLst>
                <a:path extrusionOk="0" h="8104" w="3978">
                  <a:moveTo>
                    <a:pt x="1989" y="1223"/>
                  </a:moveTo>
                  <a:cubicBezTo>
                    <a:pt x="2470" y="1223"/>
                    <a:pt x="2930" y="1602"/>
                    <a:pt x="2930" y="2167"/>
                  </a:cubicBezTo>
                  <a:cubicBezTo>
                    <a:pt x="2930" y="2691"/>
                    <a:pt x="2501" y="3096"/>
                    <a:pt x="2001" y="3096"/>
                  </a:cubicBezTo>
                  <a:lnTo>
                    <a:pt x="2001" y="3120"/>
                  </a:lnTo>
                  <a:cubicBezTo>
                    <a:pt x="1144" y="3120"/>
                    <a:pt x="739" y="2096"/>
                    <a:pt x="1334" y="1501"/>
                  </a:cubicBezTo>
                  <a:cubicBezTo>
                    <a:pt x="1526" y="1309"/>
                    <a:pt x="1760" y="1223"/>
                    <a:pt x="1989" y="1223"/>
                  </a:cubicBezTo>
                  <a:close/>
                  <a:moveTo>
                    <a:pt x="2001" y="5001"/>
                  </a:moveTo>
                  <a:cubicBezTo>
                    <a:pt x="2501" y="5001"/>
                    <a:pt x="2930" y="5406"/>
                    <a:pt x="2930" y="5930"/>
                  </a:cubicBezTo>
                  <a:cubicBezTo>
                    <a:pt x="2930" y="6495"/>
                    <a:pt x="2459" y="6874"/>
                    <a:pt x="1978" y="6874"/>
                  </a:cubicBezTo>
                  <a:cubicBezTo>
                    <a:pt x="1749" y="6874"/>
                    <a:pt x="1518" y="6789"/>
                    <a:pt x="1334" y="6597"/>
                  </a:cubicBezTo>
                  <a:cubicBezTo>
                    <a:pt x="739" y="6002"/>
                    <a:pt x="1144" y="5001"/>
                    <a:pt x="2001" y="5001"/>
                  </a:cubicBezTo>
                  <a:close/>
                  <a:moveTo>
                    <a:pt x="1992" y="0"/>
                  </a:moveTo>
                  <a:cubicBezTo>
                    <a:pt x="1846" y="0"/>
                    <a:pt x="1703" y="96"/>
                    <a:pt x="1691" y="286"/>
                  </a:cubicBezTo>
                  <a:lnTo>
                    <a:pt x="1691" y="620"/>
                  </a:lnTo>
                  <a:cubicBezTo>
                    <a:pt x="1" y="977"/>
                    <a:pt x="1" y="3358"/>
                    <a:pt x="1691" y="3715"/>
                  </a:cubicBezTo>
                  <a:lnTo>
                    <a:pt x="1691" y="4406"/>
                  </a:lnTo>
                  <a:cubicBezTo>
                    <a:pt x="1" y="4739"/>
                    <a:pt x="1" y="7121"/>
                    <a:pt x="1691" y="7478"/>
                  </a:cubicBezTo>
                  <a:lnTo>
                    <a:pt x="1691" y="7835"/>
                  </a:lnTo>
                  <a:cubicBezTo>
                    <a:pt x="1703" y="8014"/>
                    <a:pt x="1846" y="8103"/>
                    <a:pt x="1992" y="8103"/>
                  </a:cubicBezTo>
                  <a:cubicBezTo>
                    <a:pt x="2138" y="8103"/>
                    <a:pt x="2287" y="8014"/>
                    <a:pt x="2311" y="7835"/>
                  </a:cubicBezTo>
                  <a:lnTo>
                    <a:pt x="2311" y="7478"/>
                  </a:lnTo>
                  <a:cubicBezTo>
                    <a:pt x="3978" y="7145"/>
                    <a:pt x="3978" y="4739"/>
                    <a:pt x="2311" y="4406"/>
                  </a:cubicBezTo>
                  <a:lnTo>
                    <a:pt x="2311" y="3715"/>
                  </a:lnTo>
                  <a:cubicBezTo>
                    <a:pt x="3049" y="3549"/>
                    <a:pt x="3573" y="2906"/>
                    <a:pt x="3573" y="2167"/>
                  </a:cubicBezTo>
                  <a:cubicBezTo>
                    <a:pt x="3549" y="1429"/>
                    <a:pt x="3049" y="786"/>
                    <a:pt x="2311" y="620"/>
                  </a:cubicBezTo>
                  <a:lnTo>
                    <a:pt x="2311" y="286"/>
                  </a:lnTo>
                  <a:cubicBezTo>
                    <a:pt x="2287" y="96"/>
                    <a:pt x="2138" y="0"/>
                    <a:pt x="19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2" name="Google Shape;9622;p104"/>
          <p:cNvGrpSpPr/>
          <p:nvPr/>
        </p:nvGrpSpPr>
        <p:grpSpPr>
          <a:xfrm>
            <a:off x="7057356" y="1768782"/>
            <a:ext cx="349675" cy="350425"/>
            <a:chOff x="5687450" y="2364825"/>
            <a:chExt cx="267950" cy="268525"/>
          </a:xfrm>
        </p:grpSpPr>
        <p:sp>
          <p:nvSpPr>
            <p:cNvPr id="9623" name="Google Shape;9623;p104"/>
            <p:cNvSpPr/>
            <p:nvPr/>
          </p:nvSpPr>
          <p:spPr>
            <a:xfrm>
              <a:off x="5905375" y="2444600"/>
              <a:ext cx="50025" cy="130425"/>
            </a:xfrm>
            <a:custGeom>
              <a:rect b="b" l="l" r="r" t="t"/>
              <a:pathLst>
                <a:path extrusionOk="0" h="5217" w="2001">
                  <a:moveTo>
                    <a:pt x="0" y="1"/>
                  </a:moveTo>
                  <a:lnTo>
                    <a:pt x="0" y="5216"/>
                  </a:lnTo>
                  <a:lnTo>
                    <a:pt x="2001" y="5216"/>
                  </a:lnTo>
                  <a:lnTo>
                    <a:pt x="200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104"/>
            <p:cNvSpPr/>
            <p:nvPr/>
          </p:nvSpPr>
          <p:spPr>
            <a:xfrm>
              <a:off x="5907750" y="2365425"/>
              <a:ext cx="45875" cy="63125"/>
            </a:xfrm>
            <a:custGeom>
              <a:rect b="b" l="l" r="r" t="t"/>
              <a:pathLst>
                <a:path extrusionOk="0" h="2525" w="1835">
                  <a:moveTo>
                    <a:pt x="917" y="0"/>
                  </a:moveTo>
                  <a:cubicBezTo>
                    <a:pt x="792" y="0"/>
                    <a:pt x="667" y="72"/>
                    <a:pt x="620" y="215"/>
                  </a:cubicBezTo>
                  <a:lnTo>
                    <a:pt x="0" y="2525"/>
                  </a:lnTo>
                  <a:lnTo>
                    <a:pt x="1834" y="2525"/>
                  </a:lnTo>
                  <a:lnTo>
                    <a:pt x="1215" y="215"/>
                  </a:lnTo>
                  <a:cubicBezTo>
                    <a:pt x="1167" y="72"/>
                    <a:pt x="1042" y="0"/>
                    <a:pt x="9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104"/>
            <p:cNvSpPr/>
            <p:nvPr/>
          </p:nvSpPr>
          <p:spPr>
            <a:xfrm>
              <a:off x="5905375" y="2591075"/>
              <a:ext cx="50025" cy="41700"/>
            </a:xfrm>
            <a:custGeom>
              <a:rect b="b" l="l" r="r" t="t"/>
              <a:pathLst>
                <a:path extrusionOk="0" h="1668" w="2001">
                  <a:moveTo>
                    <a:pt x="0" y="0"/>
                  </a:moveTo>
                  <a:lnTo>
                    <a:pt x="0" y="1143"/>
                  </a:lnTo>
                  <a:cubicBezTo>
                    <a:pt x="0" y="1429"/>
                    <a:pt x="238" y="1667"/>
                    <a:pt x="524" y="1667"/>
                  </a:cubicBezTo>
                  <a:lnTo>
                    <a:pt x="1477" y="1667"/>
                  </a:lnTo>
                  <a:cubicBezTo>
                    <a:pt x="1762" y="1667"/>
                    <a:pt x="2001" y="1429"/>
                    <a:pt x="2001" y="1143"/>
                  </a:cubicBezTo>
                  <a:lnTo>
                    <a:pt x="200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104"/>
            <p:cNvSpPr/>
            <p:nvPr/>
          </p:nvSpPr>
          <p:spPr>
            <a:xfrm>
              <a:off x="5687450" y="2387450"/>
              <a:ext cx="193525" cy="245900"/>
            </a:xfrm>
            <a:custGeom>
              <a:rect b="b" l="l" r="r" t="t"/>
              <a:pathLst>
                <a:path extrusionOk="0" h="9836" w="7741">
                  <a:moveTo>
                    <a:pt x="1144" y="1"/>
                  </a:moveTo>
                  <a:cubicBezTo>
                    <a:pt x="501" y="1"/>
                    <a:pt x="1" y="501"/>
                    <a:pt x="1" y="1144"/>
                  </a:cubicBezTo>
                  <a:lnTo>
                    <a:pt x="1" y="8669"/>
                  </a:lnTo>
                  <a:cubicBezTo>
                    <a:pt x="1" y="9312"/>
                    <a:pt x="501" y="9836"/>
                    <a:pt x="1144" y="9836"/>
                  </a:cubicBezTo>
                  <a:lnTo>
                    <a:pt x="6598" y="9836"/>
                  </a:lnTo>
                  <a:cubicBezTo>
                    <a:pt x="7217" y="9836"/>
                    <a:pt x="7741" y="9312"/>
                    <a:pt x="7741" y="8669"/>
                  </a:cubicBezTo>
                  <a:lnTo>
                    <a:pt x="7741" y="1120"/>
                  </a:lnTo>
                  <a:cubicBezTo>
                    <a:pt x="7741" y="501"/>
                    <a:pt x="7217" y="1"/>
                    <a:pt x="6598" y="1"/>
                  </a:cubicBezTo>
                  <a:lnTo>
                    <a:pt x="6121" y="1"/>
                  </a:lnTo>
                  <a:cubicBezTo>
                    <a:pt x="6217" y="143"/>
                    <a:pt x="6264" y="334"/>
                    <a:pt x="6288" y="524"/>
                  </a:cubicBezTo>
                  <a:lnTo>
                    <a:pt x="6288" y="786"/>
                  </a:lnTo>
                  <a:cubicBezTo>
                    <a:pt x="6669" y="834"/>
                    <a:pt x="6955" y="1167"/>
                    <a:pt x="6955" y="1572"/>
                  </a:cubicBezTo>
                  <a:lnTo>
                    <a:pt x="6955" y="8264"/>
                  </a:lnTo>
                  <a:cubicBezTo>
                    <a:pt x="6955" y="8693"/>
                    <a:pt x="6598" y="9050"/>
                    <a:pt x="6169" y="9050"/>
                  </a:cubicBezTo>
                  <a:lnTo>
                    <a:pt x="1573" y="9050"/>
                  </a:lnTo>
                  <a:cubicBezTo>
                    <a:pt x="1144" y="9050"/>
                    <a:pt x="787" y="8693"/>
                    <a:pt x="787" y="8264"/>
                  </a:cubicBezTo>
                  <a:lnTo>
                    <a:pt x="787" y="1572"/>
                  </a:lnTo>
                  <a:cubicBezTo>
                    <a:pt x="787" y="1167"/>
                    <a:pt x="1073" y="834"/>
                    <a:pt x="1454" y="786"/>
                  </a:cubicBezTo>
                  <a:lnTo>
                    <a:pt x="1454" y="524"/>
                  </a:lnTo>
                  <a:cubicBezTo>
                    <a:pt x="1454" y="334"/>
                    <a:pt x="1525" y="143"/>
                    <a:pt x="16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104"/>
            <p:cNvSpPr/>
            <p:nvPr/>
          </p:nvSpPr>
          <p:spPr>
            <a:xfrm>
              <a:off x="5739850" y="2364825"/>
              <a:ext cx="88750" cy="57175"/>
            </a:xfrm>
            <a:custGeom>
              <a:rect b="b" l="l" r="r" t="t"/>
              <a:pathLst>
                <a:path extrusionOk="0" h="2287" w="3550">
                  <a:moveTo>
                    <a:pt x="1144" y="1"/>
                  </a:moveTo>
                  <a:cubicBezTo>
                    <a:pt x="1001" y="1"/>
                    <a:pt x="882" y="72"/>
                    <a:pt x="858" y="215"/>
                  </a:cubicBezTo>
                  <a:lnTo>
                    <a:pt x="667" y="691"/>
                  </a:lnTo>
                  <a:lnTo>
                    <a:pt x="96" y="1168"/>
                  </a:lnTo>
                  <a:cubicBezTo>
                    <a:pt x="24" y="1215"/>
                    <a:pt x="1" y="1310"/>
                    <a:pt x="1" y="1406"/>
                  </a:cubicBezTo>
                  <a:lnTo>
                    <a:pt x="1" y="1977"/>
                  </a:lnTo>
                  <a:cubicBezTo>
                    <a:pt x="1" y="2144"/>
                    <a:pt x="144" y="2287"/>
                    <a:pt x="310" y="2287"/>
                  </a:cubicBezTo>
                  <a:lnTo>
                    <a:pt x="3239" y="2287"/>
                  </a:lnTo>
                  <a:cubicBezTo>
                    <a:pt x="3406" y="2287"/>
                    <a:pt x="3549" y="2144"/>
                    <a:pt x="3549" y="1977"/>
                  </a:cubicBezTo>
                  <a:lnTo>
                    <a:pt x="3549" y="1406"/>
                  </a:lnTo>
                  <a:cubicBezTo>
                    <a:pt x="3549" y="1310"/>
                    <a:pt x="3525" y="1215"/>
                    <a:pt x="3454" y="1168"/>
                  </a:cubicBezTo>
                  <a:lnTo>
                    <a:pt x="2882" y="691"/>
                  </a:lnTo>
                  <a:lnTo>
                    <a:pt x="2692" y="215"/>
                  </a:lnTo>
                  <a:cubicBezTo>
                    <a:pt x="2668" y="72"/>
                    <a:pt x="2549" y="1"/>
                    <a:pt x="240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104"/>
            <p:cNvSpPr/>
            <p:nvPr/>
          </p:nvSpPr>
          <p:spPr>
            <a:xfrm>
              <a:off x="5722600" y="2422575"/>
              <a:ext cx="123250" cy="175075"/>
            </a:xfrm>
            <a:custGeom>
              <a:rect b="b" l="l" r="r" t="t"/>
              <a:pathLst>
                <a:path extrusionOk="0" h="7003" w="4930">
                  <a:moveTo>
                    <a:pt x="1256" y="1070"/>
                  </a:moveTo>
                  <a:cubicBezTo>
                    <a:pt x="1653" y="1070"/>
                    <a:pt x="1653" y="1717"/>
                    <a:pt x="1256" y="1717"/>
                  </a:cubicBezTo>
                  <a:cubicBezTo>
                    <a:pt x="1242" y="1717"/>
                    <a:pt x="1229" y="1717"/>
                    <a:pt x="1215" y="1715"/>
                  </a:cubicBezTo>
                  <a:cubicBezTo>
                    <a:pt x="834" y="1668"/>
                    <a:pt x="834" y="1120"/>
                    <a:pt x="1215" y="1072"/>
                  </a:cubicBezTo>
                  <a:cubicBezTo>
                    <a:pt x="1229" y="1071"/>
                    <a:pt x="1242" y="1070"/>
                    <a:pt x="1256" y="1070"/>
                  </a:cubicBezTo>
                  <a:close/>
                  <a:moveTo>
                    <a:pt x="2219" y="1070"/>
                  </a:moveTo>
                  <a:cubicBezTo>
                    <a:pt x="2233" y="1070"/>
                    <a:pt x="2248" y="1071"/>
                    <a:pt x="2262" y="1072"/>
                  </a:cubicBezTo>
                  <a:lnTo>
                    <a:pt x="3715" y="1072"/>
                  </a:lnTo>
                  <a:cubicBezTo>
                    <a:pt x="4096" y="1120"/>
                    <a:pt x="4096" y="1668"/>
                    <a:pt x="3715" y="1715"/>
                  </a:cubicBezTo>
                  <a:lnTo>
                    <a:pt x="2262" y="1715"/>
                  </a:lnTo>
                  <a:cubicBezTo>
                    <a:pt x="2248" y="1717"/>
                    <a:pt x="2233" y="1717"/>
                    <a:pt x="2219" y="1717"/>
                  </a:cubicBezTo>
                  <a:cubicBezTo>
                    <a:pt x="1801" y="1717"/>
                    <a:pt x="1801" y="1070"/>
                    <a:pt x="2219" y="1070"/>
                  </a:cubicBezTo>
                  <a:close/>
                  <a:moveTo>
                    <a:pt x="1203" y="2337"/>
                  </a:moveTo>
                  <a:cubicBezTo>
                    <a:pt x="1365" y="2337"/>
                    <a:pt x="1524" y="2453"/>
                    <a:pt x="1524" y="2644"/>
                  </a:cubicBezTo>
                  <a:cubicBezTo>
                    <a:pt x="1524" y="2835"/>
                    <a:pt x="1381" y="2977"/>
                    <a:pt x="1215" y="2977"/>
                  </a:cubicBezTo>
                  <a:cubicBezTo>
                    <a:pt x="929" y="2977"/>
                    <a:pt x="786" y="2620"/>
                    <a:pt x="976" y="2430"/>
                  </a:cubicBezTo>
                  <a:cubicBezTo>
                    <a:pt x="1040" y="2366"/>
                    <a:pt x="1122" y="2337"/>
                    <a:pt x="1203" y="2337"/>
                  </a:cubicBezTo>
                  <a:close/>
                  <a:moveTo>
                    <a:pt x="2218" y="2332"/>
                  </a:moveTo>
                  <a:cubicBezTo>
                    <a:pt x="2232" y="2332"/>
                    <a:pt x="2247" y="2333"/>
                    <a:pt x="2262" y="2334"/>
                  </a:cubicBezTo>
                  <a:lnTo>
                    <a:pt x="3715" y="2334"/>
                  </a:lnTo>
                  <a:cubicBezTo>
                    <a:pt x="4096" y="2382"/>
                    <a:pt x="4096" y="2930"/>
                    <a:pt x="3715" y="2977"/>
                  </a:cubicBezTo>
                  <a:lnTo>
                    <a:pt x="2262" y="2977"/>
                  </a:lnTo>
                  <a:cubicBezTo>
                    <a:pt x="2255" y="2978"/>
                    <a:pt x="2247" y="2978"/>
                    <a:pt x="2239" y="2978"/>
                  </a:cubicBezTo>
                  <a:cubicBezTo>
                    <a:pt x="1801" y="2978"/>
                    <a:pt x="1794" y="2332"/>
                    <a:pt x="2218" y="2332"/>
                  </a:cubicBezTo>
                  <a:close/>
                  <a:moveTo>
                    <a:pt x="1203" y="3589"/>
                  </a:moveTo>
                  <a:cubicBezTo>
                    <a:pt x="1365" y="3589"/>
                    <a:pt x="1524" y="3716"/>
                    <a:pt x="1524" y="3906"/>
                  </a:cubicBezTo>
                  <a:cubicBezTo>
                    <a:pt x="1524" y="4073"/>
                    <a:pt x="1381" y="4216"/>
                    <a:pt x="1215" y="4216"/>
                  </a:cubicBezTo>
                  <a:cubicBezTo>
                    <a:pt x="929" y="4216"/>
                    <a:pt x="786" y="3882"/>
                    <a:pt x="976" y="3692"/>
                  </a:cubicBezTo>
                  <a:cubicBezTo>
                    <a:pt x="1040" y="3620"/>
                    <a:pt x="1122" y="3589"/>
                    <a:pt x="1203" y="3589"/>
                  </a:cubicBezTo>
                  <a:close/>
                  <a:moveTo>
                    <a:pt x="2218" y="3594"/>
                  </a:moveTo>
                  <a:cubicBezTo>
                    <a:pt x="2232" y="3594"/>
                    <a:pt x="2247" y="3595"/>
                    <a:pt x="2262" y="3597"/>
                  </a:cubicBezTo>
                  <a:lnTo>
                    <a:pt x="3715" y="3597"/>
                  </a:lnTo>
                  <a:cubicBezTo>
                    <a:pt x="4096" y="3620"/>
                    <a:pt x="4096" y="4192"/>
                    <a:pt x="3715" y="4216"/>
                  </a:cubicBezTo>
                  <a:lnTo>
                    <a:pt x="2262" y="4216"/>
                  </a:lnTo>
                  <a:cubicBezTo>
                    <a:pt x="2247" y="4217"/>
                    <a:pt x="2232" y="4218"/>
                    <a:pt x="2218" y="4218"/>
                  </a:cubicBezTo>
                  <a:cubicBezTo>
                    <a:pt x="1801" y="4218"/>
                    <a:pt x="1801" y="3594"/>
                    <a:pt x="2218" y="3594"/>
                  </a:cubicBezTo>
                  <a:close/>
                  <a:moveTo>
                    <a:pt x="1189" y="4843"/>
                  </a:moveTo>
                  <a:cubicBezTo>
                    <a:pt x="1356" y="4843"/>
                    <a:pt x="1524" y="4972"/>
                    <a:pt x="1524" y="5168"/>
                  </a:cubicBezTo>
                  <a:cubicBezTo>
                    <a:pt x="1524" y="5335"/>
                    <a:pt x="1381" y="5478"/>
                    <a:pt x="1215" y="5478"/>
                  </a:cubicBezTo>
                  <a:cubicBezTo>
                    <a:pt x="929" y="5478"/>
                    <a:pt x="786" y="5145"/>
                    <a:pt x="976" y="4930"/>
                  </a:cubicBezTo>
                  <a:cubicBezTo>
                    <a:pt x="1036" y="4870"/>
                    <a:pt x="1112" y="4843"/>
                    <a:pt x="1189" y="4843"/>
                  </a:cubicBezTo>
                  <a:close/>
                  <a:moveTo>
                    <a:pt x="2218" y="4856"/>
                  </a:moveTo>
                  <a:cubicBezTo>
                    <a:pt x="2232" y="4856"/>
                    <a:pt x="2247" y="4857"/>
                    <a:pt x="2262" y="4859"/>
                  </a:cubicBezTo>
                  <a:lnTo>
                    <a:pt x="3715" y="4859"/>
                  </a:lnTo>
                  <a:cubicBezTo>
                    <a:pt x="4096" y="4883"/>
                    <a:pt x="4096" y="5430"/>
                    <a:pt x="3715" y="5478"/>
                  </a:cubicBezTo>
                  <a:lnTo>
                    <a:pt x="2262" y="5478"/>
                  </a:lnTo>
                  <a:cubicBezTo>
                    <a:pt x="2247" y="5479"/>
                    <a:pt x="2232" y="5480"/>
                    <a:pt x="2218" y="5480"/>
                  </a:cubicBezTo>
                  <a:cubicBezTo>
                    <a:pt x="1801" y="5480"/>
                    <a:pt x="1801" y="4856"/>
                    <a:pt x="2218" y="4856"/>
                  </a:cubicBezTo>
                  <a:close/>
                  <a:moveTo>
                    <a:pt x="95" y="1"/>
                  </a:moveTo>
                  <a:cubicBezTo>
                    <a:pt x="24" y="1"/>
                    <a:pt x="0" y="72"/>
                    <a:pt x="0" y="144"/>
                  </a:cubicBezTo>
                  <a:lnTo>
                    <a:pt x="0" y="6835"/>
                  </a:lnTo>
                  <a:cubicBezTo>
                    <a:pt x="0" y="6931"/>
                    <a:pt x="71" y="7002"/>
                    <a:pt x="143" y="7002"/>
                  </a:cubicBezTo>
                  <a:lnTo>
                    <a:pt x="4787" y="7002"/>
                  </a:lnTo>
                  <a:cubicBezTo>
                    <a:pt x="4858" y="7002"/>
                    <a:pt x="4930" y="6931"/>
                    <a:pt x="4930" y="6835"/>
                  </a:cubicBezTo>
                  <a:lnTo>
                    <a:pt x="4930" y="144"/>
                  </a:lnTo>
                  <a:cubicBezTo>
                    <a:pt x="4930" y="72"/>
                    <a:pt x="4882" y="1"/>
                    <a:pt x="4811" y="1"/>
                  </a:cubicBezTo>
                  <a:cubicBezTo>
                    <a:pt x="4668" y="358"/>
                    <a:pt x="4310" y="620"/>
                    <a:pt x="3929" y="620"/>
                  </a:cubicBezTo>
                  <a:lnTo>
                    <a:pt x="1000" y="620"/>
                  </a:lnTo>
                  <a:cubicBezTo>
                    <a:pt x="595" y="620"/>
                    <a:pt x="238" y="358"/>
                    <a:pt x="9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9" name="Google Shape;9629;p104"/>
          <p:cNvGrpSpPr/>
          <p:nvPr/>
        </p:nvGrpSpPr>
        <p:grpSpPr>
          <a:xfrm>
            <a:off x="7806361" y="1768782"/>
            <a:ext cx="351991" cy="349675"/>
            <a:chOff x="6261400" y="2364825"/>
            <a:chExt cx="269725" cy="267950"/>
          </a:xfrm>
        </p:grpSpPr>
        <p:sp>
          <p:nvSpPr>
            <p:cNvPr id="9630" name="Google Shape;9630;p104"/>
            <p:cNvSpPr/>
            <p:nvPr/>
          </p:nvSpPr>
          <p:spPr>
            <a:xfrm>
              <a:off x="6261400" y="2364825"/>
              <a:ext cx="70875" cy="267950"/>
            </a:xfrm>
            <a:custGeom>
              <a:rect b="b" l="l" r="r" t="t"/>
              <a:pathLst>
                <a:path extrusionOk="0" h="10718" w="2835">
                  <a:moveTo>
                    <a:pt x="1219" y="1665"/>
                  </a:moveTo>
                  <a:cubicBezTo>
                    <a:pt x="1233" y="1665"/>
                    <a:pt x="1247" y="1666"/>
                    <a:pt x="1262" y="1668"/>
                  </a:cubicBezTo>
                  <a:lnTo>
                    <a:pt x="1548" y="1668"/>
                  </a:lnTo>
                  <a:lnTo>
                    <a:pt x="1548" y="2311"/>
                  </a:lnTo>
                  <a:lnTo>
                    <a:pt x="1262" y="2311"/>
                  </a:lnTo>
                  <a:cubicBezTo>
                    <a:pt x="1247" y="2312"/>
                    <a:pt x="1233" y="2313"/>
                    <a:pt x="1219" y="2313"/>
                  </a:cubicBezTo>
                  <a:cubicBezTo>
                    <a:pt x="800" y="2313"/>
                    <a:pt x="800" y="1665"/>
                    <a:pt x="1219" y="1665"/>
                  </a:cubicBezTo>
                  <a:close/>
                  <a:moveTo>
                    <a:pt x="1218" y="5023"/>
                  </a:moveTo>
                  <a:cubicBezTo>
                    <a:pt x="1232" y="5023"/>
                    <a:pt x="1247" y="5024"/>
                    <a:pt x="1262" y="5025"/>
                  </a:cubicBezTo>
                  <a:lnTo>
                    <a:pt x="1548" y="5025"/>
                  </a:lnTo>
                  <a:lnTo>
                    <a:pt x="1548" y="5668"/>
                  </a:lnTo>
                  <a:lnTo>
                    <a:pt x="1262" y="5645"/>
                  </a:lnTo>
                  <a:cubicBezTo>
                    <a:pt x="1247" y="5646"/>
                    <a:pt x="1232" y="5647"/>
                    <a:pt x="1218" y="5647"/>
                  </a:cubicBezTo>
                  <a:cubicBezTo>
                    <a:pt x="801" y="5647"/>
                    <a:pt x="801" y="5023"/>
                    <a:pt x="1218" y="5023"/>
                  </a:cubicBezTo>
                  <a:close/>
                  <a:moveTo>
                    <a:pt x="1548" y="8431"/>
                  </a:moveTo>
                  <a:lnTo>
                    <a:pt x="1548" y="9050"/>
                  </a:lnTo>
                  <a:lnTo>
                    <a:pt x="1262" y="9050"/>
                  </a:lnTo>
                  <a:cubicBezTo>
                    <a:pt x="1072" y="9050"/>
                    <a:pt x="929" y="8907"/>
                    <a:pt x="953" y="8740"/>
                  </a:cubicBezTo>
                  <a:cubicBezTo>
                    <a:pt x="953" y="8550"/>
                    <a:pt x="1096" y="8431"/>
                    <a:pt x="1262" y="8431"/>
                  </a:cubicBezTo>
                  <a:close/>
                  <a:moveTo>
                    <a:pt x="2715" y="1"/>
                  </a:moveTo>
                  <a:cubicBezTo>
                    <a:pt x="2120" y="1"/>
                    <a:pt x="1643" y="453"/>
                    <a:pt x="1572" y="1048"/>
                  </a:cubicBezTo>
                  <a:lnTo>
                    <a:pt x="1262" y="1048"/>
                  </a:lnTo>
                  <a:cubicBezTo>
                    <a:pt x="0" y="1048"/>
                    <a:pt x="0" y="2930"/>
                    <a:pt x="1262" y="2930"/>
                  </a:cubicBezTo>
                  <a:lnTo>
                    <a:pt x="1548" y="2930"/>
                  </a:lnTo>
                  <a:lnTo>
                    <a:pt x="1548" y="4406"/>
                  </a:lnTo>
                  <a:lnTo>
                    <a:pt x="1262" y="4406"/>
                  </a:lnTo>
                  <a:cubicBezTo>
                    <a:pt x="0" y="4406"/>
                    <a:pt x="0" y="6288"/>
                    <a:pt x="1262" y="6288"/>
                  </a:cubicBezTo>
                  <a:lnTo>
                    <a:pt x="1548" y="6288"/>
                  </a:lnTo>
                  <a:lnTo>
                    <a:pt x="1548" y="7788"/>
                  </a:lnTo>
                  <a:lnTo>
                    <a:pt x="1262" y="7788"/>
                  </a:lnTo>
                  <a:cubicBezTo>
                    <a:pt x="0" y="7788"/>
                    <a:pt x="0" y="9669"/>
                    <a:pt x="1262" y="9669"/>
                  </a:cubicBezTo>
                  <a:lnTo>
                    <a:pt x="1572" y="9669"/>
                  </a:lnTo>
                  <a:cubicBezTo>
                    <a:pt x="1643" y="10265"/>
                    <a:pt x="2120" y="10717"/>
                    <a:pt x="2715" y="10717"/>
                  </a:cubicBezTo>
                  <a:lnTo>
                    <a:pt x="2834" y="10717"/>
                  </a:lnTo>
                  <a:lnTo>
                    <a:pt x="28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104"/>
            <p:cNvSpPr/>
            <p:nvPr/>
          </p:nvSpPr>
          <p:spPr>
            <a:xfrm>
              <a:off x="6499525" y="2364825"/>
              <a:ext cx="31000" cy="60750"/>
            </a:xfrm>
            <a:custGeom>
              <a:rect b="b" l="l" r="r" t="t"/>
              <a:pathLst>
                <a:path extrusionOk="0" h="2430" w="1240">
                  <a:moveTo>
                    <a:pt x="1" y="1"/>
                  </a:moveTo>
                  <a:lnTo>
                    <a:pt x="1" y="2096"/>
                  </a:lnTo>
                  <a:lnTo>
                    <a:pt x="311" y="2096"/>
                  </a:lnTo>
                  <a:cubicBezTo>
                    <a:pt x="644" y="2096"/>
                    <a:pt x="977" y="2215"/>
                    <a:pt x="1239" y="2430"/>
                  </a:cubicBezTo>
                  <a:lnTo>
                    <a:pt x="1239" y="1263"/>
                  </a:lnTo>
                  <a:cubicBezTo>
                    <a:pt x="1239" y="572"/>
                    <a:pt x="692" y="1"/>
                    <a:pt x="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104"/>
            <p:cNvSpPr/>
            <p:nvPr/>
          </p:nvSpPr>
          <p:spPr>
            <a:xfrm>
              <a:off x="6500125" y="2433300"/>
              <a:ext cx="31000" cy="60150"/>
            </a:xfrm>
            <a:custGeom>
              <a:rect b="b" l="l" r="r" t="t"/>
              <a:pathLst>
                <a:path extrusionOk="0" h="2406" w="1240">
                  <a:moveTo>
                    <a:pt x="1" y="0"/>
                  </a:moveTo>
                  <a:lnTo>
                    <a:pt x="1" y="2096"/>
                  </a:lnTo>
                  <a:lnTo>
                    <a:pt x="287" y="2096"/>
                  </a:lnTo>
                  <a:cubicBezTo>
                    <a:pt x="620" y="2096"/>
                    <a:pt x="953" y="2215"/>
                    <a:pt x="1239" y="2406"/>
                  </a:cubicBezTo>
                  <a:lnTo>
                    <a:pt x="1239" y="929"/>
                  </a:lnTo>
                  <a:cubicBezTo>
                    <a:pt x="1215" y="405"/>
                    <a:pt x="810" y="0"/>
                    <a:pt x="2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104"/>
            <p:cNvSpPr/>
            <p:nvPr/>
          </p:nvSpPr>
          <p:spPr>
            <a:xfrm>
              <a:off x="6500125" y="2569625"/>
              <a:ext cx="31000" cy="63150"/>
            </a:xfrm>
            <a:custGeom>
              <a:rect b="b" l="l" r="r" t="t"/>
              <a:pathLst>
                <a:path extrusionOk="0" h="2526" w="1240">
                  <a:moveTo>
                    <a:pt x="1" y="1"/>
                  </a:moveTo>
                  <a:lnTo>
                    <a:pt x="1" y="2525"/>
                  </a:lnTo>
                  <a:lnTo>
                    <a:pt x="930" y="2525"/>
                  </a:lnTo>
                  <a:cubicBezTo>
                    <a:pt x="1096" y="2525"/>
                    <a:pt x="1239" y="2382"/>
                    <a:pt x="1239" y="2215"/>
                  </a:cubicBezTo>
                  <a:lnTo>
                    <a:pt x="1239" y="953"/>
                  </a:lnTo>
                  <a:cubicBezTo>
                    <a:pt x="1239" y="429"/>
                    <a:pt x="810" y="1"/>
                    <a:pt x="28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104"/>
            <p:cNvSpPr/>
            <p:nvPr/>
          </p:nvSpPr>
          <p:spPr>
            <a:xfrm>
              <a:off x="6500125" y="2501175"/>
              <a:ext cx="31000" cy="60750"/>
            </a:xfrm>
            <a:custGeom>
              <a:rect b="b" l="l" r="r" t="t"/>
              <a:pathLst>
                <a:path extrusionOk="0" h="2430" w="1240">
                  <a:moveTo>
                    <a:pt x="1" y="0"/>
                  </a:moveTo>
                  <a:lnTo>
                    <a:pt x="1" y="2120"/>
                  </a:lnTo>
                  <a:lnTo>
                    <a:pt x="287" y="2120"/>
                  </a:lnTo>
                  <a:cubicBezTo>
                    <a:pt x="620" y="2120"/>
                    <a:pt x="953" y="2215"/>
                    <a:pt x="1239" y="2429"/>
                  </a:cubicBezTo>
                  <a:lnTo>
                    <a:pt x="1239" y="953"/>
                  </a:lnTo>
                  <a:cubicBezTo>
                    <a:pt x="1215" y="429"/>
                    <a:pt x="810" y="0"/>
                    <a:pt x="2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104"/>
            <p:cNvSpPr/>
            <p:nvPr/>
          </p:nvSpPr>
          <p:spPr>
            <a:xfrm>
              <a:off x="6381650" y="2474975"/>
              <a:ext cx="67900" cy="30975"/>
            </a:xfrm>
            <a:custGeom>
              <a:rect b="b" l="l" r="r" t="t"/>
              <a:pathLst>
                <a:path extrusionOk="0" h="1239" w="2716">
                  <a:moveTo>
                    <a:pt x="1358" y="0"/>
                  </a:moveTo>
                  <a:cubicBezTo>
                    <a:pt x="667" y="0"/>
                    <a:pt x="72" y="548"/>
                    <a:pt x="1" y="1239"/>
                  </a:cubicBezTo>
                  <a:lnTo>
                    <a:pt x="2716" y="1239"/>
                  </a:lnTo>
                  <a:cubicBezTo>
                    <a:pt x="2668" y="548"/>
                    <a:pt x="2073" y="0"/>
                    <a:pt x="135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104"/>
            <p:cNvSpPr/>
            <p:nvPr/>
          </p:nvSpPr>
          <p:spPr>
            <a:xfrm>
              <a:off x="6348325" y="2364825"/>
              <a:ext cx="135750" cy="267950"/>
            </a:xfrm>
            <a:custGeom>
              <a:rect b="b" l="l" r="r" t="t"/>
              <a:pathLst>
                <a:path extrusionOk="0" h="10718" w="5430">
                  <a:moveTo>
                    <a:pt x="2715" y="1882"/>
                  </a:moveTo>
                  <a:cubicBezTo>
                    <a:pt x="3810" y="1882"/>
                    <a:pt x="4382" y="3192"/>
                    <a:pt x="3620" y="4001"/>
                  </a:cubicBezTo>
                  <a:cubicBezTo>
                    <a:pt x="4287" y="4335"/>
                    <a:pt x="4692" y="5025"/>
                    <a:pt x="4692" y="5764"/>
                  </a:cubicBezTo>
                  <a:lnTo>
                    <a:pt x="4692" y="5978"/>
                  </a:lnTo>
                  <a:cubicBezTo>
                    <a:pt x="4692" y="6145"/>
                    <a:pt x="4549" y="6288"/>
                    <a:pt x="4382" y="6288"/>
                  </a:cubicBezTo>
                  <a:lnTo>
                    <a:pt x="1024" y="6288"/>
                  </a:lnTo>
                  <a:cubicBezTo>
                    <a:pt x="857" y="6288"/>
                    <a:pt x="691" y="6145"/>
                    <a:pt x="714" y="5978"/>
                  </a:cubicBezTo>
                  <a:lnTo>
                    <a:pt x="714" y="5764"/>
                  </a:lnTo>
                  <a:cubicBezTo>
                    <a:pt x="714" y="5025"/>
                    <a:pt x="1143" y="4335"/>
                    <a:pt x="1786" y="4001"/>
                  </a:cubicBezTo>
                  <a:cubicBezTo>
                    <a:pt x="1048" y="3192"/>
                    <a:pt x="1619" y="1882"/>
                    <a:pt x="2715" y="1882"/>
                  </a:cubicBezTo>
                  <a:close/>
                  <a:moveTo>
                    <a:pt x="4424" y="6905"/>
                  </a:moveTo>
                  <a:cubicBezTo>
                    <a:pt x="4820" y="6905"/>
                    <a:pt x="4820" y="7528"/>
                    <a:pt x="4424" y="7528"/>
                  </a:cubicBezTo>
                  <a:cubicBezTo>
                    <a:pt x="4411" y="7528"/>
                    <a:pt x="4397" y="7527"/>
                    <a:pt x="4382" y="7526"/>
                  </a:cubicBezTo>
                  <a:lnTo>
                    <a:pt x="1024" y="7526"/>
                  </a:lnTo>
                  <a:cubicBezTo>
                    <a:pt x="643" y="7502"/>
                    <a:pt x="643" y="6954"/>
                    <a:pt x="1024" y="6907"/>
                  </a:cubicBezTo>
                  <a:lnTo>
                    <a:pt x="4382" y="6907"/>
                  </a:lnTo>
                  <a:cubicBezTo>
                    <a:pt x="4397" y="6905"/>
                    <a:pt x="4411" y="6905"/>
                    <a:pt x="4424" y="6905"/>
                  </a:cubicBezTo>
                  <a:close/>
                  <a:moveTo>
                    <a:pt x="4424" y="8167"/>
                  </a:moveTo>
                  <a:cubicBezTo>
                    <a:pt x="4820" y="8167"/>
                    <a:pt x="4820" y="8790"/>
                    <a:pt x="4424" y="8790"/>
                  </a:cubicBezTo>
                  <a:cubicBezTo>
                    <a:pt x="4411" y="8790"/>
                    <a:pt x="4397" y="8790"/>
                    <a:pt x="4382" y="8788"/>
                  </a:cubicBezTo>
                  <a:lnTo>
                    <a:pt x="1024" y="8788"/>
                  </a:lnTo>
                  <a:cubicBezTo>
                    <a:pt x="643" y="8764"/>
                    <a:pt x="643" y="8193"/>
                    <a:pt x="1024" y="8169"/>
                  </a:cubicBezTo>
                  <a:lnTo>
                    <a:pt x="4382" y="8169"/>
                  </a:lnTo>
                  <a:cubicBezTo>
                    <a:pt x="4397" y="8167"/>
                    <a:pt x="4411" y="8167"/>
                    <a:pt x="4424" y="8167"/>
                  </a:cubicBezTo>
                  <a:close/>
                  <a:moveTo>
                    <a:pt x="0" y="1"/>
                  </a:moveTo>
                  <a:lnTo>
                    <a:pt x="0" y="10717"/>
                  </a:lnTo>
                  <a:lnTo>
                    <a:pt x="5430" y="10717"/>
                  </a:lnTo>
                  <a:lnTo>
                    <a:pt x="543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104"/>
            <p:cNvSpPr/>
            <p:nvPr/>
          </p:nvSpPr>
          <p:spPr>
            <a:xfrm>
              <a:off x="6400100" y="2427925"/>
              <a:ext cx="31600" cy="31000"/>
            </a:xfrm>
            <a:custGeom>
              <a:rect b="b" l="l" r="r" t="t"/>
              <a:pathLst>
                <a:path extrusionOk="0" h="1240" w="1264">
                  <a:moveTo>
                    <a:pt x="620" y="1"/>
                  </a:moveTo>
                  <a:cubicBezTo>
                    <a:pt x="287" y="1"/>
                    <a:pt x="1" y="263"/>
                    <a:pt x="1" y="620"/>
                  </a:cubicBezTo>
                  <a:cubicBezTo>
                    <a:pt x="1" y="954"/>
                    <a:pt x="287" y="1239"/>
                    <a:pt x="620" y="1239"/>
                  </a:cubicBezTo>
                  <a:cubicBezTo>
                    <a:pt x="977" y="1239"/>
                    <a:pt x="1263" y="954"/>
                    <a:pt x="1263" y="620"/>
                  </a:cubicBezTo>
                  <a:cubicBezTo>
                    <a:pt x="1263" y="263"/>
                    <a:pt x="977" y="1"/>
                    <a:pt x="6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8" name="Google Shape;9638;p104"/>
          <p:cNvGrpSpPr/>
          <p:nvPr/>
        </p:nvGrpSpPr>
        <p:grpSpPr>
          <a:xfrm>
            <a:off x="7812560" y="2327420"/>
            <a:ext cx="351208" cy="349642"/>
            <a:chOff x="6266150" y="2792900"/>
            <a:chExt cx="269125" cy="267925"/>
          </a:xfrm>
        </p:grpSpPr>
        <p:sp>
          <p:nvSpPr>
            <p:cNvPr id="9639" name="Google Shape;9639;p104"/>
            <p:cNvSpPr/>
            <p:nvPr/>
          </p:nvSpPr>
          <p:spPr>
            <a:xfrm>
              <a:off x="6306650" y="2867250"/>
              <a:ext cx="39300" cy="150700"/>
            </a:xfrm>
            <a:custGeom>
              <a:rect b="b" l="l" r="r" t="t"/>
              <a:pathLst>
                <a:path extrusionOk="0" h="6028" w="1572">
                  <a:moveTo>
                    <a:pt x="1280" y="0"/>
                  </a:moveTo>
                  <a:cubicBezTo>
                    <a:pt x="1266" y="0"/>
                    <a:pt x="1252" y="1"/>
                    <a:pt x="1238" y="3"/>
                  </a:cubicBezTo>
                  <a:lnTo>
                    <a:pt x="953" y="3"/>
                  </a:lnTo>
                  <a:cubicBezTo>
                    <a:pt x="939" y="2"/>
                    <a:pt x="925" y="2"/>
                    <a:pt x="911" y="2"/>
                  </a:cubicBezTo>
                  <a:cubicBezTo>
                    <a:pt x="406" y="2"/>
                    <a:pt x="0" y="422"/>
                    <a:pt x="0" y="932"/>
                  </a:cubicBezTo>
                  <a:lnTo>
                    <a:pt x="0" y="6028"/>
                  </a:lnTo>
                  <a:cubicBezTo>
                    <a:pt x="191" y="5909"/>
                    <a:pt x="405" y="5861"/>
                    <a:pt x="643" y="5861"/>
                  </a:cubicBezTo>
                  <a:lnTo>
                    <a:pt x="1572" y="5861"/>
                  </a:lnTo>
                  <a:lnTo>
                    <a:pt x="1572" y="313"/>
                  </a:lnTo>
                  <a:cubicBezTo>
                    <a:pt x="1572" y="136"/>
                    <a:pt x="1449" y="0"/>
                    <a:pt x="128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104"/>
            <p:cNvSpPr/>
            <p:nvPr/>
          </p:nvSpPr>
          <p:spPr>
            <a:xfrm>
              <a:off x="6266150" y="2888150"/>
              <a:ext cx="28600" cy="172675"/>
            </a:xfrm>
            <a:custGeom>
              <a:rect b="b" l="l" r="r" t="t"/>
              <a:pathLst>
                <a:path extrusionOk="0" h="6907" w="1144">
                  <a:moveTo>
                    <a:pt x="310" y="0"/>
                  </a:moveTo>
                  <a:cubicBezTo>
                    <a:pt x="144" y="0"/>
                    <a:pt x="1" y="143"/>
                    <a:pt x="1" y="310"/>
                  </a:cubicBezTo>
                  <a:lnTo>
                    <a:pt x="1" y="6573"/>
                  </a:lnTo>
                  <a:cubicBezTo>
                    <a:pt x="1" y="6764"/>
                    <a:pt x="144" y="6883"/>
                    <a:pt x="310" y="6907"/>
                  </a:cubicBezTo>
                  <a:lnTo>
                    <a:pt x="1144" y="6907"/>
                  </a:lnTo>
                  <a:cubicBezTo>
                    <a:pt x="1025" y="6716"/>
                    <a:pt x="977" y="6502"/>
                    <a:pt x="977" y="6264"/>
                  </a:cubicBezTo>
                  <a:lnTo>
                    <a:pt x="977" y="96"/>
                  </a:lnTo>
                  <a:lnTo>
                    <a:pt x="97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104"/>
            <p:cNvSpPr/>
            <p:nvPr/>
          </p:nvSpPr>
          <p:spPr>
            <a:xfrm>
              <a:off x="6499525" y="2966150"/>
              <a:ext cx="6000" cy="16675"/>
            </a:xfrm>
            <a:custGeom>
              <a:rect b="b" l="l" r="r" t="t"/>
              <a:pathLst>
                <a:path extrusionOk="0" h="667" w="240">
                  <a:moveTo>
                    <a:pt x="1" y="0"/>
                  </a:moveTo>
                  <a:lnTo>
                    <a:pt x="1" y="667"/>
                  </a:lnTo>
                  <a:cubicBezTo>
                    <a:pt x="120" y="595"/>
                    <a:pt x="191" y="500"/>
                    <a:pt x="215" y="381"/>
                  </a:cubicBezTo>
                  <a:cubicBezTo>
                    <a:pt x="239" y="214"/>
                    <a:pt x="168" y="48"/>
                    <a:pt x="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104"/>
            <p:cNvSpPr/>
            <p:nvPr/>
          </p:nvSpPr>
          <p:spPr>
            <a:xfrm>
              <a:off x="6485850" y="2939350"/>
              <a:ext cx="3600" cy="10750"/>
            </a:xfrm>
            <a:custGeom>
              <a:rect b="b" l="l" r="r" t="t"/>
              <a:pathLst>
                <a:path extrusionOk="0" h="430" w="144">
                  <a:moveTo>
                    <a:pt x="143" y="0"/>
                  </a:moveTo>
                  <a:cubicBezTo>
                    <a:pt x="72" y="48"/>
                    <a:pt x="24" y="120"/>
                    <a:pt x="24" y="191"/>
                  </a:cubicBezTo>
                  <a:cubicBezTo>
                    <a:pt x="0" y="262"/>
                    <a:pt x="24" y="334"/>
                    <a:pt x="72" y="382"/>
                  </a:cubicBezTo>
                  <a:lnTo>
                    <a:pt x="143" y="429"/>
                  </a:lnTo>
                  <a:lnTo>
                    <a:pt x="14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104"/>
            <p:cNvSpPr/>
            <p:nvPr/>
          </p:nvSpPr>
          <p:spPr>
            <a:xfrm>
              <a:off x="6306050" y="2888150"/>
              <a:ext cx="228050" cy="172675"/>
            </a:xfrm>
            <a:custGeom>
              <a:rect b="b" l="l" r="r" t="t"/>
              <a:pathLst>
                <a:path extrusionOk="0" h="6907" w="9122">
                  <a:moveTo>
                    <a:pt x="6043" y="1237"/>
                  </a:moveTo>
                  <a:cubicBezTo>
                    <a:pt x="6440" y="1237"/>
                    <a:pt x="6440" y="1884"/>
                    <a:pt x="6043" y="1884"/>
                  </a:cubicBezTo>
                  <a:cubicBezTo>
                    <a:pt x="6029" y="1884"/>
                    <a:pt x="6016" y="1883"/>
                    <a:pt x="6001" y="1882"/>
                  </a:cubicBezTo>
                  <a:lnTo>
                    <a:pt x="3287" y="1882"/>
                  </a:lnTo>
                  <a:cubicBezTo>
                    <a:pt x="2906" y="1834"/>
                    <a:pt x="2906" y="1286"/>
                    <a:pt x="3287" y="1239"/>
                  </a:cubicBezTo>
                  <a:lnTo>
                    <a:pt x="6001" y="1239"/>
                  </a:lnTo>
                  <a:cubicBezTo>
                    <a:pt x="6016" y="1237"/>
                    <a:pt x="6029" y="1237"/>
                    <a:pt x="6043" y="1237"/>
                  </a:cubicBezTo>
                  <a:close/>
                  <a:moveTo>
                    <a:pt x="6044" y="2499"/>
                  </a:moveTo>
                  <a:cubicBezTo>
                    <a:pt x="6447" y="2499"/>
                    <a:pt x="6440" y="3145"/>
                    <a:pt x="6023" y="3145"/>
                  </a:cubicBezTo>
                  <a:cubicBezTo>
                    <a:pt x="6016" y="3145"/>
                    <a:pt x="6009" y="3144"/>
                    <a:pt x="6001" y="3144"/>
                  </a:cubicBezTo>
                  <a:lnTo>
                    <a:pt x="3287" y="3144"/>
                  </a:lnTo>
                  <a:cubicBezTo>
                    <a:pt x="2906" y="3096"/>
                    <a:pt x="2906" y="2549"/>
                    <a:pt x="3287" y="2501"/>
                  </a:cubicBezTo>
                  <a:lnTo>
                    <a:pt x="6001" y="2501"/>
                  </a:lnTo>
                  <a:cubicBezTo>
                    <a:pt x="6016" y="2499"/>
                    <a:pt x="6030" y="2499"/>
                    <a:pt x="6044" y="2499"/>
                  </a:cubicBezTo>
                  <a:close/>
                  <a:moveTo>
                    <a:pt x="6044" y="3761"/>
                  </a:moveTo>
                  <a:cubicBezTo>
                    <a:pt x="6440" y="3761"/>
                    <a:pt x="6440" y="4385"/>
                    <a:pt x="6044" y="4385"/>
                  </a:cubicBezTo>
                  <a:cubicBezTo>
                    <a:pt x="6030" y="4385"/>
                    <a:pt x="6016" y="4384"/>
                    <a:pt x="6001" y="4382"/>
                  </a:cubicBezTo>
                  <a:lnTo>
                    <a:pt x="3287" y="4382"/>
                  </a:lnTo>
                  <a:cubicBezTo>
                    <a:pt x="2906" y="4358"/>
                    <a:pt x="2906" y="3787"/>
                    <a:pt x="3287" y="3763"/>
                  </a:cubicBezTo>
                  <a:lnTo>
                    <a:pt x="6001" y="3763"/>
                  </a:lnTo>
                  <a:cubicBezTo>
                    <a:pt x="6016" y="3762"/>
                    <a:pt x="6030" y="3761"/>
                    <a:pt x="6044" y="3761"/>
                  </a:cubicBezTo>
                  <a:close/>
                  <a:moveTo>
                    <a:pt x="7586" y="1259"/>
                  </a:moveTo>
                  <a:cubicBezTo>
                    <a:pt x="7687" y="1259"/>
                    <a:pt x="7764" y="1346"/>
                    <a:pt x="7764" y="1453"/>
                  </a:cubicBezTo>
                  <a:lnTo>
                    <a:pt x="7764" y="1572"/>
                  </a:lnTo>
                  <a:cubicBezTo>
                    <a:pt x="7930" y="1596"/>
                    <a:pt x="8073" y="1667"/>
                    <a:pt x="8169" y="1787"/>
                  </a:cubicBezTo>
                  <a:cubicBezTo>
                    <a:pt x="8264" y="1882"/>
                    <a:pt x="8240" y="2001"/>
                    <a:pt x="8145" y="2072"/>
                  </a:cubicBezTo>
                  <a:cubicBezTo>
                    <a:pt x="8112" y="2117"/>
                    <a:pt x="8063" y="2135"/>
                    <a:pt x="8013" y="2135"/>
                  </a:cubicBezTo>
                  <a:cubicBezTo>
                    <a:pt x="7956" y="2135"/>
                    <a:pt x="7897" y="2111"/>
                    <a:pt x="7859" y="2072"/>
                  </a:cubicBezTo>
                  <a:cubicBezTo>
                    <a:pt x="7835" y="2025"/>
                    <a:pt x="7788" y="2001"/>
                    <a:pt x="7764" y="2001"/>
                  </a:cubicBezTo>
                  <a:lnTo>
                    <a:pt x="7764" y="2691"/>
                  </a:lnTo>
                  <a:lnTo>
                    <a:pt x="7859" y="2715"/>
                  </a:lnTo>
                  <a:cubicBezTo>
                    <a:pt x="8216" y="2834"/>
                    <a:pt x="8454" y="3192"/>
                    <a:pt x="8383" y="3573"/>
                  </a:cubicBezTo>
                  <a:cubicBezTo>
                    <a:pt x="8335" y="3882"/>
                    <a:pt x="8073" y="4144"/>
                    <a:pt x="7764" y="4239"/>
                  </a:cubicBezTo>
                  <a:lnTo>
                    <a:pt x="7764" y="4382"/>
                  </a:lnTo>
                  <a:cubicBezTo>
                    <a:pt x="7764" y="4501"/>
                    <a:pt x="7668" y="4597"/>
                    <a:pt x="7549" y="4597"/>
                  </a:cubicBezTo>
                  <a:cubicBezTo>
                    <a:pt x="7430" y="4597"/>
                    <a:pt x="7335" y="4501"/>
                    <a:pt x="7335" y="4382"/>
                  </a:cubicBezTo>
                  <a:lnTo>
                    <a:pt x="7335" y="4263"/>
                  </a:lnTo>
                  <a:cubicBezTo>
                    <a:pt x="7168" y="4239"/>
                    <a:pt x="6978" y="4168"/>
                    <a:pt x="6835" y="4073"/>
                  </a:cubicBezTo>
                  <a:cubicBezTo>
                    <a:pt x="6637" y="3934"/>
                    <a:pt x="6768" y="3681"/>
                    <a:pt x="6954" y="3681"/>
                  </a:cubicBezTo>
                  <a:cubicBezTo>
                    <a:pt x="6992" y="3681"/>
                    <a:pt x="7033" y="3691"/>
                    <a:pt x="7073" y="3715"/>
                  </a:cubicBezTo>
                  <a:cubicBezTo>
                    <a:pt x="7145" y="3787"/>
                    <a:pt x="7240" y="3811"/>
                    <a:pt x="7335" y="3835"/>
                  </a:cubicBezTo>
                  <a:lnTo>
                    <a:pt x="7335" y="2953"/>
                  </a:lnTo>
                  <a:cubicBezTo>
                    <a:pt x="7240" y="2906"/>
                    <a:pt x="7121" y="2834"/>
                    <a:pt x="7026" y="2763"/>
                  </a:cubicBezTo>
                  <a:cubicBezTo>
                    <a:pt x="6859" y="2620"/>
                    <a:pt x="6764" y="2382"/>
                    <a:pt x="6811" y="2144"/>
                  </a:cubicBezTo>
                  <a:cubicBezTo>
                    <a:pt x="6859" y="1882"/>
                    <a:pt x="7049" y="1667"/>
                    <a:pt x="7311" y="1596"/>
                  </a:cubicBezTo>
                  <a:lnTo>
                    <a:pt x="7335" y="1596"/>
                  </a:lnTo>
                  <a:lnTo>
                    <a:pt x="7335" y="1453"/>
                  </a:lnTo>
                  <a:cubicBezTo>
                    <a:pt x="7335" y="1334"/>
                    <a:pt x="7430" y="1263"/>
                    <a:pt x="7549" y="1263"/>
                  </a:cubicBezTo>
                  <a:cubicBezTo>
                    <a:pt x="7562" y="1260"/>
                    <a:pt x="7574" y="1259"/>
                    <a:pt x="7586" y="1259"/>
                  </a:cubicBezTo>
                  <a:close/>
                  <a:moveTo>
                    <a:pt x="7904" y="5023"/>
                  </a:moveTo>
                  <a:cubicBezTo>
                    <a:pt x="8320" y="5023"/>
                    <a:pt x="8320" y="5647"/>
                    <a:pt x="7904" y="5647"/>
                  </a:cubicBezTo>
                  <a:cubicBezTo>
                    <a:pt x="7889" y="5647"/>
                    <a:pt x="7874" y="5646"/>
                    <a:pt x="7859" y="5644"/>
                  </a:cubicBezTo>
                  <a:lnTo>
                    <a:pt x="3263" y="5644"/>
                  </a:lnTo>
                  <a:cubicBezTo>
                    <a:pt x="2882" y="5597"/>
                    <a:pt x="2882" y="5049"/>
                    <a:pt x="3263" y="5025"/>
                  </a:cubicBezTo>
                  <a:lnTo>
                    <a:pt x="7859" y="5025"/>
                  </a:lnTo>
                  <a:cubicBezTo>
                    <a:pt x="7874" y="5024"/>
                    <a:pt x="7889" y="5023"/>
                    <a:pt x="7904" y="5023"/>
                  </a:cubicBezTo>
                  <a:close/>
                  <a:moveTo>
                    <a:pt x="2215" y="0"/>
                  </a:moveTo>
                  <a:lnTo>
                    <a:pt x="2215" y="5335"/>
                  </a:lnTo>
                  <a:cubicBezTo>
                    <a:pt x="2215" y="5502"/>
                    <a:pt x="2072" y="5644"/>
                    <a:pt x="1905" y="5644"/>
                  </a:cubicBezTo>
                  <a:lnTo>
                    <a:pt x="667" y="5644"/>
                  </a:lnTo>
                  <a:cubicBezTo>
                    <a:pt x="310" y="5644"/>
                    <a:pt x="24" y="5906"/>
                    <a:pt x="24" y="6264"/>
                  </a:cubicBezTo>
                  <a:cubicBezTo>
                    <a:pt x="0" y="6597"/>
                    <a:pt x="286" y="6907"/>
                    <a:pt x="643" y="6907"/>
                  </a:cubicBezTo>
                  <a:lnTo>
                    <a:pt x="8835" y="6907"/>
                  </a:lnTo>
                  <a:cubicBezTo>
                    <a:pt x="9002" y="6883"/>
                    <a:pt x="9121" y="6764"/>
                    <a:pt x="9121" y="6597"/>
                  </a:cubicBezTo>
                  <a:lnTo>
                    <a:pt x="9121" y="310"/>
                  </a:lnTo>
                  <a:cubicBezTo>
                    <a:pt x="9121" y="143"/>
                    <a:pt x="9002" y="0"/>
                    <a:pt x="883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104"/>
            <p:cNvSpPr/>
            <p:nvPr/>
          </p:nvSpPr>
          <p:spPr>
            <a:xfrm>
              <a:off x="6323900" y="2792900"/>
              <a:ext cx="130425" cy="49425"/>
            </a:xfrm>
            <a:custGeom>
              <a:rect b="b" l="l" r="r" t="t"/>
              <a:pathLst>
                <a:path extrusionOk="0" h="1977" w="5217">
                  <a:moveTo>
                    <a:pt x="1" y="0"/>
                  </a:moveTo>
                  <a:lnTo>
                    <a:pt x="1" y="1977"/>
                  </a:lnTo>
                  <a:lnTo>
                    <a:pt x="5216" y="1977"/>
                  </a:lnTo>
                  <a:lnTo>
                    <a:pt x="521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104"/>
            <p:cNvSpPr/>
            <p:nvPr/>
          </p:nvSpPr>
          <p:spPr>
            <a:xfrm>
              <a:off x="6470375" y="2794675"/>
              <a:ext cx="64900" cy="45875"/>
            </a:xfrm>
            <a:custGeom>
              <a:rect b="b" l="l" r="r" t="t"/>
              <a:pathLst>
                <a:path extrusionOk="0" h="1835" w="2596">
                  <a:moveTo>
                    <a:pt x="0" y="1"/>
                  </a:moveTo>
                  <a:lnTo>
                    <a:pt x="0" y="1834"/>
                  </a:lnTo>
                  <a:lnTo>
                    <a:pt x="2310" y="1215"/>
                  </a:lnTo>
                  <a:cubicBezTo>
                    <a:pt x="2596" y="1120"/>
                    <a:pt x="2596" y="715"/>
                    <a:pt x="2310" y="620"/>
                  </a:cubicBez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104"/>
            <p:cNvSpPr/>
            <p:nvPr/>
          </p:nvSpPr>
          <p:spPr>
            <a:xfrm>
              <a:off x="6266150" y="2792900"/>
              <a:ext cx="41700" cy="49425"/>
            </a:xfrm>
            <a:custGeom>
              <a:rect b="b" l="l" r="r" t="t"/>
              <a:pathLst>
                <a:path extrusionOk="0" h="1977" w="1668">
                  <a:moveTo>
                    <a:pt x="525" y="0"/>
                  </a:moveTo>
                  <a:cubicBezTo>
                    <a:pt x="239" y="0"/>
                    <a:pt x="1" y="238"/>
                    <a:pt x="1" y="524"/>
                  </a:cubicBezTo>
                  <a:lnTo>
                    <a:pt x="1" y="1453"/>
                  </a:lnTo>
                  <a:cubicBezTo>
                    <a:pt x="1" y="1739"/>
                    <a:pt x="239" y="1977"/>
                    <a:pt x="525" y="1977"/>
                  </a:cubicBezTo>
                  <a:lnTo>
                    <a:pt x="1668" y="1977"/>
                  </a:lnTo>
                  <a:lnTo>
                    <a:pt x="166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7" name="Google Shape;9647;p104"/>
          <p:cNvGrpSpPr/>
          <p:nvPr/>
        </p:nvGrpSpPr>
        <p:grpSpPr>
          <a:xfrm>
            <a:off x="7058139" y="2327420"/>
            <a:ext cx="347326" cy="349642"/>
            <a:chOff x="5688050" y="2792900"/>
            <a:chExt cx="266150" cy="267925"/>
          </a:xfrm>
        </p:grpSpPr>
        <p:sp>
          <p:nvSpPr>
            <p:cNvPr id="9648" name="Google Shape;9648;p104"/>
            <p:cNvSpPr/>
            <p:nvPr/>
          </p:nvSpPr>
          <p:spPr>
            <a:xfrm>
              <a:off x="5900000" y="2888150"/>
              <a:ext cx="54200" cy="172675"/>
            </a:xfrm>
            <a:custGeom>
              <a:rect b="b" l="l" r="r" t="t"/>
              <a:pathLst>
                <a:path extrusionOk="0" h="6907" w="2168">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39" y="2499"/>
                  </a:moveTo>
                  <a:cubicBezTo>
                    <a:pt x="1535" y="2499"/>
                    <a:pt x="1535" y="3122"/>
                    <a:pt x="1139" y="3122"/>
                  </a:cubicBezTo>
                  <a:cubicBezTo>
                    <a:pt x="1125" y="3122"/>
                    <a:pt x="1111" y="3122"/>
                    <a:pt x="1096" y="3120"/>
                  </a:cubicBezTo>
                  <a:cubicBezTo>
                    <a:pt x="715" y="3096"/>
                    <a:pt x="715" y="2549"/>
                    <a:pt x="1096" y="2501"/>
                  </a:cubicBezTo>
                  <a:cubicBezTo>
                    <a:pt x="1111" y="2499"/>
                    <a:pt x="1125" y="2499"/>
                    <a:pt x="1139" y="2499"/>
                  </a:cubicBezTo>
                  <a:close/>
                  <a:moveTo>
                    <a:pt x="1139" y="3761"/>
                  </a:moveTo>
                  <a:cubicBezTo>
                    <a:pt x="1535" y="3761"/>
                    <a:pt x="1535" y="4385"/>
                    <a:pt x="1139" y="4385"/>
                  </a:cubicBezTo>
                  <a:cubicBezTo>
                    <a:pt x="1125" y="4385"/>
                    <a:pt x="1111" y="4384"/>
                    <a:pt x="1096" y="4382"/>
                  </a:cubicBezTo>
                  <a:cubicBezTo>
                    <a:pt x="715" y="4358"/>
                    <a:pt x="715" y="3787"/>
                    <a:pt x="1096" y="3763"/>
                  </a:cubicBezTo>
                  <a:cubicBezTo>
                    <a:pt x="1111" y="3762"/>
                    <a:pt x="1125" y="3761"/>
                    <a:pt x="1139" y="3761"/>
                  </a:cubicBezTo>
                  <a:close/>
                  <a:moveTo>
                    <a:pt x="1" y="0"/>
                  </a:moveTo>
                  <a:lnTo>
                    <a:pt x="1" y="6907"/>
                  </a:lnTo>
                  <a:lnTo>
                    <a:pt x="787" y="6907"/>
                  </a:lnTo>
                  <a:lnTo>
                    <a:pt x="787" y="5335"/>
                  </a:lnTo>
                  <a:cubicBezTo>
                    <a:pt x="787" y="5168"/>
                    <a:pt x="906" y="5025"/>
                    <a:pt x="1072" y="5025"/>
                  </a:cubicBezTo>
                  <a:cubicBezTo>
                    <a:pt x="1086" y="5024"/>
                    <a:pt x="1100" y="5023"/>
                    <a:pt x="1114" y="5023"/>
                  </a:cubicBezTo>
                  <a:cubicBezTo>
                    <a:pt x="1283" y="5023"/>
                    <a:pt x="1406" y="5158"/>
                    <a:pt x="1406" y="5335"/>
                  </a:cubicBezTo>
                  <a:lnTo>
                    <a:pt x="1406" y="6907"/>
                  </a:lnTo>
                  <a:lnTo>
                    <a:pt x="1882" y="6907"/>
                  </a:lnTo>
                  <a:cubicBezTo>
                    <a:pt x="2049" y="6883"/>
                    <a:pt x="2168" y="6764"/>
                    <a:pt x="2168" y="6597"/>
                  </a:cubicBezTo>
                  <a:lnTo>
                    <a:pt x="2168" y="310"/>
                  </a:lnTo>
                  <a:cubicBezTo>
                    <a:pt x="2168" y="143"/>
                    <a:pt x="2049" y="0"/>
                    <a:pt x="188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104"/>
            <p:cNvSpPr/>
            <p:nvPr/>
          </p:nvSpPr>
          <p:spPr>
            <a:xfrm>
              <a:off x="5688050" y="2888150"/>
              <a:ext cx="54800" cy="172675"/>
            </a:xfrm>
            <a:custGeom>
              <a:rect b="b" l="l" r="r" t="t"/>
              <a:pathLst>
                <a:path extrusionOk="0" h="6907" w="2192">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05" y="2499"/>
                  </a:moveTo>
                  <a:cubicBezTo>
                    <a:pt x="1271" y="2499"/>
                    <a:pt x="1422" y="2639"/>
                    <a:pt x="1406" y="2834"/>
                  </a:cubicBezTo>
                  <a:cubicBezTo>
                    <a:pt x="1406" y="2989"/>
                    <a:pt x="1283" y="3123"/>
                    <a:pt x="1133" y="3123"/>
                  </a:cubicBezTo>
                  <a:cubicBezTo>
                    <a:pt x="1121" y="3123"/>
                    <a:pt x="1109" y="3122"/>
                    <a:pt x="1096" y="3120"/>
                  </a:cubicBezTo>
                  <a:cubicBezTo>
                    <a:pt x="810" y="3120"/>
                    <a:pt x="668" y="2787"/>
                    <a:pt x="882" y="2596"/>
                  </a:cubicBezTo>
                  <a:cubicBezTo>
                    <a:pt x="950" y="2529"/>
                    <a:pt x="1029" y="2499"/>
                    <a:pt x="1105" y="2499"/>
                  </a:cubicBezTo>
                  <a:close/>
                  <a:moveTo>
                    <a:pt x="1080" y="3755"/>
                  </a:moveTo>
                  <a:cubicBezTo>
                    <a:pt x="1237" y="3755"/>
                    <a:pt x="1390" y="3882"/>
                    <a:pt x="1406" y="4073"/>
                  </a:cubicBezTo>
                  <a:cubicBezTo>
                    <a:pt x="1406" y="4239"/>
                    <a:pt x="1263" y="4382"/>
                    <a:pt x="1096" y="4382"/>
                  </a:cubicBezTo>
                  <a:cubicBezTo>
                    <a:pt x="1087" y="4383"/>
                    <a:pt x="1077" y="4383"/>
                    <a:pt x="1067" y="4383"/>
                  </a:cubicBezTo>
                  <a:cubicBezTo>
                    <a:pt x="800" y="4383"/>
                    <a:pt x="651" y="4065"/>
                    <a:pt x="858" y="3858"/>
                  </a:cubicBezTo>
                  <a:cubicBezTo>
                    <a:pt x="922" y="3787"/>
                    <a:pt x="1001" y="3755"/>
                    <a:pt x="1080" y="3755"/>
                  </a:cubicBezTo>
                  <a:close/>
                  <a:moveTo>
                    <a:pt x="310" y="0"/>
                  </a:moveTo>
                  <a:cubicBezTo>
                    <a:pt x="144" y="0"/>
                    <a:pt x="1" y="143"/>
                    <a:pt x="1" y="310"/>
                  </a:cubicBezTo>
                  <a:lnTo>
                    <a:pt x="1" y="6597"/>
                  </a:lnTo>
                  <a:cubicBezTo>
                    <a:pt x="1" y="6764"/>
                    <a:pt x="144" y="6907"/>
                    <a:pt x="310" y="6907"/>
                  </a:cubicBezTo>
                  <a:lnTo>
                    <a:pt x="787" y="6907"/>
                  </a:lnTo>
                  <a:lnTo>
                    <a:pt x="787" y="5335"/>
                  </a:lnTo>
                  <a:cubicBezTo>
                    <a:pt x="799" y="5144"/>
                    <a:pt x="941" y="5049"/>
                    <a:pt x="1087" y="5049"/>
                  </a:cubicBezTo>
                  <a:cubicBezTo>
                    <a:pt x="1233" y="5049"/>
                    <a:pt x="1382" y="5144"/>
                    <a:pt x="1406" y="5335"/>
                  </a:cubicBezTo>
                  <a:lnTo>
                    <a:pt x="1406" y="6907"/>
                  </a:lnTo>
                  <a:lnTo>
                    <a:pt x="2192" y="6907"/>
                  </a:lnTo>
                  <a:lnTo>
                    <a:pt x="219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104"/>
            <p:cNvSpPr/>
            <p:nvPr/>
          </p:nvSpPr>
          <p:spPr>
            <a:xfrm>
              <a:off x="5758300" y="2833375"/>
              <a:ext cx="125050" cy="227450"/>
            </a:xfrm>
            <a:custGeom>
              <a:rect b="b" l="l" r="r" t="t"/>
              <a:pathLst>
                <a:path extrusionOk="0" h="9098" w="5002">
                  <a:moveTo>
                    <a:pt x="1269" y="921"/>
                  </a:moveTo>
                  <a:cubicBezTo>
                    <a:pt x="1424" y="921"/>
                    <a:pt x="1573" y="1048"/>
                    <a:pt x="1573" y="1239"/>
                  </a:cubicBezTo>
                  <a:cubicBezTo>
                    <a:pt x="1573" y="1406"/>
                    <a:pt x="1430" y="1548"/>
                    <a:pt x="1263" y="1548"/>
                  </a:cubicBezTo>
                  <a:cubicBezTo>
                    <a:pt x="977" y="1548"/>
                    <a:pt x="834" y="1215"/>
                    <a:pt x="1049" y="1025"/>
                  </a:cubicBezTo>
                  <a:cubicBezTo>
                    <a:pt x="1112" y="953"/>
                    <a:pt x="1192" y="921"/>
                    <a:pt x="1269" y="921"/>
                  </a:cubicBezTo>
                  <a:close/>
                  <a:moveTo>
                    <a:pt x="2524" y="921"/>
                  </a:moveTo>
                  <a:cubicBezTo>
                    <a:pt x="2687" y="921"/>
                    <a:pt x="2835" y="1048"/>
                    <a:pt x="2835" y="1239"/>
                  </a:cubicBezTo>
                  <a:cubicBezTo>
                    <a:pt x="2835" y="1406"/>
                    <a:pt x="2692" y="1548"/>
                    <a:pt x="2525" y="1548"/>
                  </a:cubicBezTo>
                  <a:cubicBezTo>
                    <a:pt x="2239" y="1548"/>
                    <a:pt x="2097" y="1215"/>
                    <a:pt x="2287" y="1025"/>
                  </a:cubicBezTo>
                  <a:cubicBezTo>
                    <a:pt x="2359" y="953"/>
                    <a:pt x="2443" y="921"/>
                    <a:pt x="2524" y="921"/>
                  </a:cubicBezTo>
                  <a:close/>
                  <a:moveTo>
                    <a:pt x="3776" y="921"/>
                  </a:moveTo>
                  <a:cubicBezTo>
                    <a:pt x="3938" y="921"/>
                    <a:pt x="4097" y="1048"/>
                    <a:pt x="4097" y="1239"/>
                  </a:cubicBezTo>
                  <a:cubicBezTo>
                    <a:pt x="4097" y="1406"/>
                    <a:pt x="3954" y="1548"/>
                    <a:pt x="3787" y="1548"/>
                  </a:cubicBezTo>
                  <a:cubicBezTo>
                    <a:pt x="3502" y="1548"/>
                    <a:pt x="3359" y="1215"/>
                    <a:pt x="3549" y="1025"/>
                  </a:cubicBezTo>
                  <a:cubicBezTo>
                    <a:pt x="3613" y="953"/>
                    <a:pt x="3695" y="921"/>
                    <a:pt x="3776" y="921"/>
                  </a:cubicBezTo>
                  <a:close/>
                  <a:moveTo>
                    <a:pt x="1305" y="2189"/>
                  </a:moveTo>
                  <a:cubicBezTo>
                    <a:pt x="1701" y="2189"/>
                    <a:pt x="1701" y="2813"/>
                    <a:pt x="1305" y="2813"/>
                  </a:cubicBezTo>
                  <a:cubicBezTo>
                    <a:pt x="1292" y="2813"/>
                    <a:pt x="1278" y="2812"/>
                    <a:pt x="1263" y="2811"/>
                  </a:cubicBezTo>
                  <a:cubicBezTo>
                    <a:pt x="882" y="2763"/>
                    <a:pt x="882" y="2215"/>
                    <a:pt x="1263" y="2191"/>
                  </a:cubicBezTo>
                  <a:cubicBezTo>
                    <a:pt x="1278" y="2190"/>
                    <a:pt x="1292" y="2189"/>
                    <a:pt x="1305" y="2189"/>
                  </a:cubicBezTo>
                  <a:close/>
                  <a:moveTo>
                    <a:pt x="2568" y="2189"/>
                  </a:moveTo>
                  <a:cubicBezTo>
                    <a:pt x="2964" y="2189"/>
                    <a:pt x="2964" y="2813"/>
                    <a:pt x="2568" y="2813"/>
                  </a:cubicBezTo>
                  <a:cubicBezTo>
                    <a:pt x="2554" y="2813"/>
                    <a:pt x="2540" y="2812"/>
                    <a:pt x="2525" y="2811"/>
                  </a:cubicBezTo>
                  <a:cubicBezTo>
                    <a:pt x="2144" y="2763"/>
                    <a:pt x="2144" y="2215"/>
                    <a:pt x="2525" y="2191"/>
                  </a:cubicBezTo>
                  <a:cubicBezTo>
                    <a:pt x="2540" y="2190"/>
                    <a:pt x="2554" y="2189"/>
                    <a:pt x="2568" y="2189"/>
                  </a:cubicBezTo>
                  <a:close/>
                  <a:moveTo>
                    <a:pt x="3830" y="2189"/>
                  </a:moveTo>
                  <a:cubicBezTo>
                    <a:pt x="4226" y="2189"/>
                    <a:pt x="4226" y="2813"/>
                    <a:pt x="3830" y="2813"/>
                  </a:cubicBezTo>
                  <a:cubicBezTo>
                    <a:pt x="3816" y="2813"/>
                    <a:pt x="3802" y="2812"/>
                    <a:pt x="3787" y="2811"/>
                  </a:cubicBezTo>
                  <a:cubicBezTo>
                    <a:pt x="3406" y="2763"/>
                    <a:pt x="3406" y="2215"/>
                    <a:pt x="3787" y="2191"/>
                  </a:cubicBezTo>
                  <a:cubicBezTo>
                    <a:pt x="3802" y="2190"/>
                    <a:pt x="3816" y="2189"/>
                    <a:pt x="3830" y="2189"/>
                  </a:cubicBezTo>
                  <a:close/>
                  <a:moveTo>
                    <a:pt x="1304" y="3428"/>
                  </a:moveTo>
                  <a:cubicBezTo>
                    <a:pt x="1702" y="3428"/>
                    <a:pt x="1702" y="4075"/>
                    <a:pt x="1304" y="4075"/>
                  </a:cubicBezTo>
                  <a:cubicBezTo>
                    <a:pt x="1291" y="4075"/>
                    <a:pt x="1277" y="4074"/>
                    <a:pt x="1263" y="4073"/>
                  </a:cubicBezTo>
                  <a:cubicBezTo>
                    <a:pt x="882" y="4025"/>
                    <a:pt x="882" y="3477"/>
                    <a:pt x="1263" y="3430"/>
                  </a:cubicBezTo>
                  <a:cubicBezTo>
                    <a:pt x="1277" y="3428"/>
                    <a:pt x="1291" y="3428"/>
                    <a:pt x="1304" y="3428"/>
                  </a:cubicBezTo>
                  <a:close/>
                  <a:moveTo>
                    <a:pt x="2566" y="3428"/>
                  </a:moveTo>
                  <a:cubicBezTo>
                    <a:pt x="2964" y="3428"/>
                    <a:pt x="2964" y="4075"/>
                    <a:pt x="2566" y="4075"/>
                  </a:cubicBezTo>
                  <a:cubicBezTo>
                    <a:pt x="2553" y="4075"/>
                    <a:pt x="2539" y="4074"/>
                    <a:pt x="2525" y="4073"/>
                  </a:cubicBezTo>
                  <a:cubicBezTo>
                    <a:pt x="2144" y="4025"/>
                    <a:pt x="2144" y="3477"/>
                    <a:pt x="2525" y="3430"/>
                  </a:cubicBezTo>
                  <a:cubicBezTo>
                    <a:pt x="2539" y="3428"/>
                    <a:pt x="2553" y="3428"/>
                    <a:pt x="2566" y="3428"/>
                  </a:cubicBezTo>
                  <a:close/>
                  <a:moveTo>
                    <a:pt x="3829" y="3428"/>
                  </a:moveTo>
                  <a:cubicBezTo>
                    <a:pt x="4226" y="3428"/>
                    <a:pt x="4226" y="4075"/>
                    <a:pt x="3829" y="4075"/>
                  </a:cubicBezTo>
                  <a:cubicBezTo>
                    <a:pt x="3815" y="4075"/>
                    <a:pt x="3802" y="4074"/>
                    <a:pt x="3787" y="4073"/>
                  </a:cubicBezTo>
                  <a:cubicBezTo>
                    <a:pt x="3406" y="4025"/>
                    <a:pt x="3406" y="3477"/>
                    <a:pt x="3787" y="3430"/>
                  </a:cubicBezTo>
                  <a:cubicBezTo>
                    <a:pt x="3802" y="3428"/>
                    <a:pt x="3815" y="3428"/>
                    <a:pt x="3829" y="3428"/>
                  </a:cubicBezTo>
                  <a:close/>
                  <a:moveTo>
                    <a:pt x="2568" y="4690"/>
                  </a:moveTo>
                  <a:cubicBezTo>
                    <a:pt x="2964" y="4690"/>
                    <a:pt x="2964" y="5313"/>
                    <a:pt x="2568" y="5313"/>
                  </a:cubicBezTo>
                  <a:cubicBezTo>
                    <a:pt x="2554" y="5313"/>
                    <a:pt x="2540" y="5313"/>
                    <a:pt x="2525" y="5311"/>
                  </a:cubicBezTo>
                  <a:cubicBezTo>
                    <a:pt x="2144" y="5287"/>
                    <a:pt x="2144" y="4740"/>
                    <a:pt x="2525" y="4692"/>
                  </a:cubicBezTo>
                  <a:cubicBezTo>
                    <a:pt x="2540" y="4690"/>
                    <a:pt x="2554" y="4690"/>
                    <a:pt x="2568" y="4690"/>
                  </a:cubicBezTo>
                  <a:close/>
                  <a:moveTo>
                    <a:pt x="3830" y="4690"/>
                  </a:moveTo>
                  <a:cubicBezTo>
                    <a:pt x="4226" y="4690"/>
                    <a:pt x="4226" y="5313"/>
                    <a:pt x="3830" y="5313"/>
                  </a:cubicBezTo>
                  <a:cubicBezTo>
                    <a:pt x="3816" y="5313"/>
                    <a:pt x="3802" y="5313"/>
                    <a:pt x="3787" y="5311"/>
                  </a:cubicBezTo>
                  <a:cubicBezTo>
                    <a:pt x="3406" y="5287"/>
                    <a:pt x="3406" y="4740"/>
                    <a:pt x="3787" y="4692"/>
                  </a:cubicBezTo>
                  <a:cubicBezTo>
                    <a:pt x="3802" y="4690"/>
                    <a:pt x="3816" y="4690"/>
                    <a:pt x="3830" y="4690"/>
                  </a:cubicBezTo>
                  <a:close/>
                  <a:moveTo>
                    <a:pt x="1272" y="4690"/>
                  </a:moveTo>
                  <a:cubicBezTo>
                    <a:pt x="1438" y="4690"/>
                    <a:pt x="1589" y="4830"/>
                    <a:pt x="1573" y="5025"/>
                  </a:cubicBezTo>
                  <a:cubicBezTo>
                    <a:pt x="1573" y="5180"/>
                    <a:pt x="1450" y="5314"/>
                    <a:pt x="1300" y="5314"/>
                  </a:cubicBezTo>
                  <a:cubicBezTo>
                    <a:pt x="1288" y="5314"/>
                    <a:pt x="1275" y="5313"/>
                    <a:pt x="1263" y="5311"/>
                  </a:cubicBezTo>
                  <a:cubicBezTo>
                    <a:pt x="977" y="5311"/>
                    <a:pt x="834" y="4978"/>
                    <a:pt x="1049" y="4787"/>
                  </a:cubicBezTo>
                  <a:cubicBezTo>
                    <a:pt x="1116" y="4720"/>
                    <a:pt x="1196" y="4690"/>
                    <a:pt x="1272" y="4690"/>
                  </a:cubicBezTo>
                  <a:close/>
                  <a:moveTo>
                    <a:pt x="334" y="1"/>
                  </a:moveTo>
                  <a:cubicBezTo>
                    <a:pt x="144" y="1"/>
                    <a:pt x="1" y="143"/>
                    <a:pt x="1" y="310"/>
                  </a:cubicBezTo>
                  <a:lnTo>
                    <a:pt x="1" y="9098"/>
                  </a:lnTo>
                  <a:lnTo>
                    <a:pt x="1168" y="9098"/>
                  </a:lnTo>
                  <a:lnTo>
                    <a:pt x="1168" y="6264"/>
                  </a:lnTo>
                  <a:cubicBezTo>
                    <a:pt x="1168" y="6097"/>
                    <a:pt x="1311" y="5954"/>
                    <a:pt x="1477" y="5954"/>
                  </a:cubicBezTo>
                  <a:lnTo>
                    <a:pt x="3549" y="5954"/>
                  </a:lnTo>
                  <a:cubicBezTo>
                    <a:pt x="3716" y="5954"/>
                    <a:pt x="3859" y="6097"/>
                    <a:pt x="3859" y="6264"/>
                  </a:cubicBezTo>
                  <a:lnTo>
                    <a:pt x="3859" y="9098"/>
                  </a:lnTo>
                  <a:lnTo>
                    <a:pt x="5002" y="9098"/>
                  </a:lnTo>
                  <a:lnTo>
                    <a:pt x="5002" y="310"/>
                  </a:lnTo>
                  <a:cubicBezTo>
                    <a:pt x="5002" y="143"/>
                    <a:pt x="4859" y="1"/>
                    <a:pt x="469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104"/>
            <p:cNvSpPr/>
            <p:nvPr/>
          </p:nvSpPr>
          <p:spPr>
            <a:xfrm>
              <a:off x="5802950" y="2997700"/>
              <a:ext cx="36950" cy="63125"/>
            </a:xfrm>
            <a:custGeom>
              <a:rect b="b" l="l" r="r" t="t"/>
              <a:pathLst>
                <a:path extrusionOk="0" h="2525" w="1478">
                  <a:moveTo>
                    <a:pt x="1" y="0"/>
                  </a:moveTo>
                  <a:lnTo>
                    <a:pt x="1" y="2525"/>
                  </a:lnTo>
                  <a:lnTo>
                    <a:pt x="1477" y="2525"/>
                  </a:lnTo>
                  <a:lnTo>
                    <a:pt x="147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104"/>
            <p:cNvSpPr/>
            <p:nvPr/>
          </p:nvSpPr>
          <p:spPr>
            <a:xfrm>
              <a:off x="5748775" y="2792900"/>
              <a:ext cx="144700" cy="24425"/>
            </a:xfrm>
            <a:custGeom>
              <a:rect b="b" l="l" r="r" t="t"/>
              <a:pathLst>
                <a:path extrusionOk="0" h="977" w="5788">
                  <a:moveTo>
                    <a:pt x="382" y="0"/>
                  </a:moveTo>
                  <a:cubicBezTo>
                    <a:pt x="1" y="24"/>
                    <a:pt x="1" y="596"/>
                    <a:pt x="382" y="619"/>
                  </a:cubicBezTo>
                  <a:lnTo>
                    <a:pt x="906" y="619"/>
                  </a:lnTo>
                  <a:lnTo>
                    <a:pt x="906" y="977"/>
                  </a:lnTo>
                  <a:lnTo>
                    <a:pt x="4883" y="977"/>
                  </a:lnTo>
                  <a:lnTo>
                    <a:pt x="4883" y="619"/>
                  </a:lnTo>
                  <a:lnTo>
                    <a:pt x="5407" y="619"/>
                  </a:lnTo>
                  <a:cubicBezTo>
                    <a:pt x="5788" y="596"/>
                    <a:pt x="5788" y="24"/>
                    <a:pt x="540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3" name="Google Shape;9653;p104"/>
          <p:cNvGrpSpPr/>
          <p:nvPr/>
        </p:nvGrpSpPr>
        <p:grpSpPr>
          <a:xfrm>
            <a:off x="6302185" y="2342167"/>
            <a:ext cx="349642" cy="320704"/>
            <a:chOff x="5108775" y="2804200"/>
            <a:chExt cx="267925" cy="245750"/>
          </a:xfrm>
        </p:grpSpPr>
        <p:sp>
          <p:nvSpPr>
            <p:cNvPr id="9654" name="Google Shape;9654;p104"/>
            <p:cNvSpPr/>
            <p:nvPr/>
          </p:nvSpPr>
          <p:spPr>
            <a:xfrm>
              <a:off x="5250475" y="2971500"/>
              <a:ext cx="109575" cy="78450"/>
            </a:xfrm>
            <a:custGeom>
              <a:rect b="b" l="l" r="r" t="t"/>
              <a:pathLst>
                <a:path extrusionOk="0" h="3138" w="4383">
                  <a:moveTo>
                    <a:pt x="1742" y="617"/>
                  </a:moveTo>
                  <a:cubicBezTo>
                    <a:pt x="1756" y="617"/>
                    <a:pt x="1771" y="618"/>
                    <a:pt x="1786" y="620"/>
                  </a:cubicBezTo>
                  <a:lnTo>
                    <a:pt x="2620" y="620"/>
                  </a:lnTo>
                  <a:cubicBezTo>
                    <a:pt x="3001" y="667"/>
                    <a:pt x="3001" y="1215"/>
                    <a:pt x="2620" y="1263"/>
                  </a:cubicBezTo>
                  <a:lnTo>
                    <a:pt x="1786" y="1263"/>
                  </a:lnTo>
                  <a:cubicBezTo>
                    <a:pt x="1778" y="1263"/>
                    <a:pt x="1771" y="1263"/>
                    <a:pt x="1763" y="1263"/>
                  </a:cubicBezTo>
                  <a:cubicBezTo>
                    <a:pt x="1325" y="1263"/>
                    <a:pt x="1318" y="617"/>
                    <a:pt x="1742" y="617"/>
                  </a:cubicBezTo>
                  <a:close/>
                  <a:moveTo>
                    <a:pt x="0" y="0"/>
                  </a:moveTo>
                  <a:lnTo>
                    <a:pt x="0" y="2834"/>
                  </a:lnTo>
                  <a:cubicBezTo>
                    <a:pt x="12" y="3013"/>
                    <a:pt x="161" y="3102"/>
                    <a:pt x="310" y="3102"/>
                  </a:cubicBezTo>
                  <a:cubicBezTo>
                    <a:pt x="459" y="3102"/>
                    <a:pt x="607" y="3013"/>
                    <a:pt x="619" y="2834"/>
                  </a:cubicBezTo>
                  <a:lnTo>
                    <a:pt x="619" y="1882"/>
                  </a:lnTo>
                  <a:lnTo>
                    <a:pt x="3763" y="1882"/>
                  </a:lnTo>
                  <a:lnTo>
                    <a:pt x="3763" y="2834"/>
                  </a:lnTo>
                  <a:cubicBezTo>
                    <a:pt x="3763" y="3037"/>
                    <a:pt x="3918" y="3138"/>
                    <a:pt x="4072" y="3138"/>
                  </a:cubicBezTo>
                  <a:cubicBezTo>
                    <a:pt x="4227" y="3138"/>
                    <a:pt x="4382" y="3037"/>
                    <a:pt x="4382" y="2834"/>
                  </a:cubicBezTo>
                  <a:lnTo>
                    <a:pt x="438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104"/>
            <p:cNvSpPr/>
            <p:nvPr/>
          </p:nvSpPr>
          <p:spPr>
            <a:xfrm>
              <a:off x="5250475" y="2923875"/>
              <a:ext cx="126225" cy="31575"/>
            </a:xfrm>
            <a:custGeom>
              <a:rect b="b" l="l" r="r" t="t"/>
              <a:pathLst>
                <a:path extrusionOk="0" h="1263" w="5049">
                  <a:moveTo>
                    <a:pt x="0" y="0"/>
                  </a:moveTo>
                  <a:lnTo>
                    <a:pt x="0" y="1262"/>
                  </a:lnTo>
                  <a:lnTo>
                    <a:pt x="4715" y="1262"/>
                  </a:lnTo>
                  <a:cubicBezTo>
                    <a:pt x="4906" y="1262"/>
                    <a:pt x="5049" y="1120"/>
                    <a:pt x="5049" y="953"/>
                  </a:cubicBezTo>
                  <a:lnTo>
                    <a:pt x="5049" y="334"/>
                  </a:lnTo>
                  <a:cubicBezTo>
                    <a:pt x="5049" y="143"/>
                    <a:pt x="4906" y="0"/>
                    <a:pt x="471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104"/>
            <p:cNvSpPr/>
            <p:nvPr/>
          </p:nvSpPr>
          <p:spPr>
            <a:xfrm>
              <a:off x="5124850" y="2971500"/>
              <a:ext cx="15500" cy="77575"/>
            </a:xfrm>
            <a:custGeom>
              <a:rect b="b" l="l" r="r" t="t"/>
              <a:pathLst>
                <a:path extrusionOk="0" h="3103" w="620">
                  <a:moveTo>
                    <a:pt x="0" y="0"/>
                  </a:moveTo>
                  <a:lnTo>
                    <a:pt x="0" y="2834"/>
                  </a:lnTo>
                  <a:cubicBezTo>
                    <a:pt x="12" y="3013"/>
                    <a:pt x="161" y="3102"/>
                    <a:pt x="310" y="3102"/>
                  </a:cubicBezTo>
                  <a:cubicBezTo>
                    <a:pt x="459" y="3102"/>
                    <a:pt x="608" y="3013"/>
                    <a:pt x="619" y="2834"/>
                  </a:cubicBezTo>
                  <a:lnTo>
                    <a:pt x="61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104"/>
            <p:cNvSpPr/>
            <p:nvPr/>
          </p:nvSpPr>
          <p:spPr>
            <a:xfrm>
              <a:off x="5108775" y="2923875"/>
              <a:ext cx="31575" cy="31575"/>
            </a:xfrm>
            <a:custGeom>
              <a:rect b="b" l="l" r="r" t="t"/>
              <a:pathLst>
                <a:path extrusionOk="0" h="1263" w="1263">
                  <a:moveTo>
                    <a:pt x="310" y="0"/>
                  </a:moveTo>
                  <a:cubicBezTo>
                    <a:pt x="119" y="0"/>
                    <a:pt x="0" y="143"/>
                    <a:pt x="0" y="334"/>
                  </a:cubicBezTo>
                  <a:lnTo>
                    <a:pt x="0" y="953"/>
                  </a:lnTo>
                  <a:cubicBezTo>
                    <a:pt x="0" y="1120"/>
                    <a:pt x="119" y="1262"/>
                    <a:pt x="310" y="1262"/>
                  </a:cubicBezTo>
                  <a:lnTo>
                    <a:pt x="1262" y="1262"/>
                  </a:lnTo>
                  <a:lnTo>
                    <a:pt x="126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104"/>
            <p:cNvSpPr/>
            <p:nvPr/>
          </p:nvSpPr>
          <p:spPr>
            <a:xfrm>
              <a:off x="5156400" y="2874450"/>
              <a:ext cx="78025" cy="175075"/>
            </a:xfrm>
            <a:custGeom>
              <a:rect b="b" l="l" r="r" t="t"/>
              <a:pathLst>
                <a:path extrusionOk="0" h="7003" w="3121">
                  <a:moveTo>
                    <a:pt x="1048" y="1"/>
                  </a:moveTo>
                  <a:cubicBezTo>
                    <a:pt x="453" y="1"/>
                    <a:pt x="0" y="453"/>
                    <a:pt x="0" y="1049"/>
                  </a:cubicBezTo>
                  <a:lnTo>
                    <a:pt x="0" y="3763"/>
                  </a:lnTo>
                  <a:cubicBezTo>
                    <a:pt x="0" y="3930"/>
                    <a:pt x="120" y="4073"/>
                    <a:pt x="310" y="4073"/>
                  </a:cubicBezTo>
                  <a:lnTo>
                    <a:pt x="1239" y="4073"/>
                  </a:lnTo>
                  <a:lnTo>
                    <a:pt x="1239" y="5526"/>
                  </a:lnTo>
                  <a:lnTo>
                    <a:pt x="286" y="6478"/>
                  </a:lnTo>
                  <a:cubicBezTo>
                    <a:pt x="167" y="6597"/>
                    <a:pt x="167" y="6788"/>
                    <a:pt x="286" y="6907"/>
                  </a:cubicBezTo>
                  <a:cubicBezTo>
                    <a:pt x="346" y="6966"/>
                    <a:pt x="429" y="6996"/>
                    <a:pt x="512" y="6996"/>
                  </a:cubicBezTo>
                  <a:cubicBezTo>
                    <a:pt x="596" y="6996"/>
                    <a:pt x="679" y="6966"/>
                    <a:pt x="739" y="6907"/>
                  </a:cubicBezTo>
                  <a:lnTo>
                    <a:pt x="1239" y="6407"/>
                  </a:lnTo>
                  <a:lnTo>
                    <a:pt x="1239" y="6693"/>
                  </a:lnTo>
                  <a:cubicBezTo>
                    <a:pt x="1263" y="6883"/>
                    <a:pt x="1411" y="6978"/>
                    <a:pt x="1560" y="6978"/>
                  </a:cubicBezTo>
                  <a:cubicBezTo>
                    <a:pt x="1709" y="6978"/>
                    <a:pt x="1858" y="6883"/>
                    <a:pt x="1882" y="6693"/>
                  </a:cubicBezTo>
                  <a:lnTo>
                    <a:pt x="1882" y="6407"/>
                  </a:lnTo>
                  <a:lnTo>
                    <a:pt x="2382" y="6907"/>
                  </a:lnTo>
                  <a:cubicBezTo>
                    <a:pt x="2453" y="6978"/>
                    <a:pt x="2525" y="7002"/>
                    <a:pt x="2596" y="7002"/>
                  </a:cubicBezTo>
                  <a:cubicBezTo>
                    <a:pt x="2882" y="7002"/>
                    <a:pt x="3025" y="6669"/>
                    <a:pt x="2834" y="6478"/>
                  </a:cubicBezTo>
                  <a:lnTo>
                    <a:pt x="1882" y="5526"/>
                  </a:lnTo>
                  <a:lnTo>
                    <a:pt x="1882" y="4073"/>
                  </a:lnTo>
                  <a:lnTo>
                    <a:pt x="2811" y="4073"/>
                  </a:lnTo>
                  <a:cubicBezTo>
                    <a:pt x="2977" y="4073"/>
                    <a:pt x="3120" y="3930"/>
                    <a:pt x="3120" y="3763"/>
                  </a:cubicBezTo>
                  <a:lnTo>
                    <a:pt x="3120" y="1049"/>
                  </a:lnTo>
                  <a:cubicBezTo>
                    <a:pt x="3120" y="477"/>
                    <a:pt x="2668" y="1"/>
                    <a:pt x="20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104"/>
            <p:cNvSpPr/>
            <p:nvPr/>
          </p:nvSpPr>
          <p:spPr>
            <a:xfrm>
              <a:off x="5245700" y="2804200"/>
              <a:ext cx="131000" cy="104225"/>
            </a:xfrm>
            <a:custGeom>
              <a:rect b="b" l="l" r="r" t="t"/>
              <a:pathLst>
                <a:path extrusionOk="0" h="4169" w="5240">
                  <a:moveTo>
                    <a:pt x="310" y="1"/>
                  </a:moveTo>
                  <a:cubicBezTo>
                    <a:pt x="144" y="1"/>
                    <a:pt x="1" y="144"/>
                    <a:pt x="24" y="310"/>
                  </a:cubicBezTo>
                  <a:lnTo>
                    <a:pt x="24" y="3239"/>
                  </a:lnTo>
                  <a:cubicBezTo>
                    <a:pt x="1" y="3406"/>
                    <a:pt x="144" y="3549"/>
                    <a:pt x="310" y="3549"/>
                  </a:cubicBezTo>
                  <a:lnTo>
                    <a:pt x="1763" y="3549"/>
                  </a:lnTo>
                  <a:lnTo>
                    <a:pt x="1668" y="4168"/>
                  </a:lnTo>
                  <a:lnTo>
                    <a:pt x="3549" y="4168"/>
                  </a:lnTo>
                  <a:lnTo>
                    <a:pt x="3454" y="3549"/>
                  </a:lnTo>
                  <a:lnTo>
                    <a:pt x="4906" y="3549"/>
                  </a:lnTo>
                  <a:cubicBezTo>
                    <a:pt x="5097" y="3549"/>
                    <a:pt x="5240" y="3406"/>
                    <a:pt x="5216" y="3239"/>
                  </a:cubicBezTo>
                  <a:lnTo>
                    <a:pt x="5216" y="286"/>
                  </a:lnTo>
                  <a:cubicBezTo>
                    <a:pt x="5216" y="120"/>
                    <a:pt x="5073" y="1"/>
                    <a:pt x="490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0" name="Google Shape;9660;p104"/>
          <p:cNvGrpSpPr/>
          <p:nvPr/>
        </p:nvGrpSpPr>
        <p:grpSpPr>
          <a:xfrm>
            <a:off x="5546199" y="2327420"/>
            <a:ext cx="350458" cy="349642"/>
            <a:chOff x="4529475" y="2792900"/>
            <a:chExt cx="268550" cy="267925"/>
          </a:xfrm>
        </p:grpSpPr>
        <p:sp>
          <p:nvSpPr>
            <p:cNvPr id="9661" name="Google Shape;9661;p104"/>
            <p:cNvSpPr/>
            <p:nvPr/>
          </p:nvSpPr>
          <p:spPr>
            <a:xfrm>
              <a:off x="4661050" y="2792900"/>
              <a:ext cx="110775" cy="160625"/>
            </a:xfrm>
            <a:custGeom>
              <a:rect b="b" l="l" r="r" t="t"/>
              <a:pathLst>
                <a:path extrusionOk="0" h="6425" w="4431">
                  <a:moveTo>
                    <a:pt x="1573" y="0"/>
                  </a:moveTo>
                  <a:cubicBezTo>
                    <a:pt x="1406" y="0"/>
                    <a:pt x="1263" y="143"/>
                    <a:pt x="1263" y="310"/>
                  </a:cubicBezTo>
                  <a:lnTo>
                    <a:pt x="1263" y="3620"/>
                  </a:lnTo>
                  <a:lnTo>
                    <a:pt x="1" y="6001"/>
                  </a:lnTo>
                  <a:lnTo>
                    <a:pt x="215" y="6001"/>
                  </a:lnTo>
                  <a:cubicBezTo>
                    <a:pt x="477" y="6001"/>
                    <a:pt x="763" y="6097"/>
                    <a:pt x="1001" y="6263"/>
                  </a:cubicBezTo>
                  <a:cubicBezTo>
                    <a:pt x="1180" y="6370"/>
                    <a:pt x="1382" y="6424"/>
                    <a:pt x="1584" y="6424"/>
                  </a:cubicBezTo>
                  <a:cubicBezTo>
                    <a:pt x="1787" y="6424"/>
                    <a:pt x="1989" y="6370"/>
                    <a:pt x="2168" y="6263"/>
                  </a:cubicBezTo>
                  <a:cubicBezTo>
                    <a:pt x="2406" y="6097"/>
                    <a:pt x="2668" y="6001"/>
                    <a:pt x="2954" y="6001"/>
                  </a:cubicBezTo>
                  <a:lnTo>
                    <a:pt x="3168" y="6001"/>
                  </a:lnTo>
                  <a:lnTo>
                    <a:pt x="1906" y="3620"/>
                  </a:lnTo>
                  <a:lnTo>
                    <a:pt x="1906" y="2310"/>
                  </a:lnTo>
                  <a:lnTo>
                    <a:pt x="4097" y="2310"/>
                  </a:lnTo>
                  <a:cubicBezTo>
                    <a:pt x="4216" y="2310"/>
                    <a:pt x="4335" y="2239"/>
                    <a:pt x="4383" y="2120"/>
                  </a:cubicBezTo>
                  <a:cubicBezTo>
                    <a:pt x="4430" y="2024"/>
                    <a:pt x="4406" y="1881"/>
                    <a:pt x="4335" y="1786"/>
                  </a:cubicBezTo>
                  <a:lnTo>
                    <a:pt x="3859" y="1143"/>
                  </a:lnTo>
                  <a:lnTo>
                    <a:pt x="4335" y="500"/>
                  </a:lnTo>
                  <a:cubicBezTo>
                    <a:pt x="4406" y="405"/>
                    <a:pt x="4430" y="286"/>
                    <a:pt x="4383" y="167"/>
                  </a:cubicBezTo>
                  <a:cubicBezTo>
                    <a:pt x="4335" y="72"/>
                    <a:pt x="4216" y="0"/>
                    <a:pt x="409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104"/>
            <p:cNvSpPr/>
            <p:nvPr/>
          </p:nvSpPr>
          <p:spPr>
            <a:xfrm>
              <a:off x="4575925" y="2919700"/>
              <a:ext cx="57775" cy="57175"/>
            </a:xfrm>
            <a:custGeom>
              <a:rect b="b" l="l" r="r" t="t"/>
              <a:pathLst>
                <a:path extrusionOk="0" h="2287" w="2311">
                  <a:moveTo>
                    <a:pt x="1191" y="1"/>
                  </a:moveTo>
                  <a:cubicBezTo>
                    <a:pt x="1072" y="1"/>
                    <a:pt x="953" y="48"/>
                    <a:pt x="905" y="167"/>
                  </a:cubicBezTo>
                  <a:lnTo>
                    <a:pt x="0" y="1858"/>
                  </a:lnTo>
                  <a:lnTo>
                    <a:pt x="215" y="1906"/>
                  </a:lnTo>
                  <a:cubicBezTo>
                    <a:pt x="405" y="1930"/>
                    <a:pt x="596" y="2025"/>
                    <a:pt x="762" y="2144"/>
                  </a:cubicBezTo>
                  <a:cubicBezTo>
                    <a:pt x="881" y="2239"/>
                    <a:pt x="1024" y="2287"/>
                    <a:pt x="1191" y="2287"/>
                  </a:cubicBezTo>
                  <a:cubicBezTo>
                    <a:pt x="1334" y="2287"/>
                    <a:pt x="1501" y="2239"/>
                    <a:pt x="1620" y="2144"/>
                  </a:cubicBezTo>
                  <a:cubicBezTo>
                    <a:pt x="1786" y="2001"/>
                    <a:pt x="1953" y="1930"/>
                    <a:pt x="2167" y="1882"/>
                  </a:cubicBezTo>
                  <a:lnTo>
                    <a:pt x="2191" y="1882"/>
                  </a:lnTo>
                  <a:lnTo>
                    <a:pt x="2310" y="1715"/>
                  </a:lnTo>
                  <a:lnTo>
                    <a:pt x="1453" y="167"/>
                  </a:lnTo>
                  <a:cubicBezTo>
                    <a:pt x="1405" y="48"/>
                    <a:pt x="1310" y="1"/>
                    <a:pt x="11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104"/>
            <p:cNvSpPr/>
            <p:nvPr/>
          </p:nvSpPr>
          <p:spPr>
            <a:xfrm>
              <a:off x="4529475" y="2980425"/>
              <a:ext cx="88750" cy="79800"/>
            </a:xfrm>
            <a:custGeom>
              <a:rect b="b" l="l" r="r" t="t"/>
              <a:pathLst>
                <a:path extrusionOk="0" h="3192" w="3550">
                  <a:moveTo>
                    <a:pt x="1525" y="1"/>
                  </a:moveTo>
                  <a:lnTo>
                    <a:pt x="48" y="2739"/>
                  </a:lnTo>
                  <a:cubicBezTo>
                    <a:pt x="1" y="2835"/>
                    <a:pt x="1" y="2954"/>
                    <a:pt x="48" y="3049"/>
                  </a:cubicBezTo>
                  <a:cubicBezTo>
                    <a:pt x="96" y="3144"/>
                    <a:pt x="191" y="3192"/>
                    <a:pt x="310" y="3192"/>
                  </a:cubicBezTo>
                  <a:lnTo>
                    <a:pt x="2049" y="3192"/>
                  </a:lnTo>
                  <a:lnTo>
                    <a:pt x="3549" y="358"/>
                  </a:lnTo>
                  <a:lnTo>
                    <a:pt x="3549" y="358"/>
                  </a:lnTo>
                  <a:cubicBezTo>
                    <a:pt x="3382" y="453"/>
                    <a:pt x="3216" y="477"/>
                    <a:pt x="3049" y="501"/>
                  </a:cubicBezTo>
                  <a:cubicBezTo>
                    <a:pt x="2763" y="501"/>
                    <a:pt x="2478" y="406"/>
                    <a:pt x="2263" y="215"/>
                  </a:cubicBezTo>
                  <a:cubicBezTo>
                    <a:pt x="2168" y="144"/>
                    <a:pt x="2073" y="96"/>
                    <a:pt x="1954" y="72"/>
                  </a:cubicBezTo>
                  <a:lnTo>
                    <a:pt x="152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104"/>
            <p:cNvSpPr/>
            <p:nvPr/>
          </p:nvSpPr>
          <p:spPr>
            <a:xfrm>
              <a:off x="4599150" y="2958400"/>
              <a:ext cx="198875" cy="102425"/>
            </a:xfrm>
            <a:custGeom>
              <a:rect b="b" l="l" r="r" t="t"/>
              <a:pathLst>
                <a:path extrusionOk="0" h="4097" w="7955">
                  <a:moveTo>
                    <a:pt x="2167" y="1"/>
                  </a:moveTo>
                  <a:lnTo>
                    <a:pt x="0" y="4097"/>
                  </a:lnTo>
                  <a:lnTo>
                    <a:pt x="7645" y="4097"/>
                  </a:lnTo>
                  <a:cubicBezTo>
                    <a:pt x="7740" y="4097"/>
                    <a:pt x="7859" y="4025"/>
                    <a:pt x="7907" y="3930"/>
                  </a:cubicBezTo>
                  <a:cubicBezTo>
                    <a:pt x="7954" y="3858"/>
                    <a:pt x="7954" y="3739"/>
                    <a:pt x="7907" y="3644"/>
                  </a:cubicBezTo>
                  <a:lnTo>
                    <a:pt x="5978" y="1"/>
                  </a:lnTo>
                  <a:lnTo>
                    <a:pt x="5477" y="24"/>
                  </a:lnTo>
                  <a:cubicBezTo>
                    <a:pt x="5287" y="24"/>
                    <a:pt x="5096" y="96"/>
                    <a:pt x="4954" y="191"/>
                  </a:cubicBezTo>
                  <a:cubicBezTo>
                    <a:pt x="4718" y="341"/>
                    <a:pt x="4445" y="433"/>
                    <a:pt x="4167" y="433"/>
                  </a:cubicBezTo>
                  <a:cubicBezTo>
                    <a:pt x="4136" y="433"/>
                    <a:pt x="4104" y="432"/>
                    <a:pt x="4072" y="429"/>
                  </a:cubicBezTo>
                  <a:cubicBezTo>
                    <a:pt x="4038" y="432"/>
                    <a:pt x="4005" y="433"/>
                    <a:pt x="3971" y="433"/>
                  </a:cubicBezTo>
                  <a:cubicBezTo>
                    <a:pt x="3676" y="433"/>
                    <a:pt x="3403" y="341"/>
                    <a:pt x="3167" y="191"/>
                  </a:cubicBezTo>
                  <a:cubicBezTo>
                    <a:pt x="3025" y="96"/>
                    <a:pt x="2834" y="24"/>
                    <a:pt x="2644" y="24"/>
                  </a:cubicBezTo>
                  <a:lnTo>
                    <a:pt x="216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5" name="Google Shape;9665;p104"/>
          <p:cNvGrpSpPr/>
          <p:nvPr/>
        </p:nvGrpSpPr>
        <p:grpSpPr>
          <a:xfrm>
            <a:off x="4788679" y="2327322"/>
            <a:ext cx="356200" cy="349740"/>
            <a:chOff x="3949000" y="2792825"/>
            <a:chExt cx="272950" cy="268000"/>
          </a:xfrm>
        </p:grpSpPr>
        <p:sp>
          <p:nvSpPr>
            <p:cNvPr id="9666" name="Google Shape;9666;p104"/>
            <p:cNvSpPr/>
            <p:nvPr/>
          </p:nvSpPr>
          <p:spPr>
            <a:xfrm>
              <a:off x="4168450" y="2792825"/>
              <a:ext cx="53500" cy="15625"/>
            </a:xfrm>
            <a:custGeom>
              <a:rect b="b" l="l" r="r" t="t"/>
              <a:pathLst>
                <a:path extrusionOk="0" h="625" w="2140">
                  <a:moveTo>
                    <a:pt x="396" y="1"/>
                  </a:moveTo>
                  <a:cubicBezTo>
                    <a:pt x="1" y="1"/>
                    <a:pt x="1" y="625"/>
                    <a:pt x="396" y="625"/>
                  </a:cubicBezTo>
                  <a:cubicBezTo>
                    <a:pt x="410" y="625"/>
                    <a:pt x="424" y="624"/>
                    <a:pt x="439" y="622"/>
                  </a:cubicBezTo>
                  <a:lnTo>
                    <a:pt x="1701" y="622"/>
                  </a:lnTo>
                  <a:cubicBezTo>
                    <a:pt x="1716" y="624"/>
                    <a:pt x="1730" y="625"/>
                    <a:pt x="1743" y="625"/>
                  </a:cubicBezTo>
                  <a:cubicBezTo>
                    <a:pt x="2139" y="625"/>
                    <a:pt x="2139" y="1"/>
                    <a:pt x="1743" y="1"/>
                  </a:cubicBezTo>
                  <a:cubicBezTo>
                    <a:pt x="1730" y="1"/>
                    <a:pt x="1716" y="2"/>
                    <a:pt x="1701" y="3"/>
                  </a:cubicBezTo>
                  <a:lnTo>
                    <a:pt x="439" y="3"/>
                  </a:lnTo>
                  <a:cubicBezTo>
                    <a:pt x="424" y="2"/>
                    <a:pt x="410" y="1"/>
                    <a:pt x="3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104"/>
            <p:cNvSpPr/>
            <p:nvPr/>
          </p:nvSpPr>
          <p:spPr>
            <a:xfrm>
              <a:off x="3949000" y="3013775"/>
              <a:ext cx="39925" cy="15500"/>
            </a:xfrm>
            <a:custGeom>
              <a:rect b="b" l="l" r="r" t="t"/>
              <a:pathLst>
                <a:path extrusionOk="0" h="620" w="1597">
                  <a:moveTo>
                    <a:pt x="382" y="0"/>
                  </a:moveTo>
                  <a:cubicBezTo>
                    <a:pt x="1" y="24"/>
                    <a:pt x="1" y="572"/>
                    <a:pt x="382" y="619"/>
                  </a:cubicBezTo>
                  <a:lnTo>
                    <a:pt x="1239" y="619"/>
                  </a:lnTo>
                  <a:cubicBezTo>
                    <a:pt x="1596" y="572"/>
                    <a:pt x="1596" y="24"/>
                    <a:pt x="12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104"/>
            <p:cNvSpPr/>
            <p:nvPr/>
          </p:nvSpPr>
          <p:spPr>
            <a:xfrm>
              <a:off x="3951375" y="2876825"/>
              <a:ext cx="110150" cy="26300"/>
            </a:xfrm>
            <a:custGeom>
              <a:rect b="b" l="l" r="r" t="t"/>
              <a:pathLst>
                <a:path extrusionOk="0" h="1052" w="4406">
                  <a:moveTo>
                    <a:pt x="72" y="1"/>
                  </a:moveTo>
                  <a:cubicBezTo>
                    <a:pt x="25" y="239"/>
                    <a:pt x="1" y="501"/>
                    <a:pt x="1" y="739"/>
                  </a:cubicBezTo>
                  <a:cubicBezTo>
                    <a:pt x="1" y="906"/>
                    <a:pt x="144" y="1049"/>
                    <a:pt x="311" y="1049"/>
                  </a:cubicBezTo>
                  <a:lnTo>
                    <a:pt x="4073" y="1049"/>
                  </a:lnTo>
                  <a:cubicBezTo>
                    <a:pt x="4086" y="1050"/>
                    <a:pt x="4098" y="1051"/>
                    <a:pt x="4110" y="1051"/>
                  </a:cubicBezTo>
                  <a:cubicBezTo>
                    <a:pt x="4282" y="1051"/>
                    <a:pt x="4405" y="895"/>
                    <a:pt x="4383" y="739"/>
                  </a:cubicBezTo>
                  <a:lnTo>
                    <a:pt x="438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104"/>
            <p:cNvSpPr/>
            <p:nvPr/>
          </p:nvSpPr>
          <p:spPr>
            <a:xfrm>
              <a:off x="3957350" y="2834575"/>
              <a:ext cx="104200" cy="26800"/>
            </a:xfrm>
            <a:custGeom>
              <a:rect b="b" l="l" r="r" t="t"/>
              <a:pathLst>
                <a:path extrusionOk="0" h="1072" w="4168">
                  <a:moveTo>
                    <a:pt x="572" y="0"/>
                  </a:moveTo>
                  <a:cubicBezTo>
                    <a:pt x="333" y="334"/>
                    <a:pt x="143" y="691"/>
                    <a:pt x="0" y="1072"/>
                  </a:cubicBezTo>
                  <a:lnTo>
                    <a:pt x="4168" y="1072"/>
                  </a:lnTo>
                  <a:lnTo>
                    <a:pt x="416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104"/>
            <p:cNvSpPr/>
            <p:nvPr/>
          </p:nvSpPr>
          <p:spPr>
            <a:xfrm>
              <a:off x="3985925" y="2793425"/>
              <a:ext cx="75625" cy="25675"/>
            </a:xfrm>
            <a:custGeom>
              <a:rect b="b" l="l" r="r" t="t"/>
              <a:pathLst>
                <a:path extrusionOk="0" h="1027" w="3025">
                  <a:moveTo>
                    <a:pt x="2732" y="0"/>
                  </a:moveTo>
                  <a:cubicBezTo>
                    <a:pt x="2719" y="0"/>
                    <a:pt x="2705" y="1"/>
                    <a:pt x="2691" y="3"/>
                  </a:cubicBezTo>
                  <a:cubicBezTo>
                    <a:pt x="1691" y="3"/>
                    <a:pt x="738" y="360"/>
                    <a:pt x="0" y="1027"/>
                  </a:cubicBezTo>
                  <a:lnTo>
                    <a:pt x="3025" y="1027"/>
                  </a:lnTo>
                  <a:lnTo>
                    <a:pt x="3025" y="313"/>
                  </a:lnTo>
                  <a:cubicBezTo>
                    <a:pt x="3025" y="136"/>
                    <a:pt x="2902" y="0"/>
                    <a:pt x="273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104"/>
            <p:cNvSpPr/>
            <p:nvPr/>
          </p:nvSpPr>
          <p:spPr>
            <a:xfrm>
              <a:off x="3949000" y="2824275"/>
              <a:ext cx="272950" cy="236550"/>
            </a:xfrm>
            <a:custGeom>
              <a:rect b="b" l="l" r="r" t="t"/>
              <a:pathLst>
                <a:path extrusionOk="0" h="9462" w="10918">
                  <a:moveTo>
                    <a:pt x="9176" y="1"/>
                  </a:moveTo>
                  <a:cubicBezTo>
                    <a:pt x="9112" y="1"/>
                    <a:pt x="9041" y="40"/>
                    <a:pt x="9003" y="79"/>
                  </a:cubicBezTo>
                  <a:lnTo>
                    <a:pt x="8074" y="1008"/>
                  </a:lnTo>
                  <a:cubicBezTo>
                    <a:pt x="7359" y="365"/>
                    <a:pt x="6407" y="7"/>
                    <a:pt x="5430" y="7"/>
                  </a:cubicBezTo>
                  <a:cubicBezTo>
                    <a:pt x="5264" y="7"/>
                    <a:pt x="5121" y="150"/>
                    <a:pt x="5121" y="317"/>
                  </a:cubicBezTo>
                  <a:lnTo>
                    <a:pt x="5121" y="3770"/>
                  </a:lnTo>
                  <a:lnTo>
                    <a:pt x="1668" y="3770"/>
                  </a:lnTo>
                  <a:cubicBezTo>
                    <a:pt x="1501" y="3770"/>
                    <a:pt x="1358" y="3913"/>
                    <a:pt x="1358" y="4080"/>
                  </a:cubicBezTo>
                  <a:cubicBezTo>
                    <a:pt x="1358" y="5366"/>
                    <a:pt x="1953" y="6580"/>
                    <a:pt x="2978" y="7366"/>
                  </a:cubicBezTo>
                  <a:lnTo>
                    <a:pt x="1525" y="8819"/>
                  </a:lnTo>
                  <a:lnTo>
                    <a:pt x="382" y="8819"/>
                  </a:lnTo>
                  <a:cubicBezTo>
                    <a:pt x="1" y="8866"/>
                    <a:pt x="1" y="9414"/>
                    <a:pt x="382" y="9462"/>
                  </a:cubicBezTo>
                  <a:lnTo>
                    <a:pt x="1644" y="9462"/>
                  </a:lnTo>
                  <a:cubicBezTo>
                    <a:pt x="1739" y="9462"/>
                    <a:pt x="1811" y="9414"/>
                    <a:pt x="1858" y="9366"/>
                  </a:cubicBezTo>
                  <a:lnTo>
                    <a:pt x="3525" y="7699"/>
                  </a:lnTo>
                  <a:cubicBezTo>
                    <a:pt x="4127" y="8012"/>
                    <a:pt x="4774" y="8163"/>
                    <a:pt x="5413" y="8163"/>
                  </a:cubicBezTo>
                  <a:cubicBezTo>
                    <a:pt x="6622" y="8163"/>
                    <a:pt x="7803" y="7625"/>
                    <a:pt x="8598" y="6628"/>
                  </a:cubicBezTo>
                  <a:cubicBezTo>
                    <a:pt x="9812" y="5104"/>
                    <a:pt x="9788" y="2936"/>
                    <a:pt x="8526" y="1460"/>
                  </a:cubicBezTo>
                  <a:lnTo>
                    <a:pt x="9360" y="626"/>
                  </a:lnTo>
                  <a:lnTo>
                    <a:pt x="10479" y="626"/>
                  </a:lnTo>
                  <a:cubicBezTo>
                    <a:pt x="10494" y="628"/>
                    <a:pt x="10508" y="629"/>
                    <a:pt x="10521" y="629"/>
                  </a:cubicBezTo>
                  <a:cubicBezTo>
                    <a:pt x="10917" y="629"/>
                    <a:pt x="10917" y="5"/>
                    <a:pt x="10521" y="5"/>
                  </a:cubicBezTo>
                  <a:cubicBezTo>
                    <a:pt x="10508" y="5"/>
                    <a:pt x="10494" y="6"/>
                    <a:pt x="10479" y="7"/>
                  </a:cubicBezTo>
                  <a:lnTo>
                    <a:pt x="9217" y="7"/>
                  </a:lnTo>
                  <a:cubicBezTo>
                    <a:pt x="9204" y="3"/>
                    <a:pt x="9190" y="1"/>
                    <a:pt x="917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2" name="Google Shape;9672;p104"/>
          <p:cNvGrpSpPr/>
          <p:nvPr/>
        </p:nvGrpSpPr>
        <p:grpSpPr>
          <a:xfrm>
            <a:off x="4035041" y="2326637"/>
            <a:ext cx="351991" cy="350490"/>
            <a:chOff x="3371500" y="2792300"/>
            <a:chExt cx="269725" cy="268575"/>
          </a:xfrm>
        </p:grpSpPr>
        <p:sp>
          <p:nvSpPr>
            <p:cNvPr id="9673" name="Google Shape;9673;p104"/>
            <p:cNvSpPr/>
            <p:nvPr/>
          </p:nvSpPr>
          <p:spPr>
            <a:xfrm>
              <a:off x="3372100" y="2792300"/>
              <a:ext cx="69675" cy="68475"/>
            </a:xfrm>
            <a:custGeom>
              <a:rect b="b" l="l" r="r" t="t"/>
              <a:pathLst>
                <a:path extrusionOk="0" h="2739" w="2787">
                  <a:moveTo>
                    <a:pt x="334" y="0"/>
                  </a:moveTo>
                  <a:cubicBezTo>
                    <a:pt x="143" y="0"/>
                    <a:pt x="0" y="143"/>
                    <a:pt x="24" y="334"/>
                  </a:cubicBezTo>
                  <a:lnTo>
                    <a:pt x="24" y="2406"/>
                  </a:lnTo>
                  <a:cubicBezTo>
                    <a:pt x="0" y="2572"/>
                    <a:pt x="143" y="2739"/>
                    <a:pt x="310" y="2739"/>
                  </a:cubicBezTo>
                  <a:cubicBezTo>
                    <a:pt x="477" y="2739"/>
                    <a:pt x="620" y="2596"/>
                    <a:pt x="620" y="2429"/>
                  </a:cubicBezTo>
                  <a:lnTo>
                    <a:pt x="620" y="643"/>
                  </a:lnTo>
                  <a:lnTo>
                    <a:pt x="2406" y="643"/>
                  </a:lnTo>
                  <a:cubicBezTo>
                    <a:pt x="2787" y="596"/>
                    <a:pt x="2787" y="48"/>
                    <a:pt x="240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104"/>
            <p:cNvSpPr/>
            <p:nvPr/>
          </p:nvSpPr>
          <p:spPr>
            <a:xfrm>
              <a:off x="3568925" y="2792825"/>
              <a:ext cx="72300" cy="69150"/>
            </a:xfrm>
            <a:custGeom>
              <a:rect b="b" l="l" r="r" t="t"/>
              <a:pathLst>
                <a:path extrusionOk="0" h="2766" w="2892">
                  <a:moveTo>
                    <a:pt x="396" y="1"/>
                  </a:moveTo>
                  <a:cubicBezTo>
                    <a:pt x="0" y="1"/>
                    <a:pt x="0" y="625"/>
                    <a:pt x="396" y="625"/>
                  </a:cubicBezTo>
                  <a:cubicBezTo>
                    <a:pt x="410" y="625"/>
                    <a:pt x="424" y="624"/>
                    <a:pt x="439" y="622"/>
                  </a:cubicBezTo>
                  <a:lnTo>
                    <a:pt x="2225" y="622"/>
                  </a:lnTo>
                  <a:lnTo>
                    <a:pt x="2225" y="2408"/>
                  </a:lnTo>
                  <a:cubicBezTo>
                    <a:pt x="2201" y="2647"/>
                    <a:pt x="2374" y="2766"/>
                    <a:pt x="2546" y="2766"/>
                  </a:cubicBezTo>
                  <a:cubicBezTo>
                    <a:pt x="2719" y="2766"/>
                    <a:pt x="2892" y="2647"/>
                    <a:pt x="2868" y="2408"/>
                  </a:cubicBezTo>
                  <a:lnTo>
                    <a:pt x="2868" y="337"/>
                  </a:lnTo>
                  <a:cubicBezTo>
                    <a:pt x="2890" y="158"/>
                    <a:pt x="2746" y="1"/>
                    <a:pt x="2571" y="1"/>
                  </a:cubicBezTo>
                  <a:cubicBezTo>
                    <a:pt x="2559" y="1"/>
                    <a:pt x="2547" y="2"/>
                    <a:pt x="2534" y="3"/>
                  </a:cubicBezTo>
                  <a:lnTo>
                    <a:pt x="439" y="3"/>
                  </a:lnTo>
                  <a:cubicBezTo>
                    <a:pt x="424" y="2"/>
                    <a:pt x="410" y="1"/>
                    <a:pt x="3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104"/>
            <p:cNvSpPr/>
            <p:nvPr/>
          </p:nvSpPr>
          <p:spPr>
            <a:xfrm>
              <a:off x="3372100" y="2992925"/>
              <a:ext cx="69075" cy="67300"/>
            </a:xfrm>
            <a:custGeom>
              <a:rect b="b" l="l" r="r" t="t"/>
              <a:pathLst>
                <a:path extrusionOk="0" h="2692" w="2763">
                  <a:moveTo>
                    <a:pt x="301" y="1"/>
                  </a:moveTo>
                  <a:cubicBezTo>
                    <a:pt x="155" y="1"/>
                    <a:pt x="12" y="96"/>
                    <a:pt x="0" y="287"/>
                  </a:cubicBezTo>
                  <a:lnTo>
                    <a:pt x="0" y="2382"/>
                  </a:lnTo>
                  <a:cubicBezTo>
                    <a:pt x="0" y="2549"/>
                    <a:pt x="143" y="2692"/>
                    <a:pt x="310" y="2692"/>
                  </a:cubicBezTo>
                  <a:lnTo>
                    <a:pt x="2382" y="2692"/>
                  </a:lnTo>
                  <a:cubicBezTo>
                    <a:pt x="2763" y="2668"/>
                    <a:pt x="2763" y="2096"/>
                    <a:pt x="2382" y="2073"/>
                  </a:cubicBezTo>
                  <a:lnTo>
                    <a:pt x="620" y="2073"/>
                  </a:lnTo>
                  <a:lnTo>
                    <a:pt x="620" y="287"/>
                  </a:lnTo>
                  <a:cubicBezTo>
                    <a:pt x="596" y="96"/>
                    <a:pt x="447" y="1"/>
                    <a:pt x="3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104"/>
            <p:cNvSpPr/>
            <p:nvPr/>
          </p:nvSpPr>
          <p:spPr>
            <a:xfrm>
              <a:off x="3568350" y="2992875"/>
              <a:ext cx="71675" cy="68000"/>
            </a:xfrm>
            <a:custGeom>
              <a:rect b="b" l="l" r="r" t="t"/>
              <a:pathLst>
                <a:path extrusionOk="0" h="2720" w="2867">
                  <a:moveTo>
                    <a:pt x="2516" y="0"/>
                  </a:moveTo>
                  <a:cubicBezTo>
                    <a:pt x="2347" y="0"/>
                    <a:pt x="2226" y="136"/>
                    <a:pt x="2248" y="312"/>
                  </a:cubicBezTo>
                  <a:lnTo>
                    <a:pt x="2248" y="2098"/>
                  </a:lnTo>
                  <a:lnTo>
                    <a:pt x="462" y="2098"/>
                  </a:lnTo>
                  <a:cubicBezTo>
                    <a:pt x="446" y="2097"/>
                    <a:pt x="431" y="2096"/>
                    <a:pt x="417" y="2096"/>
                  </a:cubicBezTo>
                  <a:cubicBezTo>
                    <a:pt x="0" y="2096"/>
                    <a:pt x="0" y="2720"/>
                    <a:pt x="417" y="2720"/>
                  </a:cubicBezTo>
                  <a:cubicBezTo>
                    <a:pt x="431" y="2720"/>
                    <a:pt x="446" y="2719"/>
                    <a:pt x="462" y="2718"/>
                  </a:cubicBezTo>
                  <a:lnTo>
                    <a:pt x="2534" y="2718"/>
                  </a:lnTo>
                  <a:cubicBezTo>
                    <a:pt x="2700" y="2718"/>
                    <a:pt x="2843" y="2575"/>
                    <a:pt x="2843" y="2408"/>
                  </a:cubicBezTo>
                  <a:lnTo>
                    <a:pt x="2843" y="312"/>
                  </a:lnTo>
                  <a:cubicBezTo>
                    <a:pt x="2867" y="146"/>
                    <a:pt x="2724" y="3"/>
                    <a:pt x="2557" y="3"/>
                  </a:cubicBezTo>
                  <a:cubicBezTo>
                    <a:pt x="2543" y="1"/>
                    <a:pt x="2530" y="0"/>
                    <a:pt x="251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104"/>
            <p:cNvSpPr/>
            <p:nvPr/>
          </p:nvSpPr>
          <p:spPr>
            <a:xfrm>
              <a:off x="3418525" y="2861200"/>
              <a:ext cx="153050" cy="131150"/>
            </a:xfrm>
            <a:custGeom>
              <a:rect b="b" l="l" r="r" t="t"/>
              <a:pathLst>
                <a:path extrusionOk="0" h="5246" w="6122">
                  <a:moveTo>
                    <a:pt x="3473" y="1252"/>
                  </a:moveTo>
                  <a:cubicBezTo>
                    <a:pt x="4179" y="1252"/>
                    <a:pt x="4859" y="1802"/>
                    <a:pt x="4859" y="2626"/>
                  </a:cubicBezTo>
                  <a:cubicBezTo>
                    <a:pt x="4859" y="3365"/>
                    <a:pt x="4240" y="3984"/>
                    <a:pt x="3502" y="3984"/>
                  </a:cubicBezTo>
                  <a:cubicBezTo>
                    <a:pt x="2287" y="3984"/>
                    <a:pt x="1668" y="2507"/>
                    <a:pt x="2525" y="1650"/>
                  </a:cubicBezTo>
                  <a:cubicBezTo>
                    <a:pt x="2801" y="1375"/>
                    <a:pt x="3140" y="1252"/>
                    <a:pt x="3473" y="1252"/>
                  </a:cubicBezTo>
                  <a:close/>
                  <a:moveTo>
                    <a:pt x="3473" y="1"/>
                  </a:moveTo>
                  <a:cubicBezTo>
                    <a:pt x="2829" y="1"/>
                    <a:pt x="2175" y="238"/>
                    <a:pt x="1644" y="769"/>
                  </a:cubicBezTo>
                  <a:cubicBezTo>
                    <a:pt x="1" y="2412"/>
                    <a:pt x="1168" y="5246"/>
                    <a:pt x="3502" y="5246"/>
                  </a:cubicBezTo>
                  <a:cubicBezTo>
                    <a:pt x="4954" y="5246"/>
                    <a:pt x="6121" y="4055"/>
                    <a:pt x="6121" y="2626"/>
                  </a:cubicBezTo>
                  <a:cubicBezTo>
                    <a:pt x="6121" y="1046"/>
                    <a:pt x="4822" y="1"/>
                    <a:pt x="347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104"/>
            <p:cNvSpPr/>
            <p:nvPr/>
          </p:nvSpPr>
          <p:spPr>
            <a:xfrm>
              <a:off x="3487600" y="2908400"/>
              <a:ext cx="36925" cy="36925"/>
            </a:xfrm>
            <a:custGeom>
              <a:rect b="b" l="l" r="r" t="t"/>
              <a:pathLst>
                <a:path extrusionOk="0" h="1477" w="1477">
                  <a:moveTo>
                    <a:pt x="739" y="0"/>
                  </a:moveTo>
                  <a:cubicBezTo>
                    <a:pt x="334" y="0"/>
                    <a:pt x="0" y="334"/>
                    <a:pt x="0" y="738"/>
                  </a:cubicBezTo>
                  <a:cubicBezTo>
                    <a:pt x="0" y="1143"/>
                    <a:pt x="334" y="1477"/>
                    <a:pt x="739" y="1477"/>
                  </a:cubicBezTo>
                  <a:cubicBezTo>
                    <a:pt x="1144" y="1477"/>
                    <a:pt x="1477" y="1143"/>
                    <a:pt x="1477" y="738"/>
                  </a:cubicBezTo>
                  <a:cubicBezTo>
                    <a:pt x="1477" y="334"/>
                    <a:pt x="1144" y="0"/>
                    <a:pt x="7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104"/>
            <p:cNvSpPr/>
            <p:nvPr/>
          </p:nvSpPr>
          <p:spPr>
            <a:xfrm>
              <a:off x="3371500" y="2845875"/>
              <a:ext cx="132200" cy="161975"/>
            </a:xfrm>
            <a:custGeom>
              <a:rect b="b" l="l" r="r" t="t"/>
              <a:pathLst>
                <a:path extrusionOk="0" h="6479" w="5288">
                  <a:moveTo>
                    <a:pt x="5287" y="1"/>
                  </a:moveTo>
                  <a:lnTo>
                    <a:pt x="5287" y="1"/>
                  </a:lnTo>
                  <a:cubicBezTo>
                    <a:pt x="5250" y="2"/>
                    <a:pt x="5212" y="3"/>
                    <a:pt x="5175" y="6"/>
                  </a:cubicBezTo>
                  <a:lnTo>
                    <a:pt x="5175" y="6"/>
                  </a:lnTo>
                  <a:cubicBezTo>
                    <a:pt x="5212" y="4"/>
                    <a:pt x="5250" y="2"/>
                    <a:pt x="5287" y="1"/>
                  </a:cubicBezTo>
                  <a:close/>
                  <a:moveTo>
                    <a:pt x="5175" y="6"/>
                  </a:moveTo>
                  <a:cubicBezTo>
                    <a:pt x="4522" y="40"/>
                    <a:pt x="3873" y="184"/>
                    <a:pt x="3287" y="477"/>
                  </a:cubicBezTo>
                  <a:cubicBezTo>
                    <a:pt x="2692" y="763"/>
                    <a:pt x="2120" y="1096"/>
                    <a:pt x="1620" y="1525"/>
                  </a:cubicBezTo>
                  <a:cubicBezTo>
                    <a:pt x="1048" y="1977"/>
                    <a:pt x="548" y="2477"/>
                    <a:pt x="96" y="3049"/>
                  </a:cubicBezTo>
                  <a:cubicBezTo>
                    <a:pt x="1" y="3144"/>
                    <a:pt x="1" y="3311"/>
                    <a:pt x="96" y="3430"/>
                  </a:cubicBezTo>
                  <a:cubicBezTo>
                    <a:pt x="548" y="3978"/>
                    <a:pt x="1048" y="4502"/>
                    <a:pt x="1620" y="4954"/>
                  </a:cubicBezTo>
                  <a:cubicBezTo>
                    <a:pt x="2120" y="5359"/>
                    <a:pt x="2692" y="5716"/>
                    <a:pt x="3287" y="6002"/>
                  </a:cubicBezTo>
                  <a:cubicBezTo>
                    <a:pt x="3864" y="6268"/>
                    <a:pt x="4504" y="6431"/>
                    <a:pt x="5147" y="6471"/>
                  </a:cubicBezTo>
                  <a:lnTo>
                    <a:pt x="5147" y="6471"/>
                  </a:lnTo>
                  <a:cubicBezTo>
                    <a:pt x="3452" y="6353"/>
                    <a:pt x="2144" y="4931"/>
                    <a:pt x="2144" y="3239"/>
                  </a:cubicBezTo>
                  <a:cubicBezTo>
                    <a:pt x="2144" y="1515"/>
                    <a:pt x="3467" y="110"/>
                    <a:pt x="5175" y="6"/>
                  </a:cubicBezTo>
                  <a:close/>
                  <a:moveTo>
                    <a:pt x="5147" y="6471"/>
                  </a:moveTo>
                  <a:cubicBezTo>
                    <a:pt x="5194" y="6475"/>
                    <a:pt x="5240" y="6477"/>
                    <a:pt x="5287" y="6478"/>
                  </a:cubicBezTo>
                  <a:cubicBezTo>
                    <a:pt x="5241" y="6477"/>
                    <a:pt x="5194" y="6474"/>
                    <a:pt x="5147" y="647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104"/>
            <p:cNvSpPr/>
            <p:nvPr/>
          </p:nvSpPr>
          <p:spPr>
            <a:xfrm>
              <a:off x="3508425" y="2845875"/>
              <a:ext cx="132200" cy="161975"/>
            </a:xfrm>
            <a:custGeom>
              <a:rect b="b" l="l" r="r" t="t"/>
              <a:pathLst>
                <a:path extrusionOk="0" h="6479" w="5288">
                  <a:moveTo>
                    <a:pt x="1" y="1"/>
                  </a:moveTo>
                  <a:lnTo>
                    <a:pt x="1" y="1"/>
                  </a:lnTo>
                  <a:cubicBezTo>
                    <a:pt x="35" y="2"/>
                    <a:pt x="69" y="3"/>
                    <a:pt x="103" y="5"/>
                  </a:cubicBezTo>
                  <a:lnTo>
                    <a:pt x="103" y="5"/>
                  </a:lnTo>
                  <a:cubicBezTo>
                    <a:pt x="69" y="3"/>
                    <a:pt x="35" y="2"/>
                    <a:pt x="1" y="1"/>
                  </a:cubicBezTo>
                  <a:close/>
                  <a:moveTo>
                    <a:pt x="103" y="5"/>
                  </a:moveTo>
                  <a:cubicBezTo>
                    <a:pt x="1794" y="105"/>
                    <a:pt x="3144" y="1512"/>
                    <a:pt x="3144" y="3239"/>
                  </a:cubicBezTo>
                  <a:cubicBezTo>
                    <a:pt x="3144" y="4935"/>
                    <a:pt x="1807" y="6360"/>
                    <a:pt x="128" y="6472"/>
                  </a:cubicBezTo>
                  <a:lnTo>
                    <a:pt x="127" y="6472"/>
                  </a:lnTo>
                  <a:cubicBezTo>
                    <a:pt x="773" y="6433"/>
                    <a:pt x="1398" y="6270"/>
                    <a:pt x="2001" y="6002"/>
                  </a:cubicBezTo>
                  <a:cubicBezTo>
                    <a:pt x="2597" y="5716"/>
                    <a:pt x="3144" y="5359"/>
                    <a:pt x="3668" y="4954"/>
                  </a:cubicBezTo>
                  <a:cubicBezTo>
                    <a:pt x="4216" y="4502"/>
                    <a:pt x="4740" y="3978"/>
                    <a:pt x="5193" y="3430"/>
                  </a:cubicBezTo>
                  <a:cubicBezTo>
                    <a:pt x="5288" y="3311"/>
                    <a:pt x="5288" y="3144"/>
                    <a:pt x="5193" y="3049"/>
                  </a:cubicBezTo>
                  <a:cubicBezTo>
                    <a:pt x="4740" y="2477"/>
                    <a:pt x="4216" y="1977"/>
                    <a:pt x="3668" y="1525"/>
                  </a:cubicBezTo>
                  <a:cubicBezTo>
                    <a:pt x="3144" y="1096"/>
                    <a:pt x="2597" y="763"/>
                    <a:pt x="2001" y="477"/>
                  </a:cubicBezTo>
                  <a:cubicBezTo>
                    <a:pt x="1390" y="183"/>
                    <a:pt x="758" y="39"/>
                    <a:pt x="103" y="5"/>
                  </a:cubicBezTo>
                  <a:close/>
                  <a:moveTo>
                    <a:pt x="127" y="6472"/>
                  </a:moveTo>
                  <a:cubicBezTo>
                    <a:pt x="85" y="6475"/>
                    <a:pt x="43" y="6477"/>
                    <a:pt x="1" y="6478"/>
                  </a:cubicBezTo>
                  <a:cubicBezTo>
                    <a:pt x="43" y="6477"/>
                    <a:pt x="86" y="6475"/>
                    <a:pt x="128" y="6472"/>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1" name="Google Shape;9681;p104"/>
          <p:cNvGrpSpPr/>
          <p:nvPr/>
        </p:nvGrpSpPr>
        <p:grpSpPr>
          <a:xfrm>
            <a:off x="3307830" y="2327420"/>
            <a:ext cx="295224" cy="349642"/>
            <a:chOff x="2814250" y="2792900"/>
            <a:chExt cx="226225" cy="267925"/>
          </a:xfrm>
        </p:grpSpPr>
        <p:sp>
          <p:nvSpPr>
            <p:cNvPr id="9682" name="Google Shape;9682;p104"/>
            <p:cNvSpPr/>
            <p:nvPr/>
          </p:nvSpPr>
          <p:spPr>
            <a:xfrm>
              <a:off x="2927375" y="2792900"/>
              <a:ext cx="67300" cy="80625"/>
            </a:xfrm>
            <a:custGeom>
              <a:rect b="b" l="l" r="r" t="t"/>
              <a:pathLst>
                <a:path extrusionOk="0" h="3225" w="2692">
                  <a:moveTo>
                    <a:pt x="2096" y="0"/>
                  </a:moveTo>
                  <a:lnTo>
                    <a:pt x="0" y="2501"/>
                  </a:lnTo>
                  <a:lnTo>
                    <a:pt x="1191" y="3191"/>
                  </a:lnTo>
                  <a:cubicBezTo>
                    <a:pt x="1242" y="3213"/>
                    <a:pt x="1296" y="3224"/>
                    <a:pt x="1348" y="3224"/>
                  </a:cubicBezTo>
                  <a:cubicBezTo>
                    <a:pt x="1464" y="3224"/>
                    <a:pt x="1570" y="3171"/>
                    <a:pt x="1619" y="3072"/>
                  </a:cubicBezTo>
                  <a:lnTo>
                    <a:pt x="2643" y="1405"/>
                  </a:lnTo>
                  <a:cubicBezTo>
                    <a:pt x="2691" y="1310"/>
                    <a:pt x="2691" y="1191"/>
                    <a:pt x="2643" y="1096"/>
                  </a:cubicBezTo>
                  <a:lnTo>
                    <a:pt x="209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104"/>
            <p:cNvSpPr/>
            <p:nvPr/>
          </p:nvSpPr>
          <p:spPr>
            <a:xfrm>
              <a:off x="2860075" y="2792900"/>
              <a:ext cx="67325" cy="80625"/>
            </a:xfrm>
            <a:custGeom>
              <a:rect b="b" l="l" r="r" t="t"/>
              <a:pathLst>
                <a:path extrusionOk="0" h="3225" w="2693">
                  <a:moveTo>
                    <a:pt x="596" y="0"/>
                  </a:moveTo>
                  <a:lnTo>
                    <a:pt x="49" y="1096"/>
                  </a:lnTo>
                  <a:cubicBezTo>
                    <a:pt x="1" y="1191"/>
                    <a:pt x="1" y="1310"/>
                    <a:pt x="49" y="1405"/>
                  </a:cubicBezTo>
                  <a:lnTo>
                    <a:pt x="1073" y="3072"/>
                  </a:lnTo>
                  <a:cubicBezTo>
                    <a:pt x="1122" y="3171"/>
                    <a:pt x="1228" y="3224"/>
                    <a:pt x="1344" y="3224"/>
                  </a:cubicBezTo>
                  <a:cubicBezTo>
                    <a:pt x="1396" y="3224"/>
                    <a:pt x="1450" y="3213"/>
                    <a:pt x="1501" y="3191"/>
                  </a:cubicBezTo>
                  <a:lnTo>
                    <a:pt x="2692" y="2501"/>
                  </a:lnTo>
                  <a:lnTo>
                    <a:pt x="59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104"/>
            <p:cNvSpPr/>
            <p:nvPr/>
          </p:nvSpPr>
          <p:spPr>
            <a:xfrm>
              <a:off x="2895225" y="2792900"/>
              <a:ext cx="64325" cy="38125"/>
            </a:xfrm>
            <a:custGeom>
              <a:rect b="b" l="l" r="r" t="t"/>
              <a:pathLst>
                <a:path extrusionOk="0" h="1525" w="2573">
                  <a:moveTo>
                    <a:pt x="0" y="0"/>
                  </a:moveTo>
                  <a:lnTo>
                    <a:pt x="1286" y="1524"/>
                  </a:lnTo>
                  <a:lnTo>
                    <a:pt x="257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104"/>
            <p:cNvSpPr/>
            <p:nvPr/>
          </p:nvSpPr>
          <p:spPr>
            <a:xfrm>
              <a:off x="2916050" y="2873275"/>
              <a:ext cx="22650" cy="13700"/>
            </a:xfrm>
            <a:custGeom>
              <a:rect b="b" l="l" r="r" t="t"/>
              <a:pathLst>
                <a:path extrusionOk="0" h="548" w="906">
                  <a:moveTo>
                    <a:pt x="453" y="0"/>
                  </a:moveTo>
                  <a:lnTo>
                    <a:pt x="1" y="262"/>
                  </a:lnTo>
                  <a:lnTo>
                    <a:pt x="120" y="548"/>
                  </a:lnTo>
                  <a:lnTo>
                    <a:pt x="786" y="548"/>
                  </a:lnTo>
                  <a:lnTo>
                    <a:pt x="906" y="262"/>
                  </a:lnTo>
                  <a:lnTo>
                    <a:pt x="45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104"/>
            <p:cNvSpPr/>
            <p:nvPr/>
          </p:nvSpPr>
          <p:spPr>
            <a:xfrm>
              <a:off x="2904150" y="2903025"/>
              <a:ext cx="46450" cy="137550"/>
            </a:xfrm>
            <a:custGeom>
              <a:rect b="b" l="l" r="r" t="t"/>
              <a:pathLst>
                <a:path extrusionOk="0" h="5502" w="1858">
                  <a:moveTo>
                    <a:pt x="667" y="1"/>
                  </a:moveTo>
                  <a:lnTo>
                    <a:pt x="0" y="4406"/>
                  </a:lnTo>
                  <a:lnTo>
                    <a:pt x="929" y="5502"/>
                  </a:lnTo>
                  <a:lnTo>
                    <a:pt x="1858" y="4406"/>
                  </a:lnTo>
                  <a:lnTo>
                    <a:pt x="1596" y="2716"/>
                  </a:lnTo>
                  <a:lnTo>
                    <a:pt x="1358" y="2716"/>
                  </a:lnTo>
                  <a:cubicBezTo>
                    <a:pt x="977" y="2668"/>
                    <a:pt x="977" y="2120"/>
                    <a:pt x="1358" y="2096"/>
                  </a:cubicBezTo>
                  <a:lnTo>
                    <a:pt x="1358" y="2073"/>
                  </a:lnTo>
                  <a:lnTo>
                    <a:pt x="1501" y="2073"/>
                  </a:lnTo>
                  <a:lnTo>
                    <a:pt x="119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104"/>
            <p:cNvSpPr/>
            <p:nvPr/>
          </p:nvSpPr>
          <p:spPr>
            <a:xfrm>
              <a:off x="2814250" y="2824375"/>
              <a:ext cx="113150" cy="235850"/>
            </a:xfrm>
            <a:custGeom>
              <a:rect b="b" l="l" r="r" t="t"/>
              <a:pathLst>
                <a:path extrusionOk="0" h="9434" w="4526">
                  <a:moveTo>
                    <a:pt x="292" y="1"/>
                  </a:moveTo>
                  <a:cubicBezTo>
                    <a:pt x="123" y="1"/>
                    <a:pt x="2" y="135"/>
                    <a:pt x="24" y="289"/>
                  </a:cubicBezTo>
                  <a:lnTo>
                    <a:pt x="24" y="9124"/>
                  </a:lnTo>
                  <a:cubicBezTo>
                    <a:pt x="0" y="9291"/>
                    <a:pt x="143" y="9434"/>
                    <a:pt x="334" y="9434"/>
                  </a:cubicBezTo>
                  <a:lnTo>
                    <a:pt x="4525" y="9434"/>
                  </a:lnTo>
                  <a:cubicBezTo>
                    <a:pt x="4438" y="9434"/>
                    <a:pt x="4351" y="9394"/>
                    <a:pt x="4282" y="9332"/>
                  </a:cubicBezTo>
                  <a:lnTo>
                    <a:pt x="4282" y="9332"/>
                  </a:lnTo>
                  <a:lnTo>
                    <a:pt x="3025" y="7838"/>
                  </a:lnTo>
                  <a:cubicBezTo>
                    <a:pt x="2977" y="7767"/>
                    <a:pt x="2953" y="7672"/>
                    <a:pt x="2953" y="7576"/>
                  </a:cubicBezTo>
                  <a:lnTo>
                    <a:pt x="3668" y="2861"/>
                  </a:lnTo>
                  <a:lnTo>
                    <a:pt x="3525" y="2528"/>
                  </a:lnTo>
                  <a:cubicBezTo>
                    <a:pt x="3406" y="2575"/>
                    <a:pt x="3287" y="2599"/>
                    <a:pt x="3168" y="2599"/>
                  </a:cubicBezTo>
                  <a:cubicBezTo>
                    <a:pt x="2834" y="2599"/>
                    <a:pt x="2525" y="2432"/>
                    <a:pt x="2358" y="2147"/>
                  </a:cubicBezTo>
                  <a:lnTo>
                    <a:pt x="1358" y="456"/>
                  </a:lnTo>
                  <a:cubicBezTo>
                    <a:pt x="1262" y="313"/>
                    <a:pt x="1215" y="146"/>
                    <a:pt x="1215" y="3"/>
                  </a:cubicBezTo>
                  <a:lnTo>
                    <a:pt x="334" y="3"/>
                  </a:lnTo>
                  <a:cubicBezTo>
                    <a:pt x="320" y="2"/>
                    <a:pt x="306" y="1"/>
                    <a:pt x="29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104"/>
            <p:cNvSpPr/>
            <p:nvPr/>
          </p:nvSpPr>
          <p:spPr>
            <a:xfrm>
              <a:off x="2927375" y="2824375"/>
              <a:ext cx="113100" cy="236450"/>
            </a:xfrm>
            <a:custGeom>
              <a:rect b="b" l="l" r="r" t="t"/>
              <a:pathLst>
                <a:path extrusionOk="0" h="9458" w="4524">
                  <a:moveTo>
                    <a:pt x="4228" y="1"/>
                  </a:moveTo>
                  <a:cubicBezTo>
                    <a:pt x="4216" y="1"/>
                    <a:pt x="4204" y="2"/>
                    <a:pt x="4191" y="3"/>
                  </a:cubicBezTo>
                  <a:lnTo>
                    <a:pt x="3286" y="3"/>
                  </a:lnTo>
                  <a:cubicBezTo>
                    <a:pt x="3286" y="146"/>
                    <a:pt x="3239" y="313"/>
                    <a:pt x="3167" y="456"/>
                  </a:cubicBezTo>
                  <a:lnTo>
                    <a:pt x="2167" y="2170"/>
                  </a:lnTo>
                  <a:cubicBezTo>
                    <a:pt x="2000" y="2432"/>
                    <a:pt x="1691" y="2623"/>
                    <a:pt x="1357" y="2623"/>
                  </a:cubicBezTo>
                  <a:cubicBezTo>
                    <a:pt x="1238" y="2623"/>
                    <a:pt x="1119" y="2599"/>
                    <a:pt x="1000" y="2551"/>
                  </a:cubicBezTo>
                  <a:lnTo>
                    <a:pt x="857" y="2885"/>
                  </a:lnTo>
                  <a:lnTo>
                    <a:pt x="1215" y="5242"/>
                  </a:lnTo>
                  <a:lnTo>
                    <a:pt x="1691" y="5242"/>
                  </a:lnTo>
                  <a:cubicBezTo>
                    <a:pt x="1705" y="5241"/>
                    <a:pt x="1720" y="5240"/>
                    <a:pt x="1733" y="5240"/>
                  </a:cubicBezTo>
                  <a:cubicBezTo>
                    <a:pt x="2129" y="5240"/>
                    <a:pt x="2129" y="5864"/>
                    <a:pt x="1733" y="5864"/>
                  </a:cubicBezTo>
                  <a:cubicBezTo>
                    <a:pt x="1720" y="5864"/>
                    <a:pt x="1705" y="5863"/>
                    <a:pt x="1691" y="5862"/>
                  </a:cubicBezTo>
                  <a:lnTo>
                    <a:pt x="1310" y="5862"/>
                  </a:lnTo>
                  <a:lnTo>
                    <a:pt x="1572" y="7600"/>
                  </a:lnTo>
                  <a:cubicBezTo>
                    <a:pt x="1596" y="7695"/>
                    <a:pt x="1548" y="7767"/>
                    <a:pt x="1500" y="7838"/>
                  </a:cubicBezTo>
                  <a:lnTo>
                    <a:pt x="238" y="9362"/>
                  </a:lnTo>
                  <a:cubicBezTo>
                    <a:pt x="191" y="9434"/>
                    <a:pt x="95" y="9458"/>
                    <a:pt x="0" y="9458"/>
                  </a:cubicBezTo>
                  <a:lnTo>
                    <a:pt x="4191" y="9458"/>
                  </a:lnTo>
                  <a:cubicBezTo>
                    <a:pt x="4358" y="9458"/>
                    <a:pt x="4501" y="9315"/>
                    <a:pt x="4501" y="9148"/>
                  </a:cubicBezTo>
                  <a:lnTo>
                    <a:pt x="4501" y="313"/>
                  </a:lnTo>
                  <a:cubicBezTo>
                    <a:pt x="4523" y="136"/>
                    <a:pt x="4382" y="1"/>
                    <a:pt x="422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9" name="Google Shape;9689;p104"/>
          <p:cNvGrpSpPr/>
          <p:nvPr/>
        </p:nvGrpSpPr>
        <p:grpSpPr>
          <a:xfrm>
            <a:off x="2524667" y="2327225"/>
            <a:ext cx="349642" cy="349838"/>
            <a:chOff x="2214125" y="2792750"/>
            <a:chExt cx="267925" cy="268075"/>
          </a:xfrm>
        </p:grpSpPr>
        <p:sp>
          <p:nvSpPr>
            <p:cNvPr id="9690" name="Google Shape;9690;p104"/>
            <p:cNvSpPr/>
            <p:nvPr/>
          </p:nvSpPr>
          <p:spPr>
            <a:xfrm>
              <a:off x="2214125" y="2792750"/>
              <a:ext cx="267925" cy="268075"/>
            </a:xfrm>
            <a:custGeom>
              <a:rect b="b" l="l" r="r" t="t"/>
              <a:pathLst>
                <a:path extrusionOk="0" h="10723" w="10717">
                  <a:moveTo>
                    <a:pt x="5370" y="0"/>
                  </a:moveTo>
                  <a:cubicBezTo>
                    <a:pt x="5275" y="0"/>
                    <a:pt x="5180" y="42"/>
                    <a:pt x="5120" y="125"/>
                  </a:cubicBezTo>
                  <a:lnTo>
                    <a:pt x="3858" y="1816"/>
                  </a:lnTo>
                  <a:cubicBezTo>
                    <a:pt x="3692" y="2007"/>
                    <a:pt x="3858" y="2316"/>
                    <a:pt x="4120" y="2316"/>
                  </a:cubicBezTo>
                  <a:lnTo>
                    <a:pt x="4430" y="2316"/>
                  </a:lnTo>
                  <a:lnTo>
                    <a:pt x="4430" y="3054"/>
                  </a:lnTo>
                  <a:cubicBezTo>
                    <a:pt x="3811" y="2626"/>
                    <a:pt x="3096" y="2388"/>
                    <a:pt x="2334" y="2316"/>
                  </a:cubicBezTo>
                  <a:lnTo>
                    <a:pt x="2334" y="2007"/>
                  </a:lnTo>
                  <a:cubicBezTo>
                    <a:pt x="2351" y="1817"/>
                    <a:pt x="2194" y="1678"/>
                    <a:pt x="2025" y="1678"/>
                  </a:cubicBezTo>
                  <a:cubicBezTo>
                    <a:pt x="1960" y="1678"/>
                    <a:pt x="1893" y="1698"/>
                    <a:pt x="1834" y="1745"/>
                  </a:cubicBezTo>
                  <a:lnTo>
                    <a:pt x="167" y="3007"/>
                  </a:lnTo>
                  <a:cubicBezTo>
                    <a:pt x="0" y="3126"/>
                    <a:pt x="0" y="3388"/>
                    <a:pt x="167" y="3507"/>
                  </a:cubicBezTo>
                  <a:lnTo>
                    <a:pt x="1834" y="4769"/>
                  </a:lnTo>
                  <a:cubicBezTo>
                    <a:pt x="1886" y="4808"/>
                    <a:pt x="1953" y="4826"/>
                    <a:pt x="2019" y="4826"/>
                  </a:cubicBezTo>
                  <a:cubicBezTo>
                    <a:pt x="2072" y="4826"/>
                    <a:pt x="2125" y="4814"/>
                    <a:pt x="2167" y="4793"/>
                  </a:cubicBezTo>
                  <a:cubicBezTo>
                    <a:pt x="2286" y="4745"/>
                    <a:pt x="2334" y="4626"/>
                    <a:pt x="2334" y="4507"/>
                  </a:cubicBezTo>
                  <a:lnTo>
                    <a:pt x="2334" y="4221"/>
                  </a:lnTo>
                  <a:cubicBezTo>
                    <a:pt x="3525" y="4364"/>
                    <a:pt x="4430" y="5388"/>
                    <a:pt x="4430" y="6603"/>
                  </a:cubicBezTo>
                  <a:lnTo>
                    <a:pt x="4430" y="10413"/>
                  </a:lnTo>
                  <a:cubicBezTo>
                    <a:pt x="4430" y="10580"/>
                    <a:pt x="4573" y="10723"/>
                    <a:pt x="4739" y="10723"/>
                  </a:cubicBezTo>
                  <a:lnTo>
                    <a:pt x="6002" y="10723"/>
                  </a:lnTo>
                  <a:cubicBezTo>
                    <a:pt x="6168" y="10723"/>
                    <a:pt x="6335" y="10580"/>
                    <a:pt x="6335" y="10413"/>
                  </a:cubicBezTo>
                  <a:lnTo>
                    <a:pt x="6335" y="8698"/>
                  </a:lnTo>
                  <a:cubicBezTo>
                    <a:pt x="6335" y="7484"/>
                    <a:pt x="7216" y="6460"/>
                    <a:pt x="8407" y="6317"/>
                  </a:cubicBezTo>
                  <a:lnTo>
                    <a:pt x="8407" y="6603"/>
                  </a:lnTo>
                  <a:cubicBezTo>
                    <a:pt x="8407" y="6794"/>
                    <a:pt x="8571" y="6921"/>
                    <a:pt x="8734" y="6921"/>
                  </a:cubicBezTo>
                  <a:cubicBezTo>
                    <a:pt x="8795" y="6921"/>
                    <a:pt x="8855" y="6903"/>
                    <a:pt x="8907" y="6865"/>
                  </a:cubicBezTo>
                  <a:lnTo>
                    <a:pt x="10598" y="5603"/>
                  </a:lnTo>
                  <a:cubicBezTo>
                    <a:pt x="10669" y="5531"/>
                    <a:pt x="10717" y="5460"/>
                    <a:pt x="10717" y="5341"/>
                  </a:cubicBezTo>
                  <a:cubicBezTo>
                    <a:pt x="10717" y="5245"/>
                    <a:pt x="10669" y="5150"/>
                    <a:pt x="10598" y="5102"/>
                  </a:cubicBezTo>
                  <a:lnTo>
                    <a:pt x="8907" y="3840"/>
                  </a:lnTo>
                  <a:cubicBezTo>
                    <a:pt x="8854" y="3801"/>
                    <a:pt x="8795" y="3783"/>
                    <a:pt x="8732" y="3783"/>
                  </a:cubicBezTo>
                  <a:cubicBezTo>
                    <a:pt x="8681" y="3783"/>
                    <a:pt x="8627" y="3795"/>
                    <a:pt x="8573" y="3816"/>
                  </a:cubicBezTo>
                  <a:cubicBezTo>
                    <a:pt x="8478" y="3864"/>
                    <a:pt x="8407" y="3983"/>
                    <a:pt x="8407" y="4102"/>
                  </a:cubicBezTo>
                  <a:lnTo>
                    <a:pt x="8407" y="4412"/>
                  </a:lnTo>
                  <a:cubicBezTo>
                    <a:pt x="7669" y="4483"/>
                    <a:pt x="6954" y="4721"/>
                    <a:pt x="6335" y="5150"/>
                  </a:cubicBezTo>
                  <a:lnTo>
                    <a:pt x="6335" y="2316"/>
                  </a:lnTo>
                  <a:lnTo>
                    <a:pt x="6621" y="2316"/>
                  </a:lnTo>
                  <a:cubicBezTo>
                    <a:pt x="6883" y="2316"/>
                    <a:pt x="7026" y="2007"/>
                    <a:pt x="6883" y="1816"/>
                  </a:cubicBezTo>
                  <a:lnTo>
                    <a:pt x="5620" y="125"/>
                  </a:lnTo>
                  <a:cubicBezTo>
                    <a:pt x="5561" y="42"/>
                    <a:pt x="5466" y="0"/>
                    <a:pt x="537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104"/>
            <p:cNvSpPr/>
            <p:nvPr/>
          </p:nvSpPr>
          <p:spPr>
            <a:xfrm>
              <a:off x="2249850" y="2974475"/>
              <a:ext cx="60750" cy="15500"/>
            </a:xfrm>
            <a:custGeom>
              <a:rect b="b" l="l" r="r" t="t"/>
              <a:pathLst>
                <a:path extrusionOk="0" h="620" w="2430">
                  <a:moveTo>
                    <a:pt x="381" y="1"/>
                  </a:moveTo>
                  <a:cubicBezTo>
                    <a:pt x="0" y="24"/>
                    <a:pt x="0" y="572"/>
                    <a:pt x="381" y="620"/>
                  </a:cubicBezTo>
                  <a:lnTo>
                    <a:pt x="2048" y="620"/>
                  </a:lnTo>
                  <a:cubicBezTo>
                    <a:pt x="2429" y="572"/>
                    <a:pt x="2429" y="24"/>
                    <a:pt x="2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104"/>
            <p:cNvSpPr/>
            <p:nvPr/>
          </p:nvSpPr>
          <p:spPr>
            <a:xfrm>
              <a:off x="2223050" y="2974475"/>
              <a:ext cx="15500" cy="15500"/>
            </a:xfrm>
            <a:custGeom>
              <a:rect b="b" l="l" r="r" t="t"/>
              <a:pathLst>
                <a:path extrusionOk="0" h="620" w="62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104"/>
            <p:cNvSpPr/>
            <p:nvPr/>
          </p:nvSpPr>
          <p:spPr>
            <a:xfrm>
              <a:off x="2249850" y="2974475"/>
              <a:ext cx="60750" cy="15500"/>
            </a:xfrm>
            <a:custGeom>
              <a:rect b="b" l="l" r="r" t="t"/>
              <a:pathLst>
                <a:path extrusionOk="0" h="620" w="2430">
                  <a:moveTo>
                    <a:pt x="381" y="1"/>
                  </a:moveTo>
                  <a:cubicBezTo>
                    <a:pt x="0" y="24"/>
                    <a:pt x="0" y="572"/>
                    <a:pt x="381" y="620"/>
                  </a:cubicBezTo>
                  <a:lnTo>
                    <a:pt x="2048" y="620"/>
                  </a:lnTo>
                  <a:cubicBezTo>
                    <a:pt x="2429" y="572"/>
                    <a:pt x="2429" y="24"/>
                    <a:pt x="2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104"/>
            <p:cNvSpPr/>
            <p:nvPr/>
          </p:nvSpPr>
          <p:spPr>
            <a:xfrm>
              <a:off x="2223050" y="2974475"/>
              <a:ext cx="15500" cy="15500"/>
            </a:xfrm>
            <a:custGeom>
              <a:rect b="b" l="l" r="r" t="t"/>
              <a:pathLst>
                <a:path extrusionOk="0" h="620" w="62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104"/>
            <p:cNvSpPr/>
            <p:nvPr/>
          </p:nvSpPr>
          <p:spPr>
            <a:xfrm>
              <a:off x="2249850" y="2942925"/>
              <a:ext cx="60750" cy="15500"/>
            </a:xfrm>
            <a:custGeom>
              <a:rect b="b" l="l" r="r" t="t"/>
              <a:pathLst>
                <a:path extrusionOk="0" h="620" w="2430">
                  <a:moveTo>
                    <a:pt x="381" y="0"/>
                  </a:moveTo>
                  <a:cubicBezTo>
                    <a:pt x="0" y="48"/>
                    <a:pt x="0" y="596"/>
                    <a:pt x="381" y="620"/>
                  </a:cubicBezTo>
                  <a:lnTo>
                    <a:pt x="2048" y="620"/>
                  </a:lnTo>
                  <a:cubicBezTo>
                    <a:pt x="2429" y="596"/>
                    <a:pt x="2429" y="48"/>
                    <a:pt x="204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104"/>
            <p:cNvSpPr/>
            <p:nvPr/>
          </p:nvSpPr>
          <p:spPr>
            <a:xfrm>
              <a:off x="2223050" y="2942925"/>
              <a:ext cx="15500" cy="15500"/>
            </a:xfrm>
            <a:custGeom>
              <a:rect b="b" l="l" r="r" t="t"/>
              <a:pathLst>
                <a:path extrusionOk="0" h="620" w="620">
                  <a:moveTo>
                    <a:pt x="310" y="0"/>
                  </a:moveTo>
                  <a:cubicBezTo>
                    <a:pt x="143" y="0"/>
                    <a:pt x="0" y="143"/>
                    <a:pt x="0" y="310"/>
                  </a:cubicBezTo>
                  <a:cubicBezTo>
                    <a:pt x="0" y="477"/>
                    <a:pt x="143" y="620"/>
                    <a:pt x="310" y="620"/>
                  </a:cubicBezTo>
                  <a:cubicBezTo>
                    <a:pt x="477" y="620"/>
                    <a:pt x="620" y="477"/>
                    <a:pt x="620" y="310"/>
                  </a:cubicBezTo>
                  <a:cubicBezTo>
                    <a:pt x="620" y="143"/>
                    <a:pt x="477" y="0"/>
                    <a:pt x="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104"/>
            <p:cNvSpPr/>
            <p:nvPr/>
          </p:nvSpPr>
          <p:spPr>
            <a:xfrm>
              <a:off x="2249850" y="3005425"/>
              <a:ext cx="60750" cy="16100"/>
            </a:xfrm>
            <a:custGeom>
              <a:rect b="b" l="l" r="r" t="t"/>
              <a:pathLst>
                <a:path extrusionOk="0" h="644" w="2430">
                  <a:moveTo>
                    <a:pt x="381" y="1"/>
                  </a:moveTo>
                  <a:cubicBezTo>
                    <a:pt x="0" y="49"/>
                    <a:pt x="0" y="596"/>
                    <a:pt x="381" y="644"/>
                  </a:cubicBezTo>
                  <a:lnTo>
                    <a:pt x="2048" y="644"/>
                  </a:lnTo>
                  <a:cubicBezTo>
                    <a:pt x="2429" y="596"/>
                    <a:pt x="2429" y="49"/>
                    <a:pt x="2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104"/>
            <p:cNvSpPr/>
            <p:nvPr/>
          </p:nvSpPr>
          <p:spPr>
            <a:xfrm>
              <a:off x="2223050" y="3006025"/>
              <a:ext cx="15500" cy="15500"/>
            </a:xfrm>
            <a:custGeom>
              <a:rect b="b" l="l" r="r" t="t"/>
              <a:pathLst>
                <a:path extrusionOk="0" h="620" w="620">
                  <a:moveTo>
                    <a:pt x="310" y="1"/>
                  </a:moveTo>
                  <a:cubicBezTo>
                    <a:pt x="143" y="1"/>
                    <a:pt x="0" y="120"/>
                    <a:pt x="0" y="310"/>
                  </a:cubicBezTo>
                  <a:cubicBezTo>
                    <a:pt x="0" y="477"/>
                    <a:pt x="143" y="620"/>
                    <a:pt x="310" y="620"/>
                  </a:cubicBezTo>
                  <a:cubicBezTo>
                    <a:pt x="477" y="620"/>
                    <a:pt x="620" y="477"/>
                    <a:pt x="620" y="310"/>
                  </a:cubicBezTo>
                  <a:cubicBezTo>
                    <a:pt x="620" y="120"/>
                    <a:pt x="477" y="1"/>
                    <a:pt x="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104"/>
            <p:cNvSpPr/>
            <p:nvPr/>
          </p:nvSpPr>
          <p:spPr>
            <a:xfrm>
              <a:off x="2249850" y="3037000"/>
              <a:ext cx="60750" cy="16100"/>
            </a:xfrm>
            <a:custGeom>
              <a:rect b="b" l="l" r="r" t="t"/>
              <a:pathLst>
                <a:path extrusionOk="0" h="644" w="2430">
                  <a:moveTo>
                    <a:pt x="381" y="0"/>
                  </a:moveTo>
                  <a:cubicBezTo>
                    <a:pt x="0" y="48"/>
                    <a:pt x="0" y="595"/>
                    <a:pt x="381" y="643"/>
                  </a:cubicBezTo>
                  <a:lnTo>
                    <a:pt x="2048" y="643"/>
                  </a:lnTo>
                  <a:cubicBezTo>
                    <a:pt x="2429" y="595"/>
                    <a:pt x="2429" y="48"/>
                    <a:pt x="204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104"/>
            <p:cNvSpPr/>
            <p:nvPr/>
          </p:nvSpPr>
          <p:spPr>
            <a:xfrm>
              <a:off x="2223050" y="3037000"/>
              <a:ext cx="15500" cy="16100"/>
            </a:xfrm>
            <a:custGeom>
              <a:rect b="b" l="l" r="r" t="t"/>
              <a:pathLst>
                <a:path extrusionOk="0" h="644" w="620">
                  <a:moveTo>
                    <a:pt x="310" y="0"/>
                  </a:moveTo>
                  <a:cubicBezTo>
                    <a:pt x="143" y="0"/>
                    <a:pt x="0" y="143"/>
                    <a:pt x="0" y="310"/>
                  </a:cubicBezTo>
                  <a:cubicBezTo>
                    <a:pt x="0" y="500"/>
                    <a:pt x="143" y="643"/>
                    <a:pt x="310" y="643"/>
                  </a:cubicBezTo>
                  <a:cubicBezTo>
                    <a:pt x="477" y="643"/>
                    <a:pt x="620" y="500"/>
                    <a:pt x="620" y="310"/>
                  </a:cubicBezTo>
                  <a:cubicBezTo>
                    <a:pt x="620" y="143"/>
                    <a:pt x="477" y="0"/>
                    <a:pt x="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1" name="Google Shape;9701;p104"/>
          <p:cNvGrpSpPr/>
          <p:nvPr/>
        </p:nvGrpSpPr>
        <p:grpSpPr>
          <a:xfrm>
            <a:off x="1766364" y="2327420"/>
            <a:ext cx="352774" cy="349642"/>
            <a:chOff x="1633050" y="2792900"/>
            <a:chExt cx="270325" cy="267925"/>
          </a:xfrm>
        </p:grpSpPr>
        <p:sp>
          <p:nvSpPr>
            <p:cNvPr id="9702" name="Google Shape;9702;p104"/>
            <p:cNvSpPr/>
            <p:nvPr/>
          </p:nvSpPr>
          <p:spPr>
            <a:xfrm>
              <a:off x="1633050" y="2962425"/>
              <a:ext cx="101825" cy="98400"/>
            </a:xfrm>
            <a:custGeom>
              <a:rect b="b" l="l" r="r" t="t"/>
              <a:pathLst>
                <a:path extrusionOk="0" h="3936" w="4073">
                  <a:moveTo>
                    <a:pt x="2504" y="0"/>
                  </a:moveTo>
                  <a:cubicBezTo>
                    <a:pt x="2394" y="0"/>
                    <a:pt x="2287" y="42"/>
                    <a:pt x="2215" y="125"/>
                  </a:cubicBezTo>
                  <a:lnTo>
                    <a:pt x="477" y="1888"/>
                  </a:lnTo>
                  <a:cubicBezTo>
                    <a:pt x="0" y="2340"/>
                    <a:pt x="0" y="3102"/>
                    <a:pt x="477" y="3578"/>
                  </a:cubicBezTo>
                  <a:cubicBezTo>
                    <a:pt x="703" y="3817"/>
                    <a:pt x="1012" y="3936"/>
                    <a:pt x="1322" y="3936"/>
                  </a:cubicBezTo>
                  <a:cubicBezTo>
                    <a:pt x="1632" y="3936"/>
                    <a:pt x="1941" y="3817"/>
                    <a:pt x="2167" y="3578"/>
                  </a:cubicBezTo>
                  <a:lnTo>
                    <a:pt x="3906" y="1840"/>
                  </a:lnTo>
                  <a:cubicBezTo>
                    <a:pt x="4073" y="1673"/>
                    <a:pt x="4073" y="1411"/>
                    <a:pt x="3906" y="1245"/>
                  </a:cubicBezTo>
                  <a:lnTo>
                    <a:pt x="2810" y="125"/>
                  </a:lnTo>
                  <a:cubicBezTo>
                    <a:pt x="2727" y="42"/>
                    <a:pt x="2614" y="0"/>
                    <a:pt x="250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104"/>
            <p:cNvSpPr/>
            <p:nvPr/>
          </p:nvSpPr>
          <p:spPr>
            <a:xfrm>
              <a:off x="1714025" y="2935775"/>
              <a:ext cx="46450" cy="47050"/>
            </a:xfrm>
            <a:custGeom>
              <a:rect b="b" l="l" r="r" t="t"/>
              <a:pathLst>
                <a:path extrusionOk="0" h="1882" w="1858">
                  <a:moveTo>
                    <a:pt x="738" y="1"/>
                  </a:moveTo>
                  <a:lnTo>
                    <a:pt x="0" y="763"/>
                  </a:lnTo>
                  <a:lnTo>
                    <a:pt x="1096" y="1882"/>
                  </a:lnTo>
                  <a:lnTo>
                    <a:pt x="1858" y="1120"/>
                  </a:lnTo>
                  <a:cubicBezTo>
                    <a:pt x="1405" y="834"/>
                    <a:pt x="1024" y="453"/>
                    <a:pt x="73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104"/>
            <p:cNvSpPr/>
            <p:nvPr/>
          </p:nvSpPr>
          <p:spPr>
            <a:xfrm>
              <a:off x="1701525" y="2792900"/>
              <a:ext cx="201850" cy="172750"/>
            </a:xfrm>
            <a:custGeom>
              <a:rect b="b" l="l" r="r" t="t"/>
              <a:pathLst>
                <a:path extrusionOk="0" h="6910" w="8074">
                  <a:moveTo>
                    <a:pt x="3906" y="2405"/>
                  </a:moveTo>
                  <a:cubicBezTo>
                    <a:pt x="4168" y="2405"/>
                    <a:pt x="4310" y="2739"/>
                    <a:pt x="4120" y="2929"/>
                  </a:cubicBezTo>
                  <a:cubicBezTo>
                    <a:pt x="4056" y="3001"/>
                    <a:pt x="3974" y="3033"/>
                    <a:pt x="3893" y="3033"/>
                  </a:cubicBezTo>
                  <a:cubicBezTo>
                    <a:pt x="3731" y="3033"/>
                    <a:pt x="3572" y="2905"/>
                    <a:pt x="3572" y="2715"/>
                  </a:cubicBezTo>
                  <a:cubicBezTo>
                    <a:pt x="3572" y="2548"/>
                    <a:pt x="3715" y="2405"/>
                    <a:pt x="3906" y="2405"/>
                  </a:cubicBezTo>
                  <a:close/>
                  <a:moveTo>
                    <a:pt x="5364" y="3861"/>
                  </a:moveTo>
                  <a:cubicBezTo>
                    <a:pt x="5520" y="3861"/>
                    <a:pt x="5668" y="3977"/>
                    <a:pt x="5668" y="4168"/>
                  </a:cubicBezTo>
                  <a:cubicBezTo>
                    <a:pt x="5668" y="4358"/>
                    <a:pt x="5525" y="4501"/>
                    <a:pt x="5358" y="4501"/>
                  </a:cubicBezTo>
                  <a:lnTo>
                    <a:pt x="5358" y="4477"/>
                  </a:lnTo>
                  <a:cubicBezTo>
                    <a:pt x="5072" y="4477"/>
                    <a:pt x="4930" y="4144"/>
                    <a:pt x="5144" y="3953"/>
                  </a:cubicBezTo>
                  <a:cubicBezTo>
                    <a:pt x="5207" y="3890"/>
                    <a:pt x="5287" y="3861"/>
                    <a:pt x="5364" y="3861"/>
                  </a:cubicBezTo>
                  <a:close/>
                  <a:moveTo>
                    <a:pt x="5457" y="2292"/>
                  </a:moveTo>
                  <a:cubicBezTo>
                    <a:pt x="5537" y="2292"/>
                    <a:pt x="5620" y="2322"/>
                    <a:pt x="5692" y="2382"/>
                  </a:cubicBezTo>
                  <a:cubicBezTo>
                    <a:pt x="5811" y="2501"/>
                    <a:pt x="5811" y="2715"/>
                    <a:pt x="5692" y="2834"/>
                  </a:cubicBezTo>
                  <a:lnTo>
                    <a:pt x="4001" y="4501"/>
                  </a:lnTo>
                  <a:cubicBezTo>
                    <a:pt x="3953" y="4549"/>
                    <a:pt x="3882" y="4596"/>
                    <a:pt x="3787" y="4596"/>
                  </a:cubicBezTo>
                  <a:cubicBezTo>
                    <a:pt x="3501" y="4596"/>
                    <a:pt x="3382" y="4263"/>
                    <a:pt x="3572" y="4049"/>
                  </a:cubicBezTo>
                  <a:lnTo>
                    <a:pt x="5239" y="2382"/>
                  </a:lnTo>
                  <a:cubicBezTo>
                    <a:pt x="5299" y="2322"/>
                    <a:pt x="5376" y="2292"/>
                    <a:pt x="5457" y="2292"/>
                  </a:cubicBezTo>
                  <a:close/>
                  <a:moveTo>
                    <a:pt x="4620" y="0"/>
                  </a:moveTo>
                  <a:cubicBezTo>
                    <a:pt x="1548" y="0"/>
                    <a:pt x="0" y="3715"/>
                    <a:pt x="2191" y="5882"/>
                  </a:cubicBezTo>
                  <a:cubicBezTo>
                    <a:pt x="2893" y="6592"/>
                    <a:pt x="3758" y="6910"/>
                    <a:pt x="4607" y="6910"/>
                  </a:cubicBezTo>
                  <a:cubicBezTo>
                    <a:pt x="6376" y="6910"/>
                    <a:pt x="8073" y="5530"/>
                    <a:pt x="8073" y="3453"/>
                  </a:cubicBezTo>
                  <a:cubicBezTo>
                    <a:pt x="8073" y="1548"/>
                    <a:pt x="6525" y="0"/>
                    <a:pt x="462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5" name="Google Shape;9705;p104"/>
          <p:cNvGrpSpPr/>
          <p:nvPr/>
        </p:nvGrpSpPr>
        <p:grpSpPr>
          <a:xfrm>
            <a:off x="997165" y="2327355"/>
            <a:ext cx="366770" cy="349512"/>
            <a:chOff x="1043625" y="2792850"/>
            <a:chExt cx="281050" cy="267825"/>
          </a:xfrm>
        </p:grpSpPr>
        <p:sp>
          <p:nvSpPr>
            <p:cNvPr id="9706" name="Google Shape;9706;p104"/>
            <p:cNvSpPr/>
            <p:nvPr/>
          </p:nvSpPr>
          <p:spPr>
            <a:xfrm>
              <a:off x="1151700" y="2869575"/>
              <a:ext cx="92600" cy="91225"/>
            </a:xfrm>
            <a:custGeom>
              <a:rect b="b" l="l" r="r" t="t"/>
              <a:pathLst>
                <a:path extrusionOk="0" h="3649" w="3704">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104"/>
            <p:cNvSpPr/>
            <p:nvPr/>
          </p:nvSpPr>
          <p:spPr>
            <a:xfrm>
              <a:off x="1043625" y="2792850"/>
              <a:ext cx="281050" cy="267825"/>
            </a:xfrm>
            <a:custGeom>
              <a:rect b="b" l="l" r="r" t="t"/>
              <a:pathLst>
                <a:path extrusionOk="0" h="10713" w="11242">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104"/>
            <p:cNvSpPr/>
            <p:nvPr/>
          </p:nvSpPr>
          <p:spPr>
            <a:xfrm>
              <a:off x="1151700" y="2869575"/>
              <a:ext cx="92600" cy="91225"/>
            </a:xfrm>
            <a:custGeom>
              <a:rect b="b" l="l" r="r" t="t"/>
              <a:pathLst>
                <a:path extrusionOk="0" h="3649" w="3704">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104"/>
            <p:cNvSpPr/>
            <p:nvPr/>
          </p:nvSpPr>
          <p:spPr>
            <a:xfrm>
              <a:off x="1043625" y="2792850"/>
              <a:ext cx="281050" cy="267825"/>
            </a:xfrm>
            <a:custGeom>
              <a:rect b="b" l="l" r="r" t="t"/>
              <a:pathLst>
                <a:path extrusionOk="0" h="10713" w="11242">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0" name="Google Shape;9710;p104"/>
          <p:cNvGrpSpPr/>
          <p:nvPr/>
        </p:nvGrpSpPr>
        <p:grpSpPr>
          <a:xfrm>
            <a:off x="980232" y="2886026"/>
            <a:ext cx="372839" cy="351045"/>
            <a:chOff x="1030650" y="3220950"/>
            <a:chExt cx="285700" cy="269000"/>
          </a:xfrm>
        </p:grpSpPr>
        <p:sp>
          <p:nvSpPr>
            <p:cNvPr id="9711" name="Google Shape;9711;p104"/>
            <p:cNvSpPr/>
            <p:nvPr/>
          </p:nvSpPr>
          <p:spPr>
            <a:xfrm>
              <a:off x="1268100" y="3440050"/>
              <a:ext cx="6575" cy="16100"/>
            </a:xfrm>
            <a:custGeom>
              <a:rect b="b" l="l" r="r" t="t"/>
              <a:pathLst>
                <a:path extrusionOk="0" h="644" w="263">
                  <a:moveTo>
                    <a:pt x="0" y="0"/>
                  </a:moveTo>
                  <a:lnTo>
                    <a:pt x="0" y="643"/>
                  </a:lnTo>
                  <a:cubicBezTo>
                    <a:pt x="119" y="596"/>
                    <a:pt x="214" y="477"/>
                    <a:pt x="238" y="358"/>
                  </a:cubicBezTo>
                  <a:cubicBezTo>
                    <a:pt x="262" y="191"/>
                    <a:pt x="167" y="48"/>
                    <a:pt x="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104"/>
            <p:cNvSpPr/>
            <p:nvPr/>
          </p:nvSpPr>
          <p:spPr>
            <a:xfrm>
              <a:off x="1194850" y="3384675"/>
              <a:ext cx="121500" cy="104050"/>
            </a:xfrm>
            <a:custGeom>
              <a:rect b="b" l="l" r="r" t="t"/>
              <a:pathLst>
                <a:path extrusionOk="0" h="4162" w="4860">
                  <a:moveTo>
                    <a:pt x="2763" y="667"/>
                  </a:moveTo>
                  <a:cubicBezTo>
                    <a:pt x="2859" y="667"/>
                    <a:pt x="2930" y="739"/>
                    <a:pt x="2930" y="834"/>
                  </a:cubicBezTo>
                  <a:lnTo>
                    <a:pt x="2930" y="929"/>
                  </a:lnTo>
                  <a:cubicBezTo>
                    <a:pt x="3073" y="953"/>
                    <a:pt x="3192" y="1025"/>
                    <a:pt x="3287" y="1120"/>
                  </a:cubicBezTo>
                  <a:cubicBezTo>
                    <a:pt x="3359" y="1191"/>
                    <a:pt x="3335" y="1287"/>
                    <a:pt x="3287" y="1334"/>
                  </a:cubicBezTo>
                  <a:cubicBezTo>
                    <a:pt x="3252" y="1370"/>
                    <a:pt x="3210" y="1388"/>
                    <a:pt x="3168" y="1388"/>
                  </a:cubicBezTo>
                  <a:cubicBezTo>
                    <a:pt x="3127" y="1388"/>
                    <a:pt x="3085" y="1370"/>
                    <a:pt x="3049" y="1334"/>
                  </a:cubicBezTo>
                  <a:cubicBezTo>
                    <a:pt x="3025" y="1310"/>
                    <a:pt x="2978" y="1287"/>
                    <a:pt x="2930" y="1263"/>
                  </a:cubicBezTo>
                  <a:lnTo>
                    <a:pt x="2930" y="1906"/>
                  </a:lnTo>
                  <a:lnTo>
                    <a:pt x="3049" y="1930"/>
                  </a:lnTo>
                  <a:cubicBezTo>
                    <a:pt x="3335" y="2025"/>
                    <a:pt x="3502" y="2311"/>
                    <a:pt x="3454" y="2620"/>
                  </a:cubicBezTo>
                  <a:cubicBezTo>
                    <a:pt x="3406" y="2906"/>
                    <a:pt x="3216" y="3120"/>
                    <a:pt x="2930" y="3192"/>
                  </a:cubicBezTo>
                  <a:lnTo>
                    <a:pt x="2930" y="3335"/>
                  </a:lnTo>
                  <a:cubicBezTo>
                    <a:pt x="2930" y="3442"/>
                    <a:pt x="2853" y="3495"/>
                    <a:pt x="2775" y="3495"/>
                  </a:cubicBezTo>
                  <a:cubicBezTo>
                    <a:pt x="2698" y="3495"/>
                    <a:pt x="2620" y="3442"/>
                    <a:pt x="2620" y="3335"/>
                  </a:cubicBezTo>
                  <a:lnTo>
                    <a:pt x="2620" y="3216"/>
                  </a:lnTo>
                  <a:cubicBezTo>
                    <a:pt x="2454" y="3192"/>
                    <a:pt x="2311" y="3144"/>
                    <a:pt x="2168" y="3049"/>
                  </a:cubicBezTo>
                  <a:cubicBezTo>
                    <a:pt x="1997" y="2954"/>
                    <a:pt x="2098" y="2739"/>
                    <a:pt x="2231" y="2739"/>
                  </a:cubicBezTo>
                  <a:cubicBezTo>
                    <a:pt x="2265" y="2739"/>
                    <a:pt x="2301" y="2753"/>
                    <a:pt x="2335" y="2787"/>
                  </a:cubicBezTo>
                  <a:cubicBezTo>
                    <a:pt x="2430" y="2835"/>
                    <a:pt x="2525" y="2882"/>
                    <a:pt x="2620" y="2882"/>
                  </a:cubicBezTo>
                  <a:lnTo>
                    <a:pt x="2620" y="2096"/>
                  </a:lnTo>
                  <a:cubicBezTo>
                    <a:pt x="2525" y="2049"/>
                    <a:pt x="2430" y="2001"/>
                    <a:pt x="2335" y="1930"/>
                  </a:cubicBezTo>
                  <a:cubicBezTo>
                    <a:pt x="2192" y="1811"/>
                    <a:pt x="2120" y="1620"/>
                    <a:pt x="2168" y="1429"/>
                  </a:cubicBezTo>
                  <a:cubicBezTo>
                    <a:pt x="2216" y="1215"/>
                    <a:pt x="2359" y="1025"/>
                    <a:pt x="2573" y="977"/>
                  </a:cubicBezTo>
                  <a:lnTo>
                    <a:pt x="2620" y="953"/>
                  </a:lnTo>
                  <a:lnTo>
                    <a:pt x="2620" y="834"/>
                  </a:lnTo>
                  <a:cubicBezTo>
                    <a:pt x="2620" y="739"/>
                    <a:pt x="2692" y="667"/>
                    <a:pt x="2763" y="667"/>
                  </a:cubicBezTo>
                  <a:close/>
                  <a:moveTo>
                    <a:pt x="2787" y="1"/>
                  </a:moveTo>
                  <a:cubicBezTo>
                    <a:pt x="930" y="1"/>
                    <a:pt x="1" y="2239"/>
                    <a:pt x="1311" y="3549"/>
                  </a:cubicBezTo>
                  <a:cubicBezTo>
                    <a:pt x="1734" y="3972"/>
                    <a:pt x="2254" y="4162"/>
                    <a:pt x="2764" y="4162"/>
                  </a:cubicBezTo>
                  <a:cubicBezTo>
                    <a:pt x="3833" y="4162"/>
                    <a:pt x="4859" y="3330"/>
                    <a:pt x="4859" y="2072"/>
                  </a:cubicBezTo>
                  <a:cubicBezTo>
                    <a:pt x="4859" y="929"/>
                    <a:pt x="3930" y="1"/>
                    <a:pt x="278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104"/>
            <p:cNvSpPr/>
            <p:nvPr/>
          </p:nvSpPr>
          <p:spPr>
            <a:xfrm>
              <a:off x="1256175" y="3416825"/>
              <a:ext cx="4200" cy="11350"/>
            </a:xfrm>
            <a:custGeom>
              <a:rect b="b" l="l" r="r" t="t"/>
              <a:pathLst>
                <a:path extrusionOk="0" h="454" w="168">
                  <a:moveTo>
                    <a:pt x="167" y="1"/>
                  </a:moveTo>
                  <a:cubicBezTo>
                    <a:pt x="96" y="24"/>
                    <a:pt x="48" y="120"/>
                    <a:pt x="25" y="191"/>
                  </a:cubicBezTo>
                  <a:cubicBezTo>
                    <a:pt x="1" y="263"/>
                    <a:pt x="25" y="334"/>
                    <a:pt x="72" y="382"/>
                  </a:cubicBezTo>
                  <a:cubicBezTo>
                    <a:pt x="96" y="405"/>
                    <a:pt x="144" y="429"/>
                    <a:pt x="167" y="453"/>
                  </a:cubicBezTo>
                  <a:lnTo>
                    <a:pt x="16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104"/>
            <p:cNvSpPr/>
            <p:nvPr/>
          </p:nvSpPr>
          <p:spPr>
            <a:xfrm>
              <a:off x="1030650" y="3220950"/>
              <a:ext cx="243425" cy="269000"/>
            </a:xfrm>
            <a:custGeom>
              <a:rect b="b" l="l" r="r" t="t"/>
              <a:pathLst>
                <a:path extrusionOk="0" h="10760" w="9737">
                  <a:moveTo>
                    <a:pt x="5500" y="641"/>
                  </a:moveTo>
                  <a:cubicBezTo>
                    <a:pt x="5515" y="641"/>
                    <a:pt x="5529" y="642"/>
                    <a:pt x="5545" y="644"/>
                  </a:cubicBezTo>
                  <a:cubicBezTo>
                    <a:pt x="5926" y="667"/>
                    <a:pt x="5926" y="1215"/>
                    <a:pt x="5545" y="1263"/>
                  </a:cubicBezTo>
                  <a:cubicBezTo>
                    <a:pt x="5529" y="1264"/>
                    <a:pt x="5515" y="1265"/>
                    <a:pt x="5500" y="1265"/>
                  </a:cubicBezTo>
                  <a:cubicBezTo>
                    <a:pt x="5083" y="1265"/>
                    <a:pt x="5083" y="641"/>
                    <a:pt x="5500" y="641"/>
                  </a:cubicBezTo>
                  <a:close/>
                  <a:moveTo>
                    <a:pt x="5500" y="3190"/>
                  </a:moveTo>
                  <a:cubicBezTo>
                    <a:pt x="5515" y="3190"/>
                    <a:pt x="5529" y="3190"/>
                    <a:pt x="5545" y="3192"/>
                  </a:cubicBezTo>
                  <a:cubicBezTo>
                    <a:pt x="5926" y="3216"/>
                    <a:pt x="5926" y="3787"/>
                    <a:pt x="5545" y="3811"/>
                  </a:cubicBezTo>
                  <a:cubicBezTo>
                    <a:pt x="5529" y="3813"/>
                    <a:pt x="5515" y="3813"/>
                    <a:pt x="5500" y="3813"/>
                  </a:cubicBezTo>
                  <a:cubicBezTo>
                    <a:pt x="5083" y="3813"/>
                    <a:pt x="5083" y="3190"/>
                    <a:pt x="5500" y="3190"/>
                  </a:cubicBezTo>
                  <a:close/>
                  <a:moveTo>
                    <a:pt x="3957" y="3601"/>
                  </a:moveTo>
                  <a:cubicBezTo>
                    <a:pt x="4148" y="3601"/>
                    <a:pt x="4315" y="3794"/>
                    <a:pt x="4259" y="4001"/>
                  </a:cubicBezTo>
                  <a:cubicBezTo>
                    <a:pt x="4219" y="4148"/>
                    <a:pt x="4090" y="4227"/>
                    <a:pt x="3959" y="4227"/>
                  </a:cubicBezTo>
                  <a:cubicBezTo>
                    <a:pt x="3855" y="4227"/>
                    <a:pt x="3750" y="4178"/>
                    <a:pt x="3687" y="4073"/>
                  </a:cubicBezTo>
                  <a:cubicBezTo>
                    <a:pt x="3616" y="3930"/>
                    <a:pt x="3664" y="3740"/>
                    <a:pt x="3806" y="3644"/>
                  </a:cubicBezTo>
                  <a:cubicBezTo>
                    <a:pt x="3856" y="3615"/>
                    <a:pt x="3907" y="3601"/>
                    <a:pt x="3957" y="3601"/>
                  </a:cubicBezTo>
                  <a:close/>
                  <a:moveTo>
                    <a:pt x="7102" y="3609"/>
                  </a:moveTo>
                  <a:cubicBezTo>
                    <a:pt x="7233" y="3609"/>
                    <a:pt x="7362" y="3688"/>
                    <a:pt x="7402" y="3835"/>
                  </a:cubicBezTo>
                  <a:cubicBezTo>
                    <a:pt x="7458" y="4058"/>
                    <a:pt x="7296" y="4237"/>
                    <a:pt x="7109" y="4237"/>
                  </a:cubicBezTo>
                  <a:cubicBezTo>
                    <a:pt x="7057" y="4237"/>
                    <a:pt x="7002" y="4223"/>
                    <a:pt x="6950" y="4192"/>
                  </a:cubicBezTo>
                  <a:cubicBezTo>
                    <a:pt x="6783" y="4121"/>
                    <a:pt x="6736" y="3906"/>
                    <a:pt x="6831" y="3763"/>
                  </a:cubicBezTo>
                  <a:cubicBezTo>
                    <a:pt x="6894" y="3658"/>
                    <a:pt x="6999" y="3609"/>
                    <a:pt x="7102" y="3609"/>
                  </a:cubicBezTo>
                  <a:close/>
                  <a:moveTo>
                    <a:pt x="2812" y="4765"/>
                  </a:moveTo>
                  <a:cubicBezTo>
                    <a:pt x="2865" y="4765"/>
                    <a:pt x="2920" y="4780"/>
                    <a:pt x="2973" y="4811"/>
                  </a:cubicBezTo>
                  <a:cubicBezTo>
                    <a:pt x="3116" y="4883"/>
                    <a:pt x="3187" y="5073"/>
                    <a:pt x="3092" y="5240"/>
                  </a:cubicBezTo>
                  <a:cubicBezTo>
                    <a:pt x="3030" y="5343"/>
                    <a:pt x="2928" y="5392"/>
                    <a:pt x="2827" y="5392"/>
                  </a:cubicBezTo>
                  <a:cubicBezTo>
                    <a:pt x="2694" y="5392"/>
                    <a:pt x="2561" y="5307"/>
                    <a:pt x="2520" y="5145"/>
                  </a:cubicBezTo>
                  <a:cubicBezTo>
                    <a:pt x="2465" y="4941"/>
                    <a:pt x="2626" y="4765"/>
                    <a:pt x="2812" y="4765"/>
                  </a:cubicBezTo>
                  <a:close/>
                  <a:moveTo>
                    <a:pt x="8264" y="4756"/>
                  </a:moveTo>
                  <a:cubicBezTo>
                    <a:pt x="8454" y="4756"/>
                    <a:pt x="8624" y="4943"/>
                    <a:pt x="8569" y="5145"/>
                  </a:cubicBezTo>
                  <a:cubicBezTo>
                    <a:pt x="8529" y="5307"/>
                    <a:pt x="8388" y="5392"/>
                    <a:pt x="8253" y="5392"/>
                  </a:cubicBezTo>
                  <a:cubicBezTo>
                    <a:pt x="8150" y="5392"/>
                    <a:pt x="8049" y="5343"/>
                    <a:pt x="7998" y="5240"/>
                  </a:cubicBezTo>
                  <a:cubicBezTo>
                    <a:pt x="7879" y="5073"/>
                    <a:pt x="7950" y="4883"/>
                    <a:pt x="8093" y="4811"/>
                  </a:cubicBezTo>
                  <a:cubicBezTo>
                    <a:pt x="8148" y="4773"/>
                    <a:pt x="8207" y="4756"/>
                    <a:pt x="8264" y="4756"/>
                  </a:cubicBezTo>
                  <a:close/>
                  <a:moveTo>
                    <a:pt x="2401" y="6288"/>
                  </a:moveTo>
                  <a:cubicBezTo>
                    <a:pt x="2568" y="6288"/>
                    <a:pt x="2735" y="6407"/>
                    <a:pt x="2711" y="6645"/>
                  </a:cubicBezTo>
                  <a:cubicBezTo>
                    <a:pt x="2687" y="6835"/>
                    <a:pt x="2538" y="6931"/>
                    <a:pt x="2392" y="6931"/>
                  </a:cubicBezTo>
                  <a:cubicBezTo>
                    <a:pt x="2247" y="6931"/>
                    <a:pt x="2104" y="6835"/>
                    <a:pt x="2092" y="6645"/>
                  </a:cubicBezTo>
                  <a:cubicBezTo>
                    <a:pt x="2068" y="6407"/>
                    <a:pt x="2235" y="6288"/>
                    <a:pt x="2401" y="6288"/>
                  </a:cubicBezTo>
                  <a:close/>
                  <a:moveTo>
                    <a:pt x="2809" y="7887"/>
                  </a:moveTo>
                  <a:cubicBezTo>
                    <a:pt x="3054" y="7887"/>
                    <a:pt x="3259" y="8376"/>
                    <a:pt x="2973" y="8479"/>
                  </a:cubicBezTo>
                  <a:cubicBezTo>
                    <a:pt x="2931" y="8510"/>
                    <a:pt x="2889" y="8523"/>
                    <a:pt x="2848" y="8523"/>
                  </a:cubicBezTo>
                  <a:cubicBezTo>
                    <a:pt x="2604" y="8523"/>
                    <a:pt x="2402" y="8053"/>
                    <a:pt x="2687" y="7931"/>
                  </a:cubicBezTo>
                  <a:cubicBezTo>
                    <a:pt x="2727" y="7901"/>
                    <a:pt x="2769" y="7887"/>
                    <a:pt x="2809" y="7887"/>
                  </a:cubicBezTo>
                  <a:close/>
                  <a:moveTo>
                    <a:pt x="4505" y="4524"/>
                  </a:moveTo>
                  <a:cubicBezTo>
                    <a:pt x="4614" y="4524"/>
                    <a:pt x="4712" y="4583"/>
                    <a:pt x="4759" y="4692"/>
                  </a:cubicBezTo>
                  <a:lnTo>
                    <a:pt x="5354" y="5740"/>
                  </a:lnTo>
                  <a:cubicBezTo>
                    <a:pt x="5426" y="5716"/>
                    <a:pt x="5473" y="5716"/>
                    <a:pt x="5545" y="5716"/>
                  </a:cubicBezTo>
                  <a:cubicBezTo>
                    <a:pt x="6712" y="5788"/>
                    <a:pt x="6712" y="7526"/>
                    <a:pt x="5545" y="7597"/>
                  </a:cubicBezTo>
                  <a:cubicBezTo>
                    <a:pt x="5473" y="7597"/>
                    <a:pt x="5426" y="7597"/>
                    <a:pt x="5378" y="7574"/>
                  </a:cubicBezTo>
                  <a:lnTo>
                    <a:pt x="4878" y="8455"/>
                  </a:lnTo>
                  <a:cubicBezTo>
                    <a:pt x="4807" y="8550"/>
                    <a:pt x="4711" y="8598"/>
                    <a:pt x="4592" y="8598"/>
                  </a:cubicBezTo>
                  <a:cubicBezTo>
                    <a:pt x="4545" y="8598"/>
                    <a:pt x="4497" y="8598"/>
                    <a:pt x="4449" y="8550"/>
                  </a:cubicBezTo>
                  <a:cubicBezTo>
                    <a:pt x="4283" y="8479"/>
                    <a:pt x="4235" y="8288"/>
                    <a:pt x="4330" y="8121"/>
                  </a:cubicBezTo>
                  <a:lnTo>
                    <a:pt x="4830" y="7264"/>
                  </a:lnTo>
                  <a:cubicBezTo>
                    <a:pt x="4521" y="6907"/>
                    <a:pt x="4521" y="6407"/>
                    <a:pt x="4830" y="6050"/>
                  </a:cubicBezTo>
                  <a:lnTo>
                    <a:pt x="4235" y="5002"/>
                  </a:lnTo>
                  <a:cubicBezTo>
                    <a:pt x="4140" y="4859"/>
                    <a:pt x="4187" y="4668"/>
                    <a:pt x="4330" y="4573"/>
                  </a:cubicBezTo>
                  <a:cubicBezTo>
                    <a:pt x="4388" y="4540"/>
                    <a:pt x="4448" y="4524"/>
                    <a:pt x="4505" y="4524"/>
                  </a:cubicBezTo>
                  <a:close/>
                  <a:moveTo>
                    <a:pt x="3955" y="9052"/>
                  </a:moveTo>
                  <a:cubicBezTo>
                    <a:pt x="4008" y="9052"/>
                    <a:pt x="4063" y="9066"/>
                    <a:pt x="4116" y="9098"/>
                  </a:cubicBezTo>
                  <a:cubicBezTo>
                    <a:pt x="4283" y="9169"/>
                    <a:pt x="4330" y="9360"/>
                    <a:pt x="4235" y="9526"/>
                  </a:cubicBezTo>
                  <a:cubicBezTo>
                    <a:pt x="4173" y="9629"/>
                    <a:pt x="4071" y="9679"/>
                    <a:pt x="3970" y="9679"/>
                  </a:cubicBezTo>
                  <a:cubicBezTo>
                    <a:pt x="3837" y="9679"/>
                    <a:pt x="3704" y="9593"/>
                    <a:pt x="3664" y="9431"/>
                  </a:cubicBezTo>
                  <a:cubicBezTo>
                    <a:pt x="3608" y="9227"/>
                    <a:pt x="3769" y="9052"/>
                    <a:pt x="3955" y="9052"/>
                  </a:cubicBezTo>
                  <a:close/>
                  <a:moveTo>
                    <a:pt x="5544" y="9481"/>
                  </a:moveTo>
                  <a:cubicBezTo>
                    <a:pt x="5706" y="9481"/>
                    <a:pt x="5854" y="9598"/>
                    <a:pt x="5854" y="9788"/>
                  </a:cubicBezTo>
                  <a:cubicBezTo>
                    <a:pt x="5854" y="9979"/>
                    <a:pt x="5712" y="10122"/>
                    <a:pt x="5545" y="10122"/>
                  </a:cubicBezTo>
                  <a:cubicBezTo>
                    <a:pt x="5259" y="10122"/>
                    <a:pt x="5116" y="9765"/>
                    <a:pt x="5307" y="9574"/>
                  </a:cubicBezTo>
                  <a:cubicBezTo>
                    <a:pt x="5378" y="9511"/>
                    <a:pt x="5463" y="9481"/>
                    <a:pt x="5544" y="9481"/>
                  </a:cubicBezTo>
                  <a:close/>
                  <a:moveTo>
                    <a:pt x="5545" y="1"/>
                  </a:moveTo>
                  <a:cubicBezTo>
                    <a:pt x="4473" y="1"/>
                    <a:pt x="4211" y="1477"/>
                    <a:pt x="5211" y="1834"/>
                  </a:cubicBezTo>
                  <a:lnTo>
                    <a:pt x="5211" y="2573"/>
                  </a:lnTo>
                  <a:cubicBezTo>
                    <a:pt x="4354" y="2644"/>
                    <a:pt x="3544" y="2977"/>
                    <a:pt x="2878" y="3549"/>
                  </a:cubicBezTo>
                  <a:lnTo>
                    <a:pt x="2425" y="3097"/>
                  </a:lnTo>
                  <a:lnTo>
                    <a:pt x="2520" y="3001"/>
                  </a:lnTo>
                  <a:cubicBezTo>
                    <a:pt x="2776" y="2783"/>
                    <a:pt x="2556" y="2438"/>
                    <a:pt x="2301" y="2438"/>
                  </a:cubicBezTo>
                  <a:cubicBezTo>
                    <a:pt x="2222" y="2438"/>
                    <a:pt x="2141" y="2471"/>
                    <a:pt x="2068" y="2549"/>
                  </a:cubicBezTo>
                  <a:lnTo>
                    <a:pt x="1449" y="3192"/>
                  </a:lnTo>
                  <a:cubicBezTo>
                    <a:pt x="1330" y="3311"/>
                    <a:pt x="1330" y="3501"/>
                    <a:pt x="1449" y="3620"/>
                  </a:cubicBezTo>
                  <a:cubicBezTo>
                    <a:pt x="1508" y="3680"/>
                    <a:pt x="1586" y="3710"/>
                    <a:pt x="1666" y="3710"/>
                  </a:cubicBezTo>
                  <a:cubicBezTo>
                    <a:pt x="1746" y="3710"/>
                    <a:pt x="1830" y="3680"/>
                    <a:pt x="1901" y="3620"/>
                  </a:cubicBezTo>
                  <a:lnTo>
                    <a:pt x="1973" y="3525"/>
                  </a:lnTo>
                  <a:lnTo>
                    <a:pt x="2449" y="3978"/>
                  </a:lnTo>
                  <a:cubicBezTo>
                    <a:pt x="1" y="6810"/>
                    <a:pt x="2297" y="10760"/>
                    <a:pt x="5481" y="10760"/>
                  </a:cubicBezTo>
                  <a:cubicBezTo>
                    <a:pt x="6045" y="10760"/>
                    <a:pt x="6637" y="10636"/>
                    <a:pt x="7236" y="10360"/>
                  </a:cubicBezTo>
                  <a:cubicBezTo>
                    <a:pt x="5783" y="8574"/>
                    <a:pt x="7045" y="5907"/>
                    <a:pt x="9355" y="5907"/>
                  </a:cubicBezTo>
                  <a:lnTo>
                    <a:pt x="9546" y="5907"/>
                  </a:lnTo>
                  <a:cubicBezTo>
                    <a:pt x="9427" y="5192"/>
                    <a:pt x="9117" y="4525"/>
                    <a:pt x="8641" y="3978"/>
                  </a:cubicBezTo>
                  <a:lnTo>
                    <a:pt x="9093" y="3525"/>
                  </a:lnTo>
                  <a:lnTo>
                    <a:pt x="9188" y="3620"/>
                  </a:lnTo>
                  <a:cubicBezTo>
                    <a:pt x="9236" y="3668"/>
                    <a:pt x="9308" y="3716"/>
                    <a:pt x="9403" y="3716"/>
                  </a:cubicBezTo>
                  <a:cubicBezTo>
                    <a:pt x="9474" y="3716"/>
                    <a:pt x="9570" y="3668"/>
                    <a:pt x="9617" y="3620"/>
                  </a:cubicBezTo>
                  <a:cubicBezTo>
                    <a:pt x="9736" y="3501"/>
                    <a:pt x="9736" y="3287"/>
                    <a:pt x="9617" y="3168"/>
                  </a:cubicBezTo>
                  <a:lnTo>
                    <a:pt x="8998" y="2549"/>
                  </a:lnTo>
                  <a:cubicBezTo>
                    <a:pt x="8938" y="2489"/>
                    <a:pt x="8855" y="2460"/>
                    <a:pt x="8772" y="2460"/>
                  </a:cubicBezTo>
                  <a:cubicBezTo>
                    <a:pt x="8688" y="2460"/>
                    <a:pt x="8605" y="2489"/>
                    <a:pt x="8545" y="2549"/>
                  </a:cubicBezTo>
                  <a:cubicBezTo>
                    <a:pt x="8426" y="2668"/>
                    <a:pt x="8426" y="2858"/>
                    <a:pt x="8545" y="3001"/>
                  </a:cubicBezTo>
                  <a:lnTo>
                    <a:pt x="8641" y="3097"/>
                  </a:lnTo>
                  <a:lnTo>
                    <a:pt x="8188" y="3549"/>
                  </a:lnTo>
                  <a:cubicBezTo>
                    <a:pt x="7521" y="2977"/>
                    <a:pt x="6712" y="2644"/>
                    <a:pt x="5854" y="2573"/>
                  </a:cubicBezTo>
                  <a:lnTo>
                    <a:pt x="5854" y="1834"/>
                  </a:lnTo>
                  <a:cubicBezTo>
                    <a:pt x="6855" y="1477"/>
                    <a:pt x="6593" y="1"/>
                    <a:pt x="554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104"/>
            <p:cNvSpPr/>
            <p:nvPr/>
          </p:nvSpPr>
          <p:spPr>
            <a:xfrm>
              <a:off x="1161525" y="3379325"/>
              <a:ext cx="15500" cy="15500"/>
            </a:xfrm>
            <a:custGeom>
              <a:rect b="b" l="l" r="r" t="t"/>
              <a:pathLst>
                <a:path extrusionOk="0" h="620" w="620">
                  <a:moveTo>
                    <a:pt x="310" y="0"/>
                  </a:moveTo>
                  <a:cubicBezTo>
                    <a:pt x="143" y="0"/>
                    <a:pt x="0" y="143"/>
                    <a:pt x="0" y="310"/>
                  </a:cubicBezTo>
                  <a:cubicBezTo>
                    <a:pt x="0" y="477"/>
                    <a:pt x="143" y="619"/>
                    <a:pt x="310" y="619"/>
                  </a:cubicBezTo>
                  <a:cubicBezTo>
                    <a:pt x="477" y="619"/>
                    <a:pt x="619" y="477"/>
                    <a:pt x="619" y="310"/>
                  </a:cubicBezTo>
                  <a:cubicBezTo>
                    <a:pt x="619" y="143"/>
                    <a:pt x="477" y="0"/>
                    <a:pt x="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6" name="Google Shape;9716;p104"/>
          <p:cNvGrpSpPr/>
          <p:nvPr/>
        </p:nvGrpSpPr>
        <p:grpSpPr>
          <a:xfrm>
            <a:off x="1769464" y="2886026"/>
            <a:ext cx="349675" cy="349675"/>
            <a:chOff x="1635425" y="3220950"/>
            <a:chExt cx="267950" cy="267950"/>
          </a:xfrm>
        </p:grpSpPr>
        <p:sp>
          <p:nvSpPr>
            <p:cNvPr id="9717" name="Google Shape;9717;p104"/>
            <p:cNvSpPr/>
            <p:nvPr/>
          </p:nvSpPr>
          <p:spPr>
            <a:xfrm>
              <a:off x="1734850" y="3387050"/>
              <a:ext cx="16100" cy="31600"/>
            </a:xfrm>
            <a:custGeom>
              <a:rect b="b" l="l" r="r" t="t"/>
              <a:pathLst>
                <a:path extrusionOk="0" h="1264" w="644">
                  <a:moveTo>
                    <a:pt x="1" y="1"/>
                  </a:moveTo>
                  <a:lnTo>
                    <a:pt x="1" y="1263"/>
                  </a:lnTo>
                  <a:lnTo>
                    <a:pt x="310" y="1263"/>
                  </a:lnTo>
                  <a:cubicBezTo>
                    <a:pt x="501" y="1263"/>
                    <a:pt x="644" y="1120"/>
                    <a:pt x="644" y="930"/>
                  </a:cubicBezTo>
                  <a:lnTo>
                    <a:pt x="644" y="310"/>
                  </a:lnTo>
                  <a:cubicBezTo>
                    <a:pt x="644" y="144"/>
                    <a:pt x="501" y="1"/>
                    <a:pt x="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104"/>
            <p:cNvSpPr/>
            <p:nvPr/>
          </p:nvSpPr>
          <p:spPr>
            <a:xfrm>
              <a:off x="1680075" y="3379325"/>
              <a:ext cx="39325" cy="109575"/>
            </a:xfrm>
            <a:custGeom>
              <a:rect b="b" l="l" r="r" t="t"/>
              <a:pathLst>
                <a:path extrusionOk="0" h="4383" w="1573">
                  <a:moveTo>
                    <a:pt x="1" y="0"/>
                  </a:moveTo>
                  <a:lnTo>
                    <a:pt x="1" y="4073"/>
                  </a:lnTo>
                  <a:cubicBezTo>
                    <a:pt x="1" y="4239"/>
                    <a:pt x="144" y="4382"/>
                    <a:pt x="310" y="4382"/>
                  </a:cubicBezTo>
                  <a:lnTo>
                    <a:pt x="1263" y="4382"/>
                  </a:lnTo>
                  <a:cubicBezTo>
                    <a:pt x="1430" y="4382"/>
                    <a:pt x="1572" y="4239"/>
                    <a:pt x="1572" y="4073"/>
                  </a:cubicBezTo>
                  <a:lnTo>
                    <a:pt x="157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104"/>
            <p:cNvSpPr/>
            <p:nvPr/>
          </p:nvSpPr>
          <p:spPr>
            <a:xfrm>
              <a:off x="1635425" y="3274525"/>
              <a:ext cx="83975" cy="89350"/>
            </a:xfrm>
            <a:custGeom>
              <a:rect b="b" l="l" r="r" t="t"/>
              <a:pathLst>
                <a:path extrusionOk="0" h="3574" w="3359">
                  <a:moveTo>
                    <a:pt x="1787" y="1"/>
                  </a:moveTo>
                  <a:cubicBezTo>
                    <a:pt x="786" y="1"/>
                    <a:pt x="1" y="811"/>
                    <a:pt x="1" y="1787"/>
                  </a:cubicBezTo>
                  <a:cubicBezTo>
                    <a:pt x="1" y="2763"/>
                    <a:pt x="810" y="3573"/>
                    <a:pt x="1787" y="3573"/>
                  </a:cubicBezTo>
                  <a:lnTo>
                    <a:pt x="3358" y="3573"/>
                  </a:lnTo>
                  <a:lnTo>
                    <a:pt x="335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104"/>
            <p:cNvSpPr/>
            <p:nvPr/>
          </p:nvSpPr>
          <p:spPr>
            <a:xfrm>
              <a:off x="1886675" y="3285250"/>
              <a:ext cx="16700" cy="67900"/>
            </a:xfrm>
            <a:custGeom>
              <a:rect b="b" l="l" r="r" t="t"/>
              <a:pathLst>
                <a:path extrusionOk="0" h="2716" w="668">
                  <a:moveTo>
                    <a:pt x="0" y="1"/>
                  </a:moveTo>
                  <a:lnTo>
                    <a:pt x="0" y="2715"/>
                  </a:lnTo>
                  <a:lnTo>
                    <a:pt x="500" y="2477"/>
                  </a:lnTo>
                  <a:cubicBezTo>
                    <a:pt x="619" y="2406"/>
                    <a:pt x="667" y="2287"/>
                    <a:pt x="667" y="2168"/>
                  </a:cubicBezTo>
                  <a:lnTo>
                    <a:pt x="667" y="501"/>
                  </a:lnTo>
                  <a:cubicBezTo>
                    <a:pt x="667" y="382"/>
                    <a:pt x="596" y="263"/>
                    <a:pt x="500" y="215"/>
                  </a:cubicBezTo>
                  <a:lnTo>
                    <a:pt x="500" y="239"/>
                  </a:ln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104"/>
            <p:cNvSpPr/>
            <p:nvPr/>
          </p:nvSpPr>
          <p:spPr>
            <a:xfrm>
              <a:off x="1734850" y="3220950"/>
              <a:ext cx="136950" cy="196650"/>
            </a:xfrm>
            <a:custGeom>
              <a:rect b="b" l="l" r="r" t="t"/>
              <a:pathLst>
                <a:path extrusionOk="0" h="7866" w="5478">
                  <a:moveTo>
                    <a:pt x="5145" y="1"/>
                  </a:moveTo>
                  <a:cubicBezTo>
                    <a:pt x="4954" y="1"/>
                    <a:pt x="4811" y="144"/>
                    <a:pt x="4811" y="310"/>
                  </a:cubicBezTo>
                  <a:lnTo>
                    <a:pt x="4811" y="620"/>
                  </a:lnTo>
                  <a:cubicBezTo>
                    <a:pt x="3406" y="1596"/>
                    <a:pt x="1739" y="2144"/>
                    <a:pt x="1" y="2144"/>
                  </a:cubicBezTo>
                  <a:lnTo>
                    <a:pt x="1" y="5692"/>
                  </a:lnTo>
                  <a:cubicBezTo>
                    <a:pt x="1739" y="5692"/>
                    <a:pt x="3406" y="6240"/>
                    <a:pt x="4811" y="7216"/>
                  </a:cubicBezTo>
                  <a:lnTo>
                    <a:pt x="4811" y="7526"/>
                  </a:lnTo>
                  <a:cubicBezTo>
                    <a:pt x="4787" y="7752"/>
                    <a:pt x="4960" y="7865"/>
                    <a:pt x="5133" y="7865"/>
                  </a:cubicBezTo>
                  <a:cubicBezTo>
                    <a:pt x="5305" y="7865"/>
                    <a:pt x="5478" y="7752"/>
                    <a:pt x="5454" y="7526"/>
                  </a:cubicBezTo>
                  <a:lnTo>
                    <a:pt x="5454" y="310"/>
                  </a:lnTo>
                  <a:cubicBezTo>
                    <a:pt x="5454" y="144"/>
                    <a:pt x="5311" y="1"/>
                    <a:pt x="514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2" name="Google Shape;9722;p104"/>
          <p:cNvGrpSpPr/>
          <p:nvPr/>
        </p:nvGrpSpPr>
        <p:grpSpPr>
          <a:xfrm>
            <a:off x="2544079" y="2886026"/>
            <a:ext cx="310818" cy="349446"/>
            <a:chOff x="2229000" y="3220950"/>
            <a:chExt cx="238175" cy="267775"/>
          </a:xfrm>
        </p:grpSpPr>
        <p:sp>
          <p:nvSpPr>
            <p:cNvPr id="9723" name="Google Shape;9723;p104"/>
            <p:cNvSpPr/>
            <p:nvPr/>
          </p:nvSpPr>
          <p:spPr>
            <a:xfrm>
              <a:off x="2418925" y="3440050"/>
              <a:ext cx="5975" cy="16100"/>
            </a:xfrm>
            <a:custGeom>
              <a:rect b="b" l="l" r="r" t="t"/>
              <a:pathLst>
                <a:path extrusionOk="0" h="644" w="239">
                  <a:moveTo>
                    <a:pt x="0" y="0"/>
                  </a:moveTo>
                  <a:lnTo>
                    <a:pt x="0" y="643"/>
                  </a:lnTo>
                  <a:cubicBezTo>
                    <a:pt x="96" y="596"/>
                    <a:pt x="191" y="477"/>
                    <a:pt x="215" y="358"/>
                  </a:cubicBezTo>
                  <a:cubicBezTo>
                    <a:pt x="239" y="191"/>
                    <a:pt x="143" y="48"/>
                    <a:pt x="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104"/>
            <p:cNvSpPr/>
            <p:nvPr/>
          </p:nvSpPr>
          <p:spPr>
            <a:xfrm>
              <a:off x="2407025" y="3416825"/>
              <a:ext cx="3600" cy="11350"/>
            </a:xfrm>
            <a:custGeom>
              <a:rect b="b" l="l" r="r" t="t"/>
              <a:pathLst>
                <a:path extrusionOk="0" h="454" w="144">
                  <a:moveTo>
                    <a:pt x="143" y="1"/>
                  </a:moveTo>
                  <a:cubicBezTo>
                    <a:pt x="72" y="24"/>
                    <a:pt x="24" y="96"/>
                    <a:pt x="24" y="191"/>
                  </a:cubicBezTo>
                  <a:cubicBezTo>
                    <a:pt x="0" y="263"/>
                    <a:pt x="24" y="334"/>
                    <a:pt x="72" y="382"/>
                  </a:cubicBezTo>
                  <a:cubicBezTo>
                    <a:pt x="95" y="405"/>
                    <a:pt x="119" y="429"/>
                    <a:pt x="143" y="453"/>
                  </a:cubicBezTo>
                  <a:lnTo>
                    <a:pt x="14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104"/>
            <p:cNvSpPr/>
            <p:nvPr/>
          </p:nvSpPr>
          <p:spPr>
            <a:xfrm>
              <a:off x="2345700" y="3384675"/>
              <a:ext cx="121475" cy="104050"/>
            </a:xfrm>
            <a:custGeom>
              <a:rect b="b" l="l" r="r" t="t"/>
              <a:pathLst>
                <a:path extrusionOk="0" h="4162" w="4859">
                  <a:moveTo>
                    <a:pt x="2763" y="673"/>
                  </a:moveTo>
                  <a:cubicBezTo>
                    <a:pt x="2846" y="673"/>
                    <a:pt x="2929" y="727"/>
                    <a:pt x="2929" y="834"/>
                  </a:cubicBezTo>
                  <a:lnTo>
                    <a:pt x="2929" y="929"/>
                  </a:lnTo>
                  <a:cubicBezTo>
                    <a:pt x="3049" y="953"/>
                    <a:pt x="3191" y="1025"/>
                    <a:pt x="3287" y="1120"/>
                  </a:cubicBezTo>
                  <a:cubicBezTo>
                    <a:pt x="3378" y="1230"/>
                    <a:pt x="3273" y="1381"/>
                    <a:pt x="3155" y="1381"/>
                  </a:cubicBezTo>
                  <a:cubicBezTo>
                    <a:pt x="3119" y="1381"/>
                    <a:pt x="3082" y="1367"/>
                    <a:pt x="3049" y="1334"/>
                  </a:cubicBezTo>
                  <a:cubicBezTo>
                    <a:pt x="3001" y="1287"/>
                    <a:pt x="2977" y="1263"/>
                    <a:pt x="2929" y="1263"/>
                  </a:cubicBezTo>
                  <a:lnTo>
                    <a:pt x="2929" y="1882"/>
                  </a:lnTo>
                  <a:lnTo>
                    <a:pt x="3025" y="1930"/>
                  </a:lnTo>
                  <a:cubicBezTo>
                    <a:pt x="3334" y="2025"/>
                    <a:pt x="3501" y="2311"/>
                    <a:pt x="3453" y="2620"/>
                  </a:cubicBezTo>
                  <a:cubicBezTo>
                    <a:pt x="3406" y="2906"/>
                    <a:pt x="3191" y="3120"/>
                    <a:pt x="2929" y="3192"/>
                  </a:cubicBezTo>
                  <a:lnTo>
                    <a:pt x="2929" y="3335"/>
                  </a:lnTo>
                  <a:cubicBezTo>
                    <a:pt x="2929" y="3442"/>
                    <a:pt x="2846" y="3495"/>
                    <a:pt x="2763" y="3495"/>
                  </a:cubicBezTo>
                  <a:cubicBezTo>
                    <a:pt x="2679" y="3495"/>
                    <a:pt x="2596" y="3442"/>
                    <a:pt x="2596" y="3335"/>
                  </a:cubicBezTo>
                  <a:lnTo>
                    <a:pt x="2596" y="3216"/>
                  </a:lnTo>
                  <a:cubicBezTo>
                    <a:pt x="2453" y="3192"/>
                    <a:pt x="2286" y="3144"/>
                    <a:pt x="2167" y="3049"/>
                  </a:cubicBezTo>
                  <a:cubicBezTo>
                    <a:pt x="2096" y="3001"/>
                    <a:pt x="2072" y="2906"/>
                    <a:pt x="2120" y="2835"/>
                  </a:cubicBezTo>
                  <a:cubicBezTo>
                    <a:pt x="2151" y="2788"/>
                    <a:pt x="2201" y="2762"/>
                    <a:pt x="2252" y="2762"/>
                  </a:cubicBezTo>
                  <a:cubicBezTo>
                    <a:pt x="2280" y="2762"/>
                    <a:pt x="2309" y="2770"/>
                    <a:pt x="2334" y="2787"/>
                  </a:cubicBezTo>
                  <a:cubicBezTo>
                    <a:pt x="2406" y="2835"/>
                    <a:pt x="2501" y="2882"/>
                    <a:pt x="2596" y="2882"/>
                  </a:cubicBezTo>
                  <a:lnTo>
                    <a:pt x="2596" y="2096"/>
                  </a:lnTo>
                  <a:cubicBezTo>
                    <a:pt x="2501" y="2049"/>
                    <a:pt x="2406" y="2001"/>
                    <a:pt x="2334" y="1930"/>
                  </a:cubicBezTo>
                  <a:cubicBezTo>
                    <a:pt x="2167" y="1811"/>
                    <a:pt x="2120" y="1620"/>
                    <a:pt x="2167" y="1429"/>
                  </a:cubicBezTo>
                  <a:cubicBezTo>
                    <a:pt x="2191" y="1215"/>
                    <a:pt x="2358" y="1025"/>
                    <a:pt x="2548" y="977"/>
                  </a:cubicBezTo>
                  <a:lnTo>
                    <a:pt x="2596" y="953"/>
                  </a:lnTo>
                  <a:lnTo>
                    <a:pt x="2596" y="834"/>
                  </a:lnTo>
                  <a:cubicBezTo>
                    <a:pt x="2596" y="727"/>
                    <a:pt x="2679" y="673"/>
                    <a:pt x="2763" y="673"/>
                  </a:cubicBezTo>
                  <a:close/>
                  <a:moveTo>
                    <a:pt x="2787" y="1"/>
                  </a:moveTo>
                  <a:cubicBezTo>
                    <a:pt x="929" y="1"/>
                    <a:pt x="0" y="2239"/>
                    <a:pt x="1310" y="3549"/>
                  </a:cubicBezTo>
                  <a:cubicBezTo>
                    <a:pt x="1733" y="3972"/>
                    <a:pt x="2253" y="4162"/>
                    <a:pt x="2764" y="4162"/>
                  </a:cubicBezTo>
                  <a:cubicBezTo>
                    <a:pt x="3833" y="4162"/>
                    <a:pt x="4858" y="3330"/>
                    <a:pt x="4858" y="2072"/>
                  </a:cubicBezTo>
                  <a:cubicBezTo>
                    <a:pt x="4858" y="929"/>
                    <a:pt x="3930" y="1"/>
                    <a:pt x="278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104"/>
            <p:cNvSpPr/>
            <p:nvPr/>
          </p:nvSpPr>
          <p:spPr>
            <a:xfrm>
              <a:off x="2302825" y="3367425"/>
              <a:ext cx="15500" cy="16075"/>
            </a:xfrm>
            <a:custGeom>
              <a:rect b="b" l="l" r="r" t="t"/>
              <a:pathLst>
                <a:path extrusionOk="0" h="643" w="620">
                  <a:moveTo>
                    <a:pt x="310" y="0"/>
                  </a:moveTo>
                  <a:cubicBezTo>
                    <a:pt x="144" y="0"/>
                    <a:pt x="1" y="143"/>
                    <a:pt x="1" y="310"/>
                  </a:cubicBezTo>
                  <a:cubicBezTo>
                    <a:pt x="1" y="500"/>
                    <a:pt x="144" y="643"/>
                    <a:pt x="310" y="643"/>
                  </a:cubicBezTo>
                  <a:cubicBezTo>
                    <a:pt x="477" y="643"/>
                    <a:pt x="620" y="500"/>
                    <a:pt x="620" y="310"/>
                  </a:cubicBezTo>
                  <a:cubicBezTo>
                    <a:pt x="620" y="143"/>
                    <a:pt x="477" y="0"/>
                    <a:pt x="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104"/>
            <p:cNvSpPr/>
            <p:nvPr/>
          </p:nvSpPr>
          <p:spPr>
            <a:xfrm>
              <a:off x="2229000" y="3220950"/>
              <a:ext cx="162550" cy="235800"/>
            </a:xfrm>
            <a:custGeom>
              <a:rect b="b" l="l" r="r" t="t"/>
              <a:pathLst>
                <a:path extrusionOk="0" h="9432" w="6502">
                  <a:moveTo>
                    <a:pt x="3263" y="644"/>
                  </a:moveTo>
                  <a:cubicBezTo>
                    <a:pt x="4359" y="644"/>
                    <a:pt x="5240" y="1525"/>
                    <a:pt x="5240" y="2620"/>
                  </a:cubicBezTo>
                  <a:lnTo>
                    <a:pt x="5240" y="3763"/>
                  </a:lnTo>
                  <a:lnTo>
                    <a:pt x="1263" y="3763"/>
                  </a:lnTo>
                  <a:lnTo>
                    <a:pt x="1263" y="2620"/>
                  </a:lnTo>
                  <a:cubicBezTo>
                    <a:pt x="1263" y="1525"/>
                    <a:pt x="2168" y="644"/>
                    <a:pt x="3263" y="644"/>
                  </a:cubicBezTo>
                  <a:close/>
                  <a:moveTo>
                    <a:pt x="3263" y="5240"/>
                  </a:moveTo>
                  <a:cubicBezTo>
                    <a:pt x="4311" y="5240"/>
                    <a:pt x="4573" y="6716"/>
                    <a:pt x="3573" y="7074"/>
                  </a:cubicBezTo>
                  <a:lnTo>
                    <a:pt x="3573" y="7859"/>
                  </a:lnTo>
                  <a:cubicBezTo>
                    <a:pt x="3549" y="8050"/>
                    <a:pt x="3400" y="8145"/>
                    <a:pt x="3254" y="8145"/>
                  </a:cubicBezTo>
                  <a:cubicBezTo>
                    <a:pt x="3108" y="8145"/>
                    <a:pt x="2966" y="8050"/>
                    <a:pt x="2954" y="7859"/>
                  </a:cubicBezTo>
                  <a:lnTo>
                    <a:pt x="2954" y="7074"/>
                  </a:lnTo>
                  <a:cubicBezTo>
                    <a:pt x="1930" y="6716"/>
                    <a:pt x="2192" y="5240"/>
                    <a:pt x="3263" y="5240"/>
                  </a:cubicBezTo>
                  <a:close/>
                  <a:moveTo>
                    <a:pt x="3263" y="1"/>
                  </a:moveTo>
                  <a:cubicBezTo>
                    <a:pt x="1811" y="1"/>
                    <a:pt x="644" y="1168"/>
                    <a:pt x="644" y="2620"/>
                  </a:cubicBezTo>
                  <a:lnTo>
                    <a:pt x="644" y="3763"/>
                  </a:lnTo>
                  <a:lnTo>
                    <a:pt x="334" y="3763"/>
                  </a:lnTo>
                  <a:cubicBezTo>
                    <a:pt x="144" y="3763"/>
                    <a:pt x="1" y="3906"/>
                    <a:pt x="24" y="4097"/>
                  </a:cubicBezTo>
                  <a:lnTo>
                    <a:pt x="24" y="9122"/>
                  </a:lnTo>
                  <a:cubicBezTo>
                    <a:pt x="1" y="9288"/>
                    <a:pt x="144" y="9431"/>
                    <a:pt x="334" y="9431"/>
                  </a:cubicBezTo>
                  <a:lnTo>
                    <a:pt x="4835" y="9431"/>
                  </a:lnTo>
                  <a:cubicBezTo>
                    <a:pt x="4430" y="8050"/>
                    <a:pt x="5145" y="6573"/>
                    <a:pt x="6502" y="6073"/>
                  </a:cubicBezTo>
                  <a:lnTo>
                    <a:pt x="6502" y="4097"/>
                  </a:lnTo>
                  <a:cubicBezTo>
                    <a:pt x="6502" y="3906"/>
                    <a:pt x="6359" y="3763"/>
                    <a:pt x="6192" y="3763"/>
                  </a:cubicBezTo>
                  <a:lnTo>
                    <a:pt x="5883" y="3763"/>
                  </a:lnTo>
                  <a:lnTo>
                    <a:pt x="5883" y="2620"/>
                  </a:lnTo>
                  <a:cubicBezTo>
                    <a:pt x="5883" y="1168"/>
                    <a:pt x="4692" y="1"/>
                    <a:pt x="32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8" name="Google Shape;9728;p104"/>
          <p:cNvGrpSpPr/>
          <p:nvPr/>
        </p:nvGrpSpPr>
        <p:grpSpPr>
          <a:xfrm>
            <a:off x="4035824" y="2886026"/>
            <a:ext cx="349642" cy="351795"/>
            <a:chOff x="3372100" y="3220950"/>
            <a:chExt cx="267925" cy="269575"/>
          </a:xfrm>
        </p:grpSpPr>
        <p:sp>
          <p:nvSpPr>
            <p:cNvPr id="9729" name="Google Shape;9729;p104"/>
            <p:cNvSpPr/>
            <p:nvPr/>
          </p:nvSpPr>
          <p:spPr>
            <a:xfrm>
              <a:off x="3529275" y="3329300"/>
              <a:ext cx="110750" cy="161225"/>
            </a:xfrm>
            <a:custGeom>
              <a:rect b="b" l="l" r="r" t="t"/>
              <a:pathLst>
                <a:path extrusionOk="0" h="6449" w="4430">
                  <a:moveTo>
                    <a:pt x="2310" y="1"/>
                  </a:moveTo>
                  <a:cubicBezTo>
                    <a:pt x="2191" y="191"/>
                    <a:pt x="2120" y="406"/>
                    <a:pt x="2120" y="644"/>
                  </a:cubicBezTo>
                  <a:lnTo>
                    <a:pt x="2120" y="2430"/>
                  </a:lnTo>
                  <a:lnTo>
                    <a:pt x="1191" y="2430"/>
                  </a:lnTo>
                  <a:cubicBezTo>
                    <a:pt x="1177" y="2429"/>
                    <a:pt x="1163" y="2429"/>
                    <a:pt x="1149" y="2429"/>
                  </a:cubicBezTo>
                  <a:cubicBezTo>
                    <a:pt x="525" y="2429"/>
                    <a:pt x="24" y="2944"/>
                    <a:pt x="24" y="3573"/>
                  </a:cubicBezTo>
                  <a:lnTo>
                    <a:pt x="24" y="5788"/>
                  </a:lnTo>
                  <a:cubicBezTo>
                    <a:pt x="0" y="6228"/>
                    <a:pt x="334" y="6449"/>
                    <a:pt x="664" y="6449"/>
                  </a:cubicBezTo>
                  <a:cubicBezTo>
                    <a:pt x="995" y="6449"/>
                    <a:pt x="1322" y="6228"/>
                    <a:pt x="1286" y="5788"/>
                  </a:cubicBezTo>
                  <a:lnTo>
                    <a:pt x="1286" y="3692"/>
                  </a:lnTo>
                  <a:lnTo>
                    <a:pt x="3287" y="3692"/>
                  </a:lnTo>
                  <a:cubicBezTo>
                    <a:pt x="3906" y="3692"/>
                    <a:pt x="4430" y="3168"/>
                    <a:pt x="4430" y="2549"/>
                  </a:cubicBezTo>
                  <a:lnTo>
                    <a:pt x="4430" y="668"/>
                  </a:lnTo>
                  <a:cubicBezTo>
                    <a:pt x="4430" y="430"/>
                    <a:pt x="4359" y="215"/>
                    <a:pt x="4239" y="25"/>
                  </a:cubicBezTo>
                  <a:cubicBezTo>
                    <a:pt x="3978" y="199"/>
                    <a:pt x="3677" y="313"/>
                    <a:pt x="3372" y="313"/>
                  </a:cubicBezTo>
                  <a:cubicBezTo>
                    <a:pt x="3344" y="313"/>
                    <a:pt x="3315" y="313"/>
                    <a:pt x="3287" y="310"/>
                  </a:cubicBezTo>
                  <a:cubicBezTo>
                    <a:pt x="2930" y="310"/>
                    <a:pt x="2596" y="215"/>
                    <a:pt x="2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104"/>
            <p:cNvSpPr/>
            <p:nvPr/>
          </p:nvSpPr>
          <p:spPr>
            <a:xfrm>
              <a:off x="3579875" y="3274150"/>
              <a:ext cx="54800" cy="47450"/>
            </a:xfrm>
            <a:custGeom>
              <a:rect b="b" l="l" r="r" t="t"/>
              <a:pathLst>
                <a:path extrusionOk="0" h="1898" w="2192">
                  <a:moveTo>
                    <a:pt x="1232" y="1"/>
                  </a:moveTo>
                  <a:cubicBezTo>
                    <a:pt x="1000" y="1"/>
                    <a:pt x="764" y="86"/>
                    <a:pt x="572" y="278"/>
                  </a:cubicBezTo>
                  <a:cubicBezTo>
                    <a:pt x="1" y="873"/>
                    <a:pt x="406" y="1897"/>
                    <a:pt x="1263" y="1897"/>
                  </a:cubicBezTo>
                  <a:cubicBezTo>
                    <a:pt x="1763" y="1897"/>
                    <a:pt x="2192" y="1469"/>
                    <a:pt x="2192" y="945"/>
                  </a:cubicBezTo>
                  <a:cubicBezTo>
                    <a:pt x="2192" y="380"/>
                    <a:pt x="1721" y="1"/>
                    <a:pt x="12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104"/>
            <p:cNvSpPr/>
            <p:nvPr/>
          </p:nvSpPr>
          <p:spPr>
            <a:xfrm>
              <a:off x="3444150" y="3357875"/>
              <a:ext cx="126025" cy="131600"/>
            </a:xfrm>
            <a:custGeom>
              <a:rect b="b" l="l" r="r" t="t"/>
              <a:pathLst>
                <a:path extrusionOk="0" h="5264" w="5041">
                  <a:moveTo>
                    <a:pt x="4595" y="0"/>
                  </a:moveTo>
                  <a:cubicBezTo>
                    <a:pt x="4588" y="0"/>
                    <a:pt x="4580" y="1"/>
                    <a:pt x="4572" y="1"/>
                  </a:cubicBezTo>
                  <a:lnTo>
                    <a:pt x="4572" y="25"/>
                  </a:lnTo>
                  <a:lnTo>
                    <a:pt x="381" y="25"/>
                  </a:lnTo>
                  <a:cubicBezTo>
                    <a:pt x="0" y="49"/>
                    <a:pt x="0" y="596"/>
                    <a:pt x="381" y="644"/>
                  </a:cubicBezTo>
                  <a:lnTo>
                    <a:pt x="2167" y="644"/>
                  </a:lnTo>
                  <a:lnTo>
                    <a:pt x="2167" y="4645"/>
                  </a:lnTo>
                  <a:lnTo>
                    <a:pt x="2072" y="4645"/>
                  </a:lnTo>
                  <a:cubicBezTo>
                    <a:pt x="1691" y="4669"/>
                    <a:pt x="1691" y="5216"/>
                    <a:pt x="2072" y="5264"/>
                  </a:cubicBezTo>
                  <a:lnTo>
                    <a:pt x="2905" y="5264"/>
                  </a:lnTo>
                  <a:cubicBezTo>
                    <a:pt x="3286" y="5216"/>
                    <a:pt x="3286" y="4669"/>
                    <a:pt x="2905" y="4645"/>
                  </a:cubicBezTo>
                  <a:lnTo>
                    <a:pt x="2786" y="4645"/>
                  </a:lnTo>
                  <a:lnTo>
                    <a:pt x="2786" y="644"/>
                  </a:lnTo>
                  <a:lnTo>
                    <a:pt x="4572" y="644"/>
                  </a:lnTo>
                  <a:cubicBezTo>
                    <a:pt x="4588" y="646"/>
                    <a:pt x="4603" y="646"/>
                    <a:pt x="4617" y="646"/>
                  </a:cubicBezTo>
                  <a:cubicBezTo>
                    <a:pt x="5041" y="646"/>
                    <a:pt x="5034" y="0"/>
                    <a:pt x="459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104"/>
            <p:cNvSpPr/>
            <p:nvPr/>
          </p:nvSpPr>
          <p:spPr>
            <a:xfrm>
              <a:off x="3576900" y="3437000"/>
              <a:ext cx="63125" cy="51900"/>
            </a:xfrm>
            <a:custGeom>
              <a:rect b="b" l="l" r="r" t="t"/>
              <a:pathLst>
                <a:path extrusionOk="0" h="2076" w="2525">
                  <a:moveTo>
                    <a:pt x="2252" y="1"/>
                  </a:moveTo>
                  <a:cubicBezTo>
                    <a:pt x="2240" y="1"/>
                    <a:pt x="2228" y="2"/>
                    <a:pt x="2215" y="3"/>
                  </a:cubicBezTo>
                  <a:lnTo>
                    <a:pt x="1" y="3"/>
                  </a:lnTo>
                  <a:lnTo>
                    <a:pt x="1" y="2075"/>
                  </a:lnTo>
                  <a:lnTo>
                    <a:pt x="2215" y="2075"/>
                  </a:lnTo>
                  <a:cubicBezTo>
                    <a:pt x="2382" y="2075"/>
                    <a:pt x="2525" y="1932"/>
                    <a:pt x="2525" y="1766"/>
                  </a:cubicBezTo>
                  <a:lnTo>
                    <a:pt x="2525" y="313"/>
                  </a:lnTo>
                  <a:cubicBezTo>
                    <a:pt x="2525" y="136"/>
                    <a:pt x="2402" y="1"/>
                    <a:pt x="225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104"/>
            <p:cNvSpPr/>
            <p:nvPr/>
          </p:nvSpPr>
          <p:spPr>
            <a:xfrm>
              <a:off x="3372100" y="3329300"/>
              <a:ext cx="109575" cy="160325"/>
            </a:xfrm>
            <a:custGeom>
              <a:rect b="b" l="l" r="r" t="t"/>
              <a:pathLst>
                <a:path extrusionOk="0" h="6413" w="4383">
                  <a:moveTo>
                    <a:pt x="2120" y="1"/>
                  </a:moveTo>
                  <a:cubicBezTo>
                    <a:pt x="1834" y="215"/>
                    <a:pt x="1501" y="310"/>
                    <a:pt x="1167" y="310"/>
                  </a:cubicBezTo>
                  <a:cubicBezTo>
                    <a:pt x="1137" y="313"/>
                    <a:pt x="1107" y="313"/>
                    <a:pt x="1077" y="313"/>
                  </a:cubicBezTo>
                  <a:cubicBezTo>
                    <a:pt x="754" y="313"/>
                    <a:pt x="452" y="199"/>
                    <a:pt x="191" y="25"/>
                  </a:cubicBezTo>
                  <a:cubicBezTo>
                    <a:pt x="72" y="215"/>
                    <a:pt x="0" y="430"/>
                    <a:pt x="0" y="668"/>
                  </a:cubicBezTo>
                  <a:lnTo>
                    <a:pt x="0" y="2549"/>
                  </a:lnTo>
                  <a:cubicBezTo>
                    <a:pt x="0" y="3168"/>
                    <a:pt x="524" y="3692"/>
                    <a:pt x="1167" y="3692"/>
                  </a:cubicBezTo>
                  <a:lnTo>
                    <a:pt x="3144" y="3692"/>
                  </a:lnTo>
                  <a:lnTo>
                    <a:pt x="3144" y="5788"/>
                  </a:lnTo>
                  <a:cubicBezTo>
                    <a:pt x="3144" y="6205"/>
                    <a:pt x="3454" y="6413"/>
                    <a:pt x="3763" y="6413"/>
                  </a:cubicBezTo>
                  <a:cubicBezTo>
                    <a:pt x="4073" y="6413"/>
                    <a:pt x="4382" y="6205"/>
                    <a:pt x="4382" y="5788"/>
                  </a:cubicBezTo>
                  <a:lnTo>
                    <a:pt x="4382" y="3573"/>
                  </a:lnTo>
                  <a:cubicBezTo>
                    <a:pt x="4382" y="2930"/>
                    <a:pt x="3882" y="2430"/>
                    <a:pt x="3239" y="2430"/>
                  </a:cubicBezTo>
                  <a:lnTo>
                    <a:pt x="2310" y="2430"/>
                  </a:lnTo>
                  <a:lnTo>
                    <a:pt x="2310" y="644"/>
                  </a:lnTo>
                  <a:cubicBezTo>
                    <a:pt x="2310" y="406"/>
                    <a:pt x="2239" y="191"/>
                    <a:pt x="21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104"/>
            <p:cNvSpPr/>
            <p:nvPr/>
          </p:nvSpPr>
          <p:spPr>
            <a:xfrm>
              <a:off x="3377450" y="3274150"/>
              <a:ext cx="54800" cy="47450"/>
            </a:xfrm>
            <a:custGeom>
              <a:rect b="b" l="l" r="r" t="t"/>
              <a:pathLst>
                <a:path extrusionOk="0" h="1898" w="2192">
                  <a:moveTo>
                    <a:pt x="942" y="1"/>
                  </a:moveTo>
                  <a:cubicBezTo>
                    <a:pt x="460" y="1"/>
                    <a:pt x="1" y="380"/>
                    <a:pt x="1" y="945"/>
                  </a:cubicBezTo>
                  <a:cubicBezTo>
                    <a:pt x="1" y="1469"/>
                    <a:pt x="406" y="1897"/>
                    <a:pt x="930" y="1897"/>
                  </a:cubicBezTo>
                  <a:cubicBezTo>
                    <a:pt x="1787" y="1897"/>
                    <a:pt x="2192" y="873"/>
                    <a:pt x="1596" y="278"/>
                  </a:cubicBezTo>
                  <a:cubicBezTo>
                    <a:pt x="1405" y="86"/>
                    <a:pt x="1171" y="1"/>
                    <a:pt x="94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104"/>
            <p:cNvSpPr/>
            <p:nvPr/>
          </p:nvSpPr>
          <p:spPr>
            <a:xfrm>
              <a:off x="3372100" y="3436475"/>
              <a:ext cx="62525" cy="52425"/>
            </a:xfrm>
            <a:custGeom>
              <a:rect b="b" l="l" r="r" t="t"/>
              <a:pathLst>
                <a:path extrusionOk="0" h="2097" w="2501">
                  <a:moveTo>
                    <a:pt x="310" y="0"/>
                  </a:moveTo>
                  <a:cubicBezTo>
                    <a:pt x="143" y="0"/>
                    <a:pt x="0" y="143"/>
                    <a:pt x="0" y="334"/>
                  </a:cubicBezTo>
                  <a:lnTo>
                    <a:pt x="0" y="1787"/>
                  </a:lnTo>
                  <a:cubicBezTo>
                    <a:pt x="0" y="1953"/>
                    <a:pt x="143" y="2096"/>
                    <a:pt x="310" y="2096"/>
                  </a:cubicBezTo>
                  <a:lnTo>
                    <a:pt x="2501" y="2096"/>
                  </a:lnTo>
                  <a:lnTo>
                    <a:pt x="250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104"/>
            <p:cNvSpPr/>
            <p:nvPr/>
          </p:nvSpPr>
          <p:spPr>
            <a:xfrm>
              <a:off x="3509625" y="3276925"/>
              <a:ext cx="6575" cy="16100"/>
            </a:xfrm>
            <a:custGeom>
              <a:rect b="b" l="l" r="r" t="t"/>
              <a:pathLst>
                <a:path extrusionOk="0" h="644" w="263">
                  <a:moveTo>
                    <a:pt x="1" y="0"/>
                  </a:moveTo>
                  <a:lnTo>
                    <a:pt x="1" y="643"/>
                  </a:lnTo>
                  <a:cubicBezTo>
                    <a:pt x="120" y="596"/>
                    <a:pt x="215" y="477"/>
                    <a:pt x="215" y="357"/>
                  </a:cubicBezTo>
                  <a:cubicBezTo>
                    <a:pt x="263" y="191"/>
                    <a:pt x="167" y="24"/>
                    <a:pt x="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104"/>
            <p:cNvSpPr/>
            <p:nvPr/>
          </p:nvSpPr>
          <p:spPr>
            <a:xfrm>
              <a:off x="3497725" y="3253700"/>
              <a:ext cx="4175" cy="11325"/>
            </a:xfrm>
            <a:custGeom>
              <a:rect b="b" l="l" r="r" t="t"/>
              <a:pathLst>
                <a:path extrusionOk="0" h="453" w="167">
                  <a:moveTo>
                    <a:pt x="167" y="0"/>
                  </a:moveTo>
                  <a:cubicBezTo>
                    <a:pt x="96" y="24"/>
                    <a:pt x="24" y="120"/>
                    <a:pt x="24" y="191"/>
                  </a:cubicBezTo>
                  <a:cubicBezTo>
                    <a:pt x="0" y="262"/>
                    <a:pt x="24" y="334"/>
                    <a:pt x="72" y="405"/>
                  </a:cubicBezTo>
                  <a:lnTo>
                    <a:pt x="167" y="453"/>
                  </a:lnTo>
                  <a:lnTo>
                    <a:pt x="16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104"/>
            <p:cNvSpPr/>
            <p:nvPr/>
          </p:nvSpPr>
          <p:spPr>
            <a:xfrm>
              <a:off x="3436400" y="3220950"/>
              <a:ext cx="121475" cy="104650"/>
            </a:xfrm>
            <a:custGeom>
              <a:rect b="b" l="l" r="r" t="t"/>
              <a:pathLst>
                <a:path extrusionOk="0" h="4186" w="4859">
                  <a:moveTo>
                    <a:pt x="2775" y="697"/>
                  </a:moveTo>
                  <a:cubicBezTo>
                    <a:pt x="2852" y="697"/>
                    <a:pt x="2930" y="751"/>
                    <a:pt x="2930" y="858"/>
                  </a:cubicBezTo>
                  <a:lnTo>
                    <a:pt x="2930" y="977"/>
                  </a:lnTo>
                  <a:cubicBezTo>
                    <a:pt x="3072" y="977"/>
                    <a:pt x="3192" y="1049"/>
                    <a:pt x="3287" y="1144"/>
                  </a:cubicBezTo>
                  <a:cubicBezTo>
                    <a:pt x="3358" y="1215"/>
                    <a:pt x="3334" y="1310"/>
                    <a:pt x="3287" y="1358"/>
                  </a:cubicBezTo>
                  <a:cubicBezTo>
                    <a:pt x="3251" y="1394"/>
                    <a:pt x="3209" y="1412"/>
                    <a:pt x="3168" y="1412"/>
                  </a:cubicBezTo>
                  <a:cubicBezTo>
                    <a:pt x="3126" y="1412"/>
                    <a:pt x="3084" y="1394"/>
                    <a:pt x="3049" y="1358"/>
                  </a:cubicBezTo>
                  <a:cubicBezTo>
                    <a:pt x="3025" y="1334"/>
                    <a:pt x="2977" y="1310"/>
                    <a:pt x="2930" y="1310"/>
                  </a:cubicBezTo>
                  <a:lnTo>
                    <a:pt x="2930" y="1930"/>
                  </a:lnTo>
                  <a:lnTo>
                    <a:pt x="3049" y="1977"/>
                  </a:lnTo>
                  <a:cubicBezTo>
                    <a:pt x="3334" y="2049"/>
                    <a:pt x="3501" y="2334"/>
                    <a:pt x="3454" y="2644"/>
                  </a:cubicBezTo>
                  <a:cubicBezTo>
                    <a:pt x="3406" y="2930"/>
                    <a:pt x="3215" y="3144"/>
                    <a:pt x="2930" y="3216"/>
                  </a:cubicBezTo>
                  <a:lnTo>
                    <a:pt x="2930" y="3358"/>
                  </a:lnTo>
                  <a:cubicBezTo>
                    <a:pt x="2930" y="3466"/>
                    <a:pt x="2852" y="3519"/>
                    <a:pt x="2775" y="3519"/>
                  </a:cubicBezTo>
                  <a:cubicBezTo>
                    <a:pt x="2697" y="3519"/>
                    <a:pt x="2620" y="3466"/>
                    <a:pt x="2620" y="3358"/>
                  </a:cubicBezTo>
                  <a:lnTo>
                    <a:pt x="2620" y="3216"/>
                  </a:lnTo>
                  <a:cubicBezTo>
                    <a:pt x="2453" y="3216"/>
                    <a:pt x="2310" y="3168"/>
                    <a:pt x="2168" y="3073"/>
                  </a:cubicBezTo>
                  <a:cubicBezTo>
                    <a:pt x="2096" y="3025"/>
                    <a:pt x="2072" y="2906"/>
                    <a:pt x="2120" y="2835"/>
                  </a:cubicBezTo>
                  <a:cubicBezTo>
                    <a:pt x="2146" y="2795"/>
                    <a:pt x="2187" y="2778"/>
                    <a:pt x="2230" y="2778"/>
                  </a:cubicBezTo>
                  <a:cubicBezTo>
                    <a:pt x="2265" y="2778"/>
                    <a:pt x="2302" y="2789"/>
                    <a:pt x="2334" y="2811"/>
                  </a:cubicBezTo>
                  <a:cubicBezTo>
                    <a:pt x="2429" y="2858"/>
                    <a:pt x="2525" y="2906"/>
                    <a:pt x="2620" y="2906"/>
                  </a:cubicBezTo>
                  <a:lnTo>
                    <a:pt x="2620" y="2120"/>
                  </a:lnTo>
                  <a:cubicBezTo>
                    <a:pt x="2525" y="2073"/>
                    <a:pt x="2429" y="2025"/>
                    <a:pt x="2334" y="1953"/>
                  </a:cubicBezTo>
                  <a:cubicBezTo>
                    <a:pt x="2191" y="1834"/>
                    <a:pt x="2120" y="1620"/>
                    <a:pt x="2168" y="1453"/>
                  </a:cubicBezTo>
                  <a:cubicBezTo>
                    <a:pt x="2215" y="1239"/>
                    <a:pt x="2358" y="1049"/>
                    <a:pt x="2572" y="977"/>
                  </a:cubicBezTo>
                  <a:lnTo>
                    <a:pt x="2620" y="977"/>
                  </a:lnTo>
                  <a:lnTo>
                    <a:pt x="2620" y="858"/>
                  </a:lnTo>
                  <a:cubicBezTo>
                    <a:pt x="2620" y="751"/>
                    <a:pt x="2697" y="697"/>
                    <a:pt x="2775" y="697"/>
                  </a:cubicBezTo>
                  <a:close/>
                  <a:moveTo>
                    <a:pt x="2787" y="1"/>
                  </a:moveTo>
                  <a:cubicBezTo>
                    <a:pt x="929" y="1"/>
                    <a:pt x="0" y="2239"/>
                    <a:pt x="1310" y="3573"/>
                  </a:cubicBezTo>
                  <a:cubicBezTo>
                    <a:pt x="1733" y="3996"/>
                    <a:pt x="2254" y="4186"/>
                    <a:pt x="2764" y="4186"/>
                  </a:cubicBezTo>
                  <a:cubicBezTo>
                    <a:pt x="3833" y="4186"/>
                    <a:pt x="4859" y="3354"/>
                    <a:pt x="4859" y="2096"/>
                  </a:cubicBezTo>
                  <a:cubicBezTo>
                    <a:pt x="4859" y="929"/>
                    <a:pt x="3930" y="1"/>
                    <a:pt x="278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9" name="Google Shape;9739;p104"/>
          <p:cNvGrpSpPr/>
          <p:nvPr/>
        </p:nvGrpSpPr>
        <p:grpSpPr>
          <a:xfrm>
            <a:off x="4791778" y="2886026"/>
            <a:ext cx="348892" cy="349675"/>
            <a:chOff x="3951375" y="3220950"/>
            <a:chExt cx="267350" cy="267950"/>
          </a:xfrm>
        </p:grpSpPr>
        <p:sp>
          <p:nvSpPr>
            <p:cNvPr id="9740" name="Google Shape;9740;p104"/>
            <p:cNvSpPr/>
            <p:nvPr/>
          </p:nvSpPr>
          <p:spPr>
            <a:xfrm>
              <a:off x="4131775" y="3363250"/>
              <a:ext cx="63150" cy="63125"/>
            </a:xfrm>
            <a:custGeom>
              <a:rect b="b" l="l" r="r" t="t"/>
              <a:pathLst>
                <a:path extrusionOk="0" h="2525" w="2526">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104"/>
            <p:cNvSpPr/>
            <p:nvPr/>
          </p:nvSpPr>
          <p:spPr>
            <a:xfrm>
              <a:off x="3974600" y="3363250"/>
              <a:ext cx="63150" cy="63125"/>
            </a:xfrm>
            <a:custGeom>
              <a:rect b="b" l="l" r="r" t="t"/>
              <a:pathLst>
                <a:path extrusionOk="0" h="2525" w="2526">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104"/>
            <p:cNvSpPr/>
            <p:nvPr/>
          </p:nvSpPr>
          <p:spPr>
            <a:xfrm>
              <a:off x="3951375" y="3421000"/>
              <a:ext cx="267350" cy="67900"/>
            </a:xfrm>
            <a:custGeom>
              <a:rect b="b" l="l" r="r" t="t"/>
              <a:pathLst>
                <a:path extrusionOk="0" h="2716" w="10694">
                  <a:moveTo>
                    <a:pt x="3764" y="0"/>
                  </a:moveTo>
                  <a:cubicBezTo>
                    <a:pt x="3404" y="553"/>
                    <a:pt x="2804" y="841"/>
                    <a:pt x="2201" y="841"/>
                  </a:cubicBezTo>
                  <a:cubicBezTo>
                    <a:pt x="1765" y="841"/>
                    <a:pt x="1327" y="691"/>
                    <a:pt x="977" y="381"/>
                  </a:cubicBezTo>
                  <a:cubicBezTo>
                    <a:pt x="358" y="786"/>
                    <a:pt x="1" y="1477"/>
                    <a:pt x="25" y="2191"/>
                  </a:cubicBezTo>
                  <a:lnTo>
                    <a:pt x="25" y="2406"/>
                  </a:lnTo>
                  <a:cubicBezTo>
                    <a:pt x="1" y="2572"/>
                    <a:pt x="144" y="2715"/>
                    <a:pt x="334" y="2715"/>
                  </a:cubicBezTo>
                  <a:lnTo>
                    <a:pt x="4097" y="2715"/>
                  </a:lnTo>
                  <a:cubicBezTo>
                    <a:pt x="4264" y="2715"/>
                    <a:pt x="4407" y="2572"/>
                    <a:pt x="4407" y="2406"/>
                  </a:cubicBezTo>
                  <a:lnTo>
                    <a:pt x="4407" y="2191"/>
                  </a:lnTo>
                  <a:cubicBezTo>
                    <a:pt x="4407" y="1882"/>
                    <a:pt x="4335" y="1548"/>
                    <a:pt x="4192" y="1262"/>
                  </a:cubicBezTo>
                  <a:lnTo>
                    <a:pt x="6502" y="1262"/>
                  </a:lnTo>
                  <a:cubicBezTo>
                    <a:pt x="6359" y="1548"/>
                    <a:pt x="6288" y="1882"/>
                    <a:pt x="6288" y="2191"/>
                  </a:cubicBezTo>
                  <a:lnTo>
                    <a:pt x="6288" y="2406"/>
                  </a:lnTo>
                  <a:cubicBezTo>
                    <a:pt x="6288" y="2572"/>
                    <a:pt x="6431" y="2715"/>
                    <a:pt x="6598" y="2715"/>
                  </a:cubicBezTo>
                  <a:lnTo>
                    <a:pt x="10360" y="2715"/>
                  </a:lnTo>
                  <a:cubicBezTo>
                    <a:pt x="10551" y="2715"/>
                    <a:pt x="10694" y="2572"/>
                    <a:pt x="10694" y="2406"/>
                  </a:cubicBezTo>
                  <a:lnTo>
                    <a:pt x="10694" y="2191"/>
                  </a:lnTo>
                  <a:cubicBezTo>
                    <a:pt x="10694" y="1477"/>
                    <a:pt x="10313" y="786"/>
                    <a:pt x="9717" y="381"/>
                  </a:cubicBezTo>
                  <a:cubicBezTo>
                    <a:pt x="9358" y="691"/>
                    <a:pt x="8918" y="841"/>
                    <a:pt x="8482" y="841"/>
                  </a:cubicBezTo>
                  <a:cubicBezTo>
                    <a:pt x="7878" y="841"/>
                    <a:pt x="7280" y="553"/>
                    <a:pt x="690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104"/>
            <p:cNvSpPr/>
            <p:nvPr/>
          </p:nvSpPr>
          <p:spPr>
            <a:xfrm>
              <a:off x="3972225" y="3220950"/>
              <a:ext cx="225075" cy="131000"/>
            </a:xfrm>
            <a:custGeom>
              <a:rect b="b" l="l" r="r" t="t"/>
              <a:pathLst>
                <a:path extrusionOk="0" h="5240" w="9003">
                  <a:moveTo>
                    <a:pt x="3647" y="1261"/>
                  </a:moveTo>
                  <a:cubicBezTo>
                    <a:pt x="3661" y="1261"/>
                    <a:pt x="3676" y="1261"/>
                    <a:pt x="3692" y="1263"/>
                  </a:cubicBezTo>
                  <a:cubicBezTo>
                    <a:pt x="4049" y="1310"/>
                    <a:pt x="4049" y="1858"/>
                    <a:pt x="3692" y="1882"/>
                  </a:cubicBezTo>
                  <a:cubicBezTo>
                    <a:pt x="3676" y="1884"/>
                    <a:pt x="3661" y="1884"/>
                    <a:pt x="3647" y="1884"/>
                  </a:cubicBezTo>
                  <a:cubicBezTo>
                    <a:pt x="3230" y="1884"/>
                    <a:pt x="3230" y="1261"/>
                    <a:pt x="3647" y="1261"/>
                  </a:cubicBezTo>
                  <a:close/>
                  <a:moveTo>
                    <a:pt x="5335" y="1263"/>
                  </a:moveTo>
                  <a:cubicBezTo>
                    <a:pt x="5621" y="1263"/>
                    <a:pt x="5764" y="1596"/>
                    <a:pt x="5573" y="1811"/>
                  </a:cubicBezTo>
                  <a:cubicBezTo>
                    <a:pt x="5506" y="1870"/>
                    <a:pt x="5427" y="1897"/>
                    <a:pt x="5350" y="1897"/>
                  </a:cubicBezTo>
                  <a:cubicBezTo>
                    <a:pt x="5182" y="1897"/>
                    <a:pt x="5025" y="1768"/>
                    <a:pt x="5025" y="1572"/>
                  </a:cubicBezTo>
                  <a:cubicBezTo>
                    <a:pt x="5025" y="1406"/>
                    <a:pt x="5168" y="1263"/>
                    <a:pt x="5335" y="1263"/>
                  </a:cubicBezTo>
                  <a:close/>
                  <a:moveTo>
                    <a:pt x="5364" y="2302"/>
                  </a:moveTo>
                  <a:cubicBezTo>
                    <a:pt x="5602" y="2302"/>
                    <a:pt x="5809" y="2617"/>
                    <a:pt x="5573" y="2835"/>
                  </a:cubicBezTo>
                  <a:cubicBezTo>
                    <a:pt x="5287" y="3132"/>
                    <a:pt x="4906" y="3281"/>
                    <a:pt x="4522" y="3281"/>
                  </a:cubicBezTo>
                  <a:cubicBezTo>
                    <a:pt x="4138" y="3281"/>
                    <a:pt x="3751" y="3132"/>
                    <a:pt x="3454" y="2835"/>
                  </a:cubicBezTo>
                  <a:cubicBezTo>
                    <a:pt x="3236" y="2617"/>
                    <a:pt x="3433" y="2302"/>
                    <a:pt x="3676" y="2302"/>
                  </a:cubicBezTo>
                  <a:cubicBezTo>
                    <a:pt x="3752" y="2302"/>
                    <a:pt x="3833" y="2332"/>
                    <a:pt x="3906" y="2406"/>
                  </a:cubicBezTo>
                  <a:cubicBezTo>
                    <a:pt x="4073" y="2573"/>
                    <a:pt x="4293" y="2656"/>
                    <a:pt x="4516" y="2656"/>
                  </a:cubicBezTo>
                  <a:cubicBezTo>
                    <a:pt x="4740" y="2656"/>
                    <a:pt x="4966" y="2573"/>
                    <a:pt x="5144" y="2406"/>
                  </a:cubicBezTo>
                  <a:cubicBezTo>
                    <a:pt x="5212" y="2332"/>
                    <a:pt x="5290" y="2302"/>
                    <a:pt x="5364" y="2302"/>
                  </a:cubicBezTo>
                  <a:close/>
                  <a:moveTo>
                    <a:pt x="929" y="1"/>
                  </a:moveTo>
                  <a:cubicBezTo>
                    <a:pt x="405" y="1"/>
                    <a:pt x="0" y="429"/>
                    <a:pt x="0" y="953"/>
                  </a:cubicBezTo>
                  <a:lnTo>
                    <a:pt x="0" y="3454"/>
                  </a:lnTo>
                  <a:cubicBezTo>
                    <a:pt x="0" y="3978"/>
                    <a:pt x="429" y="4406"/>
                    <a:pt x="953" y="4406"/>
                  </a:cubicBezTo>
                  <a:lnTo>
                    <a:pt x="1048" y="4406"/>
                  </a:lnTo>
                  <a:lnTo>
                    <a:pt x="1048" y="4930"/>
                  </a:lnTo>
                  <a:cubicBezTo>
                    <a:pt x="1048" y="5115"/>
                    <a:pt x="1202" y="5240"/>
                    <a:pt x="1367" y="5240"/>
                  </a:cubicBezTo>
                  <a:cubicBezTo>
                    <a:pt x="1437" y="5240"/>
                    <a:pt x="1509" y="5218"/>
                    <a:pt x="1572" y="5168"/>
                  </a:cubicBezTo>
                  <a:lnTo>
                    <a:pt x="2525" y="4406"/>
                  </a:lnTo>
                  <a:lnTo>
                    <a:pt x="6478" y="4406"/>
                  </a:lnTo>
                  <a:lnTo>
                    <a:pt x="7454" y="5168"/>
                  </a:lnTo>
                  <a:cubicBezTo>
                    <a:pt x="7502" y="5216"/>
                    <a:pt x="7573" y="5240"/>
                    <a:pt x="7645" y="5240"/>
                  </a:cubicBezTo>
                  <a:cubicBezTo>
                    <a:pt x="7812" y="5240"/>
                    <a:pt x="7931" y="5097"/>
                    <a:pt x="7954" y="4930"/>
                  </a:cubicBezTo>
                  <a:lnTo>
                    <a:pt x="7954" y="4406"/>
                  </a:lnTo>
                  <a:lnTo>
                    <a:pt x="8050" y="4406"/>
                  </a:lnTo>
                  <a:cubicBezTo>
                    <a:pt x="8574" y="4406"/>
                    <a:pt x="8979" y="3978"/>
                    <a:pt x="9002" y="3454"/>
                  </a:cubicBezTo>
                  <a:lnTo>
                    <a:pt x="9002" y="953"/>
                  </a:lnTo>
                  <a:cubicBezTo>
                    <a:pt x="8979" y="429"/>
                    <a:pt x="8574" y="1"/>
                    <a:pt x="805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4" name="Google Shape;9744;p104"/>
          <p:cNvGrpSpPr/>
          <p:nvPr/>
        </p:nvGrpSpPr>
        <p:grpSpPr>
          <a:xfrm>
            <a:off x="5546199" y="2886026"/>
            <a:ext cx="356656" cy="349675"/>
            <a:chOff x="4529475" y="3220950"/>
            <a:chExt cx="273300" cy="267950"/>
          </a:xfrm>
        </p:grpSpPr>
        <p:sp>
          <p:nvSpPr>
            <p:cNvPr id="9745" name="Google Shape;9745;p104"/>
            <p:cNvSpPr/>
            <p:nvPr/>
          </p:nvSpPr>
          <p:spPr>
            <a:xfrm>
              <a:off x="4693200" y="3220950"/>
              <a:ext cx="73250" cy="120300"/>
            </a:xfrm>
            <a:custGeom>
              <a:rect b="b" l="l" r="r" t="t"/>
              <a:pathLst>
                <a:path extrusionOk="0" h="4812" w="2930">
                  <a:moveTo>
                    <a:pt x="2608" y="1"/>
                  </a:moveTo>
                  <a:cubicBezTo>
                    <a:pt x="2530" y="1"/>
                    <a:pt x="2446" y="32"/>
                    <a:pt x="2382" y="96"/>
                  </a:cubicBezTo>
                  <a:lnTo>
                    <a:pt x="2311" y="167"/>
                  </a:lnTo>
                  <a:cubicBezTo>
                    <a:pt x="1692" y="787"/>
                    <a:pt x="858" y="1168"/>
                    <a:pt x="1" y="1239"/>
                  </a:cubicBezTo>
                  <a:lnTo>
                    <a:pt x="1" y="3573"/>
                  </a:lnTo>
                  <a:cubicBezTo>
                    <a:pt x="858" y="3644"/>
                    <a:pt x="1692" y="4025"/>
                    <a:pt x="2311" y="4668"/>
                  </a:cubicBezTo>
                  <a:lnTo>
                    <a:pt x="2382" y="4740"/>
                  </a:lnTo>
                  <a:cubicBezTo>
                    <a:pt x="2454" y="4787"/>
                    <a:pt x="2525" y="4811"/>
                    <a:pt x="2597" y="4811"/>
                  </a:cubicBezTo>
                  <a:cubicBezTo>
                    <a:pt x="2644" y="4811"/>
                    <a:pt x="2692" y="4811"/>
                    <a:pt x="2716" y="4787"/>
                  </a:cubicBezTo>
                  <a:cubicBezTo>
                    <a:pt x="2859" y="4740"/>
                    <a:pt x="2930" y="4621"/>
                    <a:pt x="2930" y="4502"/>
                  </a:cubicBezTo>
                  <a:lnTo>
                    <a:pt x="2930" y="310"/>
                  </a:lnTo>
                  <a:cubicBezTo>
                    <a:pt x="2930" y="191"/>
                    <a:pt x="2859" y="72"/>
                    <a:pt x="2716" y="24"/>
                  </a:cubicBezTo>
                  <a:cubicBezTo>
                    <a:pt x="2684" y="9"/>
                    <a:pt x="2647" y="1"/>
                    <a:pt x="260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104"/>
            <p:cNvSpPr/>
            <p:nvPr/>
          </p:nvSpPr>
          <p:spPr>
            <a:xfrm>
              <a:off x="4555675" y="3326925"/>
              <a:ext cx="68500" cy="67900"/>
            </a:xfrm>
            <a:custGeom>
              <a:rect b="b" l="l" r="r" t="t"/>
              <a:pathLst>
                <a:path extrusionOk="0" h="2716" w="2740">
                  <a:moveTo>
                    <a:pt x="1358" y="1"/>
                  </a:moveTo>
                  <a:cubicBezTo>
                    <a:pt x="620" y="1"/>
                    <a:pt x="1" y="596"/>
                    <a:pt x="1" y="1358"/>
                  </a:cubicBezTo>
                  <a:cubicBezTo>
                    <a:pt x="1" y="2096"/>
                    <a:pt x="620" y="2715"/>
                    <a:pt x="1358" y="2715"/>
                  </a:cubicBezTo>
                  <a:cubicBezTo>
                    <a:pt x="2120" y="2715"/>
                    <a:pt x="2739" y="2096"/>
                    <a:pt x="2739" y="1358"/>
                  </a:cubicBezTo>
                  <a:cubicBezTo>
                    <a:pt x="2739" y="596"/>
                    <a:pt x="2120" y="1"/>
                    <a:pt x="13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104"/>
            <p:cNvSpPr/>
            <p:nvPr/>
          </p:nvSpPr>
          <p:spPr>
            <a:xfrm>
              <a:off x="4781925" y="3256675"/>
              <a:ext cx="20850" cy="49450"/>
            </a:xfrm>
            <a:custGeom>
              <a:rect b="b" l="l" r="r" t="t"/>
              <a:pathLst>
                <a:path extrusionOk="0" h="1978" w="834">
                  <a:moveTo>
                    <a:pt x="0" y="1"/>
                  </a:moveTo>
                  <a:lnTo>
                    <a:pt x="0" y="1977"/>
                  </a:lnTo>
                  <a:cubicBezTo>
                    <a:pt x="834" y="1572"/>
                    <a:pt x="834" y="382"/>
                    <a:pt x="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104"/>
            <p:cNvSpPr/>
            <p:nvPr/>
          </p:nvSpPr>
          <p:spPr>
            <a:xfrm>
              <a:off x="4529475" y="3252500"/>
              <a:ext cx="155425" cy="236400"/>
            </a:xfrm>
            <a:custGeom>
              <a:rect b="b" l="l" r="r" t="t"/>
              <a:pathLst>
                <a:path extrusionOk="0" h="9456" w="6217">
                  <a:moveTo>
                    <a:pt x="5359" y="1"/>
                  </a:moveTo>
                  <a:cubicBezTo>
                    <a:pt x="3883" y="25"/>
                    <a:pt x="3811" y="2192"/>
                    <a:pt x="5288" y="2311"/>
                  </a:cubicBezTo>
                  <a:lnTo>
                    <a:pt x="5288" y="3049"/>
                  </a:lnTo>
                  <a:cubicBezTo>
                    <a:pt x="5097" y="3168"/>
                    <a:pt x="4978" y="3382"/>
                    <a:pt x="4978" y="3597"/>
                  </a:cubicBezTo>
                  <a:lnTo>
                    <a:pt x="4978" y="5478"/>
                  </a:lnTo>
                  <a:lnTo>
                    <a:pt x="4049" y="5478"/>
                  </a:lnTo>
                  <a:cubicBezTo>
                    <a:pt x="3648" y="6031"/>
                    <a:pt x="3031" y="6319"/>
                    <a:pt x="2411" y="6319"/>
                  </a:cubicBezTo>
                  <a:cubicBezTo>
                    <a:pt x="1963" y="6319"/>
                    <a:pt x="1514" y="6169"/>
                    <a:pt x="1144" y="5859"/>
                  </a:cubicBezTo>
                  <a:cubicBezTo>
                    <a:pt x="429" y="6288"/>
                    <a:pt x="1" y="7074"/>
                    <a:pt x="1" y="7883"/>
                  </a:cubicBezTo>
                  <a:lnTo>
                    <a:pt x="1" y="9146"/>
                  </a:lnTo>
                  <a:cubicBezTo>
                    <a:pt x="1" y="9312"/>
                    <a:pt x="144" y="9455"/>
                    <a:pt x="334" y="9455"/>
                  </a:cubicBezTo>
                  <a:lnTo>
                    <a:pt x="4502" y="9455"/>
                  </a:lnTo>
                  <a:cubicBezTo>
                    <a:pt x="4692" y="9455"/>
                    <a:pt x="4835" y="9312"/>
                    <a:pt x="4811" y="9146"/>
                  </a:cubicBezTo>
                  <a:lnTo>
                    <a:pt x="4811" y="7883"/>
                  </a:lnTo>
                  <a:cubicBezTo>
                    <a:pt x="4811" y="7479"/>
                    <a:pt x="4716" y="7098"/>
                    <a:pt x="4526" y="6740"/>
                  </a:cubicBezTo>
                  <a:lnTo>
                    <a:pt x="5288" y="6740"/>
                  </a:lnTo>
                  <a:cubicBezTo>
                    <a:pt x="5812" y="6740"/>
                    <a:pt x="6216" y="6312"/>
                    <a:pt x="6216" y="5788"/>
                  </a:cubicBezTo>
                  <a:lnTo>
                    <a:pt x="6216" y="3597"/>
                  </a:lnTo>
                  <a:cubicBezTo>
                    <a:pt x="6216" y="3382"/>
                    <a:pt x="6097" y="3168"/>
                    <a:pt x="5907" y="3049"/>
                  </a:cubicBezTo>
                  <a:lnTo>
                    <a:pt x="590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9" name="Google Shape;9749;p104"/>
          <p:cNvGrpSpPr/>
          <p:nvPr/>
        </p:nvGrpSpPr>
        <p:grpSpPr>
          <a:xfrm>
            <a:off x="6302185" y="2886026"/>
            <a:ext cx="348109" cy="349675"/>
            <a:chOff x="5108775" y="3220950"/>
            <a:chExt cx="266750" cy="267950"/>
          </a:xfrm>
        </p:grpSpPr>
        <p:sp>
          <p:nvSpPr>
            <p:cNvPr id="9750" name="Google Shape;9750;p104"/>
            <p:cNvSpPr/>
            <p:nvPr/>
          </p:nvSpPr>
          <p:spPr>
            <a:xfrm>
              <a:off x="5200450" y="3347600"/>
              <a:ext cx="73250" cy="62700"/>
            </a:xfrm>
            <a:custGeom>
              <a:rect b="b" l="l" r="r" t="t"/>
              <a:pathLst>
                <a:path extrusionOk="0" h="2508" w="2930">
                  <a:moveTo>
                    <a:pt x="1653" y="0"/>
                  </a:moveTo>
                  <a:cubicBezTo>
                    <a:pt x="1348" y="0"/>
                    <a:pt x="1038" y="113"/>
                    <a:pt x="787" y="364"/>
                  </a:cubicBezTo>
                  <a:cubicBezTo>
                    <a:pt x="1" y="1174"/>
                    <a:pt x="572" y="2508"/>
                    <a:pt x="1692" y="2508"/>
                  </a:cubicBezTo>
                  <a:cubicBezTo>
                    <a:pt x="2382" y="2508"/>
                    <a:pt x="2930" y="1960"/>
                    <a:pt x="2930" y="1269"/>
                  </a:cubicBezTo>
                  <a:cubicBezTo>
                    <a:pt x="2930" y="508"/>
                    <a:pt x="2302" y="0"/>
                    <a:pt x="16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104"/>
            <p:cNvSpPr/>
            <p:nvPr/>
          </p:nvSpPr>
          <p:spPr>
            <a:xfrm>
              <a:off x="5182000" y="3417425"/>
              <a:ext cx="120275" cy="71475"/>
            </a:xfrm>
            <a:custGeom>
              <a:rect b="b" l="l" r="r" t="t"/>
              <a:pathLst>
                <a:path extrusionOk="0" h="2859" w="4811">
                  <a:moveTo>
                    <a:pt x="1310" y="0"/>
                  </a:moveTo>
                  <a:cubicBezTo>
                    <a:pt x="524" y="405"/>
                    <a:pt x="24" y="1239"/>
                    <a:pt x="24" y="2144"/>
                  </a:cubicBezTo>
                  <a:lnTo>
                    <a:pt x="24" y="2549"/>
                  </a:lnTo>
                  <a:cubicBezTo>
                    <a:pt x="0" y="2715"/>
                    <a:pt x="143" y="2858"/>
                    <a:pt x="310" y="2858"/>
                  </a:cubicBezTo>
                  <a:lnTo>
                    <a:pt x="4501" y="2858"/>
                  </a:lnTo>
                  <a:cubicBezTo>
                    <a:pt x="4668" y="2858"/>
                    <a:pt x="4787" y="2715"/>
                    <a:pt x="4787" y="2549"/>
                  </a:cubicBezTo>
                  <a:lnTo>
                    <a:pt x="4787" y="2144"/>
                  </a:lnTo>
                  <a:cubicBezTo>
                    <a:pt x="4811" y="1239"/>
                    <a:pt x="4311" y="405"/>
                    <a:pt x="3525" y="0"/>
                  </a:cubicBezTo>
                  <a:cubicBezTo>
                    <a:pt x="3192" y="239"/>
                    <a:pt x="2805" y="358"/>
                    <a:pt x="2418" y="358"/>
                  </a:cubicBezTo>
                  <a:cubicBezTo>
                    <a:pt x="2031" y="358"/>
                    <a:pt x="1644" y="239"/>
                    <a:pt x="1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104"/>
            <p:cNvSpPr/>
            <p:nvPr/>
          </p:nvSpPr>
          <p:spPr>
            <a:xfrm>
              <a:off x="5121875" y="3220950"/>
              <a:ext cx="52400" cy="52425"/>
            </a:xfrm>
            <a:custGeom>
              <a:rect b="b" l="l" r="r" t="t"/>
              <a:pathLst>
                <a:path extrusionOk="0" h="2097" w="2096">
                  <a:moveTo>
                    <a:pt x="1048" y="1"/>
                  </a:moveTo>
                  <a:cubicBezTo>
                    <a:pt x="477" y="1"/>
                    <a:pt x="0" y="477"/>
                    <a:pt x="0" y="1049"/>
                  </a:cubicBezTo>
                  <a:cubicBezTo>
                    <a:pt x="0" y="1620"/>
                    <a:pt x="477" y="2096"/>
                    <a:pt x="1048" y="2096"/>
                  </a:cubicBezTo>
                  <a:cubicBezTo>
                    <a:pt x="1643" y="2096"/>
                    <a:pt x="2096" y="1620"/>
                    <a:pt x="2096" y="1049"/>
                  </a:cubicBezTo>
                  <a:cubicBezTo>
                    <a:pt x="2096" y="477"/>
                    <a:pt x="1643"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104"/>
            <p:cNvSpPr/>
            <p:nvPr/>
          </p:nvSpPr>
          <p:spPr>
            <a:xfrm>
              <a:off x="5108775" y="3279300"/>
              <a:ext cx="78600" cy="51825"/>
            </a:xfrm>
            <a:custGeom>
              <a:rect b="b" l="l" r="r" t="t"/>
              <a:pathLst>
                <a:path extrusionOk="0" h="2073" w="3144">
                  <a:moveTo>
                    <a:pt x="500" y="0"/>
                  </a:moveTo>
                  <a:cubicBezTo>
                    <a:pt x="191" y="286"/>
                    <a:pt x="0" y="691"/>
                    <a:pt x="0" y="1120"/>
                  </a:cubicBezTo>
                  <a:lnTo>
                    <a:pt x="0" y="1763"/>
                  </a:lnTo>
                  <a:cubicBezTo>
                    <a:pt x="0" y="1929"/>
                    <a:pt x="143" y="2072"/>
                    <a:pt x="334" y="2072"/>
                  </a:cubicBezTo>
                  <a:lnTo>
                    <a:pt x="2834" y="2072"/>
                  </a:lnTo>
                  <a:cubicBezTo>
                    <a:pt x="3001" y="2072"/>
                    <a:pt x="3144" y="1929"/>
                    <a:pt x="3144" y="1763"/>
                  </a:cubicBezTo>
                  <a:lnTo>
                    <a:pt x="3144" y="1120"/>
                  </a:lnTo>
                  <a:cubicBezTo>
                    <a:pt x="3144" y="691"/>
                    <a:pt x="2953" y="286"/>
                    <a:pt x="2644" y="0"/>
                  </a:cubicBezTo>
                  <a:cubicBezTo>
                    <a:pt x="2358" y="239"/>
                    <a:pt x="1977" y="382"/>
                    <a:pt x="1572" y="405"/>
                  </a:cubicBezTo>
                  <a:cubicBezTo>
                    <a:pt x="1191" y="405"/>
                    <a:pt x="786" y="262"/>
                    <a:pt x="50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104"/>
            <p:cNvSpPr/>
            <p:nvPr/>
          </p:nvSpPr>
          <p:spPr>
            <a:xfrm>
              <a:off x="5310600" y="3220950"/>
              <a:ext cx="52425" cy="52425"/>
            </a:xfrm>
            <a:custGeom>
              <a:rect b="b" l="l" r="r" t="t"/>
              <a:pathLst>
                <a:path extrusionOk="0" h="2097" w="2097">
                  <a:moveTo>
                    <a:pt x="1048" y="1"/>
                  </a:moveTo>
                  <a:cubicBezTo>
                    <a:pt x="453" y="1"/>
                    <a:pt x="0" y="477"/>
                    <a:pt x="0" y="1049"/>
                  </a:cubicBezTo>
                  <a:cubicBezTo>
                    <a:pt x="0" y="1620"/>
                    <a:pt x="453" y="2096"/>
                    <a:pt x="1048" y="2096"/>
                  </a:cubicBezTo>
                  <a:cubicBezTo>
                    <a:pt x="1620" y="2096"/>
                    <a:pt x="2096" y="1620"/>
                    <a:pt x="2096" y="1049"/>
                  </a:cubicBezTo>
                  <a:cubicBezTo>
                    <a:pt x="2096" y="477"/>
                    <a:pt x="1620"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104"/>
            <p:cNvSpPr/>
            <p:nvPr/>
          </p:nvSpPr>
          <p:spPr>
            <a:xfrm>
              <a:off x="5297500" y="3279300"/>
              <a:ext cx="78025" cy="51825"/>
            </a:xfrm>
            <a:custGeom>
              <a:rect b="b" l="l" r="r" t="t"/>
              <a:pathLst>
                <a:path extrusionOk="0" h="2073" w="3121">
                  <a:moveTo>
                    <a:pt x="477" y="0"/>
                  </a:moveTo>
                  <a:cubicBezTo>
                    <a:pt x="167" y="286"/>
                    <a:pt x="0" y="691"/>
                    <a:pt x="0" y="1120"/>
                  </a:cubicBezTo>
                  <a:lnTo>
                    <a:pt x="0" y="1763"/>
                  </a:lnTo>
                  <a:cubicBezTo>
                    <a:pt x="0" y="1929"/>
                    <a:pt x="120" y="2072"/>
                    <a:pt x="286" y="2072"/>
                  </a:cubicBezTo>
                  <a:lnTo>
                    <a:pt x="2811" y="2072"/>
                  </a:lnTo>
                  <a:cubicBezTo>
                    <a:pt x="2977" y="2072"/>
                    <a:pt x="3120" y="1929"/>
                    <a:pt x="3096" y="1763"/>
                  </a:cubicBezTo>
                  <a:lnTo>
                    <a:pt x="3096" y="1120"/>
                  </a:lnTo>
                  <a:cubicBezTo>
                    <a:pt x="3120" y="691"/>
                    <a:pt x="2953" y="286"/>
                    <a:pt x="2644" y="0"/>
                  </a:cubicBezTo>
                  <a:cubicBezTo>
                    <a:pt x="2334" y="262"/>
                    <a:pt x="1947" y="393"/>
                    <a:pt x="1560" y="393"/>
                  </a:cubicBezTo>
                  <a:cubicBezTo>
                    <a:pt x="1173" y="393"/>
                    <a:pt x="786" y="262"/>
                    <a:pt x="47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104"/>
            <p:cNvSpPr/>
            <p:nvPr/>
          </p:nvSpPr>
          <p:spPr>
            <a:xfrm>
              <a:off x="5216525" y="3220950"/>
              <a:ext cx="52425" cy="52425"/>
            </a:xfrm>
            <a:custGeom>
              <a:rect b="b" l="l" r="r" t="t"/>
              <a:pathLst>
                <a:path extrusionOk="0" h="2097" w="2097">
                  <a:moveTo>
                    <a:pt x="1049" y="1"/>
                  </a:moveTo>
                  <a:cubicBezTo>
                    <a:pt x="453" y="1"/>
                    <a:pt x="1" y="477"/>
                    <a:pt x="1" y="1049"/>
                  </a:cubicBezTo>
                  <a:cubicBezTo>
                    <a:pt x="1" y="1620"/>
                    <a:pt x="453" y="2096"/>
                    <a:pt x="1049" y="2096"/>
                  </a:cubicBezTo>
                  <a:cubicBezTo>
                    <a:pt x="1620" y="2096"/>
                    <a:pt x="2096" y="1620"/>
                    <a:pt x="2096" y="1049"/>
                  </a:cubicBezTo>
                  <a:cubicBezTo>
                    <a:pt x="2096" y="477"/>
                    <a:pt x="1620" y="1"/>
                    <a:pt x="104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104"/>
            <p:cNvSpPr/>
            <p:nvPr/>
          </p:nvSpPr>
          <p:spPr>
            <a:xfrm>
              <a:off x="5203425" y="3279300"/>
              <a:ext cx="78625" cy="51825"/>
            </a:xfrm>
            <a:custGeom>
              <a:rect b="b" l="l" r="r" t="t"/>
              <a:pathLst>
                <a:path extrusionOk="0" h="2073" w="3145">
                  <a:moveTo>
                    <a:pt x="477" y="0"/>
                  </a:moveTo>
                  <a:cubicBezTo>
                    <a:pt x="168" y="286"/>
                    <a:pt x="1" y="691"/>
                    <a:pt x="1" y="1120"/>
                  </a:cubicBezTo>
                  <a:lnTo>
                    <a:pt x="1" y="1763"/>
                  </a:lnTo>
                  <a:cubicBezTo>
                    <a:pt x="1" y="1929"/>
                    <a:pt x="144" y="2072"/>
                    <a:pt x="310" y="2072"/>
                  </a:cubicBezTo>
                  <a:lnTo>
                    <a:pt x="2811" y="2072"/>
                  </a:lnTo>
                  <a:cubicBezTo>
                    <a:pt x="3001" y="2072"/>
                    <a:pt x="3144" y="1929"/>
                    <a:pt x="3121" y="1763"/>
                  </a:cubicBezTo>
                  <a:lnTo>
                    <a:pt x="3121" y="1120"/>
                  </a:lnTo>
                  <a:cubicBezTo>
                    <a:pt x="3121" y="691"/>
                    <a:pt x="2954" y="286"/>
                    <a:pt x="2644" y="0"/>
                  </a:cubicBezTo>
                  <a:cubicBezTo>
                    <a:pt x="2335" y="262"/>
                    <a:pt x="1954" y="405"/>
                    <a:pt x="1573" y="405"/>
                  </a:cubicBezTo>
                  <a:cubicBezTo>
                    <a:pt x="1168" y="405"/>
                    <a:pt x="787" y="262"/>
                    <a:pt x="47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8" name="Google Shape;9758;p104"/>
          <p:cNvGrpSpPr/>
          <p:nvPr/>
        </p:nvGrpSpPr>
        <p:grpSpPr>
          <a:xfrm>
            <a:off x="7058139" y="2886026"/>
            <a:ext cx="348109" cy="349675"/>
            <a:chOff x="5688050" y="3220950"/>
            <a:chExt cx="266750" cy="267950"/>
          </a:xfrm>
        </p:grpSpPr>
        <p:sp>
          <p:nvSpPr>
            <p:cNvPr id="9759" name="Google Shape;9759;p104"/>
            <p:cNvSpPr/>
            <p:nvPr/>
          </p:nvSpPr>
          <p:spPr>
            <a:xfrm>
              <a:off x="5688050" y="3338825"/>
              <a:ext cx="266750" cy="150075"/>
            </a:xfrm>
            <a:custGeom>
              <a:rect b="b" l="l" r="r" t="t"/>
              <a:pathLst>
                <a:path extrusionOk="0" h="6003" w="10670">
                  <a:moveTo>
                    <a:pt x="7431" y="1"/>
                  </a:moveTo>
                  <a:cubicBezTo>
                    <a:pt x="7240" y="1"/>
                    <a:pt x="7121" y="144"/>
                    <a:pt x="7121" y="311"/>
                  </a:cubicBezTo>
                  <a:lnTo>
                    <a:pt x="7121" y="1668"/>
                  </a:lnTo>
                  <a:lnTo>
                    <a:pt x="3859" y="1668"/>
                  </a:lnTo>
                  <a:cubicBezTo>
                    <a:pt x="3692" y="1692"/>
                    <a:pt x="3573" y="1811"/>
                    <a:pt x="3573" y="2001"/>
                  </a:cubicBezTo>
                  <a:lnTo>
                    <a:pt x="3573" y="3359"/>
                  </a:lnTo>
                  <a:lnTo>
                    <a:pt x="334" y="3359"/>
                  </a:lnTo>
                  <a:cubicBezTo>
                    <a:pt x="144" y="3359"/>
                    <a:pt x="1" y="3478"/>
                    <a:pt x="1" y="3668"/>
                  </a:cubicBezTo>
                  <a:lnTo>
                    <a:pt x="1" y="5693"/>
                  </a:lnTo>
                  <a:cubicBezTo>
                    <a:pt x="1" y="5859"/>
                    <a:pt x="144" y="6002"/>
                    <a:pt x="334" y="6002"/>
                  </a:cubicBezTo>
                  <a:lnTo>
                    <a:pt x="10360" y="6002"/>
                  </a:lnTo>
                  <a:cubicBezTo>
                    <a:pt x="10527" y="6002"/>
                    <a:pt x="10646" y="5859"/>
                    <a:pt x="10646" y="5693"/>
                  </a:cubicBezTo>
                  <a:lnTo>
                    <a:pt x="10646" y="311"/>
                  </a:lnTo>
                  <a:cubicBezTo>
                    <a:pt x="10670" y="144"/>
                    <a:pt x="10527" y="1"/>
                    <a:pt x="1036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104"/>
            <p:cNvSpPr/>
            <p:nvPr/>
          </p:nvSpPr>
          <p:spPr>
            <a:xfrm>
              <a:off x="5701150" y="3304900"/>
              <a:ext cx="47075" cy="47050"/>
            </a:xfrm>
            <a:custGeom>
              <a:rect b="b" l="l" r="r" t="t"/>
              <a:pathLst>
                <a:path extrusionOk="0" h="1882" w="1883">
                  <a:moveTo>
                    <a:pt x="929" y="0"/>
                  </a:moveTo>
                  <a:cubicBezTo>
                    <a:pt x="406" y="0"/>
                    <a:pt x="1" y="429"/>
                    <a:pt x="1" y="929"/>
                  </a:cubicBezTo>
                  <a:cubicBezTo>
                    <a:pt x="1" y="1453"/>
                    <a:pt x="406" y="1882"/>
                    <a:pt x="929" y="1882"/>
                  </a:cubicBezTo>
                  <a:cubicBezTo>
                    <a:pt x="1453" y="1882"/>
                    <a:pt x="1882" y="1453"/>
                    <a:pt x="1882" y="929"/>
                  </a:cubicBezTo>
                  <a:cubicBezTo>
                    <a:pt x="1882" y="429"/>
                    <a:pt x="1453" y="0"/>
                    <a:pt x="92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104"/>
            <p:cNvSpPr/>
            <p:nvPr/>
          </p:nvSpPr>
          <p:spPr>
            <a:xfrm>
              <a:off x="5789875" y="3263225"/>
              <a:ext cx="47050" cy="47050"/>
            </a:xfrm>
            <a:custGeom>
              <a:rect b="b" l="l" r="r" t="t"/>
              <a:pathLst>
                <a:path extrusionOk="0" h="1882" w="1882">
                  <a:moveTo>
                    <a:pt x="953" y="0"/>
                  </a:moveTo>
                  <a:cubicBezTo>
                    <a:pt x="429" y="0"/>
                    <a:pt x="0" y="405"/>
                    <a:pt x="0" y="929"/>
                  </a:cubicBezTo>
                  <a:cubicBezTo>
                    <a:pt x="0" y="1453"/>
                    <a:pt x="429" y="1882"/>
                    <a:pt x="953" y="1882"/>
                  </a:cubicBezTo>
                  <a:cubicBezTo>
                    <a:pt x="1453" y="1882"/>
                    <a:pt x="1881" y="1453"/>
                    <a:pt x="1881" y="929"/>
                  </a:cubicBezTo>
                  <a:cubicBezTo>
                    <a:pt x="1881" y="405"/>
                    <a:pt x="1453" y="0"/>
                    <a:pt x="9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104"/>
            <p:cNvSpPr/>
            <p:nvPr/>
          </p:nvSpPr>
          <p:spPr>
            <a:xfrm>
              <a:off x="5865475" y="3276325"/>
              <a:ext cx="73850" cy="47050"/>
            </a:xfrm>
            <a:custGeom>
              <a:rect b="b" l="l" r="r" t="t"/>
              <a:pathLst>
                <a:path extrusionOk="0" h="1882" w="2954">
                  <a:moveTo>
                    <a:pt x="548" y="0"/>
                  </a:moveTo>
                  <a:cubicBezTo>
                    <a:pt x="215" y="286"/>
                    <a:pt x="1" y="691"/>
                    <a:pt x="1" y="1143"/>
                  </a:cubicBezTo>
                  <a:lnTo>
                    <a:pt x="1" y="1596"/>
                  </a:lnTo>
                  <a:cubicBezTo>
                    <a:pt x="1" y="1739"/>
                    <a:pt x="143" y="1882"/>
                    <a:pt x="286" y="1882"/>
                  </a:cubicBezTo>
                  <a:lnTo>
                    <a:pt x="2668" y="1882"/>
                  </a:lnTo>
                  <a:cubicBezTo>
                    <a:pt x="2811" y="1882"/>
                    <a:pt x="2954" y="1739"/>
                    <a:pt x="2954" y="1596"/>
                  </a:cubicBezTo>
                  <a:lnTo>
                    <a:pt x="2954" y="1143"/>
                  </a:lnTo>
                  <a:cubicBezTo>
                    <a:pt x="2954" y="691"/>
                    <a:pt x="2739" y="286"/>
                    <a:pt x="2406" y="0"/>
                  </a:cubicBezTo>
                  <a:cubicBezTo>
                    <a:pt x="2132" y="203"/>
                    <a:pt x="1804" y="304"/>
                    <a:pt x="1477" y="304"/>
                  </a:cubicBezTo>
                  <a:cubicBezTo>
                    <a:pt x="1150" y="304"/>
                    <a:pt x="822" y="203"/>
                    <a:pt x="54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104"/>
            <p:cNvSpPr/>
            <p:nvPr/>
          </p:nvSpPr>
          <p:spPr>
            <a:xfrm>
              <a:off x="5688050" y="3360275"/>
              <a:ext cx="73250" cy="46450"/>
            </a:xfrm>
            <a:custGeom>
              <a:rect b="b" l="l" r="r" t="t"/>
              <a:pathLst>
                <a:path extrusionOk="0" h="1858" w="2930">
                  <a:moveTo>
                    <a:pt x="549" y="0"/>
                  </a:moveTo>
                  <a:cubicBezTo>
                    <a:pt x="191" y="262"/>
                    <a:pt x="1" y="691"/>
                    <a:pt x="1" y="1120"/>
                  </a:cubicBezTo>
                  <a:lnTo>
                    <a:pt x="1" y="1596"/>
                  </a:lnTo>
                  <a:cubicBezTo>
                    <a:pt x="1" y="1739"/>
                    <a:pt x="120" y="1858"/>
                    <a:pt x="263" y="1858"/>
                  </a:cubicBezTo>
                  <a:lnTo>
                    <a:pt x="2644" y="1858"/>
                  </a:lnTo>
                  <a:cubicBezTo>
                    <a:pt x="2811" y="1858"/>
                    <a:pt x="2930" y="1739"/>
                    <a:pt x="2930" y="1596"/>
                  </a:cubicBezTo>
                  <a:lnTo>
                    <a:pt x="2930" y="1120"/>
                  </a:lnTo>
                  <a:cubicBezTo>
                    <a:pt x="2930" y="691"/>
                    <a:pt x="2716" y="262"/>
                    <a:pt x="2382" y="0"/>
                  </a:cubicBezTo>
                  <a:cubicBezTo>
                    <a:pt x="2108" y="191"/>
                    <a:pt x="1787" y="286"/>
                    <a:pt x="1465" y="286"/>
                  </a:cubicBezTo>
                  <a:cubicBezTo>
                    <a:pt x="1144" y="286"/>
                    <a:pt x="822" y="191"/>
                    <a:pt x="5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104"/>
            <p:cNvSpPr/>
            <p:nvPr/>
          </p:nvSpPr>
          <p:spPr>
            <a:xfrm>
              <a:off x="5776775" y="3318000"/>
              <a:ext cx="73250" cy="47050"/>
            </a:xfrm>
            <a:custGeom>
              <a:rect b="b" l="l" r="r" t="t"/>
              <a:pathLst>
                <a:path extrusionOk="0" h="1882" w="2930">
                  <a:moveTo>
                    <a:pt x="548" y="0"/>
                  </a:moveTo>
                  <a:cubicBezTo>
                    <a:pt x="191" y="286"/>
                    <a:pt x="0" y="715"/>
                    <a:pt x="0" y="1144"/>
                  </a:cubicBezTo>
                  <a:lnTo>
                    <a:pt x="0" y="1596"/>
                  </a:lnTo>
                  <a:cubicBezTo>
                    <a:pt x="0" y="1763"/>
                    <a:pt x="119" y="1882"/>
                    <a:pt x="286" y="1882"/>
                  </a:cubicBezTo>
                  <a:lnTo>
                    <a:pt x="2667" y="1882"/>
                  </a:lnTo>
                  <a:cubicBezTo>
                    <a:pt x="2810" y="1882"/>
                    <a:pt x="2929" y="1763"/>
                    <a:pt x="2929" y="1596"/>
                  </a:cubicBezTo>
                  <a:lnTo>
                    <a:pt x="2929" y="1144"/>
                  </a:lnTo>
                  <a:cubicBezTo>
                    <a:pt x="2929" y="715"/>
                    <a:pt x="2739" y="286"/>
                    <a:pt x="2382" y="0"/>
                  </a:cubicBezTo>
                  <a:cubicBezTo>
                    <a:pt x="2108" y="203"/>
                    <a:pt x="1786" y="304"/>
                    <a:pt x="1465" y="304"/>
                  </a:cubicBezTo>
                  <a:cubicBezTo>
                    <a:pt x="1143" y="304"/>
                    <a:pt x="822" y="203"/>
                    <a:pt x="54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104"/>
            <p:cNvSpPr/>
            <p:nvPr/>
          </p:nvSpPr>
          <p:spPr>
            <a:xfrm>
              <a:off x="5878575" y="3220950"/>
              <a:ext cx="47050" cy="47050"/>
            </a:xfrm>
            <a:custGeom>
              <a:rect b="b" l="l" r="r" t="t"/>
              <a:pathLst>
                <a:path extrusionOk="0" h="1882" w="1882">
                  <a:moveTo>
                    <a:pt x="953" y="1"/>
                  </a:moveTo>
                  <a:cubicBezTo>
                    <a:pt x="429" y="1"/>
                    <a:pt x="0" y="429"/>
                    <a:pt x="0" y="953"/>
                  </a:cubicBezTo>
                  <a:cubicBezTo>
                    <a:pt x="0" y="1477"/>
                    <a:pt x="429" y="1882"/>
                    <a:pt x="953" y="1882"/>
                  </a:cubicBezTo>
                  <a:cubicBezTo>
                    <a:pt x="1477" y="1882"/>
                    <a:pt x="1882" y="1477"/>
                    <a:pt x="1882" y="953"/>
                  </a:cubicBezTo>
                  <a:cubicBezTo>
                    <a:pt x="1882" y="429"/>
                    <a:pt x="1477" y="1"/>
                    <a:pt x="9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6" name="Google Shape;9766;p104"/>
          <p:cNvGrpSpPr/>
          <p:nvPr/>
        </p:nvGrpSpPr>
        <p:grpSpPr>
          <a:xfrm>
            <a:off x="7811026" y="2886026"/>
            <a:ext cx="350425" cy="349675"/>
            <a:chOff x="6264975" y="3220950"/>
            <a:chExt cx="268525" cy="267950"/>
          </a:xfrm>
        </p:grpSpPr>
        <p:sp>
          <p:nvSpPr>
            <p:cNvPr id="9767" name="Google Shape;9767;p104"/>
            <p:cNvSpPr/>
            <p:nvPr/>
          </p:nvSpPr>
          <p:spPr>
            <a:xfrm>
              <a:off x="6322725" y="3276925"/>
              <a:ext cx="6550" cy="16100"/>
            </a:xfrm>
            <a:custGeom>
              <a:rect b="b" l="l" r="r" t="t"/>
              <a:pathLst>
                <a:path extrusionOk="0" h="644" w="262">
                  <a:moveTo>
                    <a:pt x="0" y="0"/>
                  </a:moveTo>
                  <a:lnTo>
                    <a:pt x="0" y="643"/>
                  </a:lnTo>
                  <a:cubicBezTo>
                    <a:pt x="119" y="596"/>
                    <a:pt x="191" y="477"/>
                    <a:pt x="214" y="357"/>
                  </a:cubicBezTo>
                  <a:cubicBezTo>
                    <a:pt x="262" y="191"/>
                    <a:pt x="167" y="48"/>
                    <a:pt x="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104"/>
            <p:cNvSpPr/>
            <p:nvPr/>
          </p:nvSpPr>
          <p:spPr>
            <a:xfrm>
              <a:off x="6266750" y="3221700"/>
              <a:ext cx="122075" cy="104050"/>
            </a:xfrm>
            <a:custGeom>
              <a:rect b="b" l="l" r="r" t="t"/>
              <a:pathLst>
                <a:path extrusionOk="0" h="4162" w="4883">
                  <a:moveTo>
                    <a:pt x="2084" y="661"/>
                  </a:moveTo>
                  <a:cubicBezTo>
                    <a:pt x="2162" y="661"/>
                    <a:pt x="2239" y="709"/>
                    <a:pt x="2239" y="804"/>
                  </a:cubicBezTo>
                  <a:lnTo>
                    <a:pt x="2239" y="923"/>
                  </a:lnTo>
                  <a:cubicBezTo>
                    <a:pt x="2382" y="947"/>
                    <a:pt x="2501" y="995"/>
                    <a:pt x="2596" y="1114"/>
                  </a:cubicBezTo>
                  <a:cubicBezTo>
                    <a:pt x="2668" y="1161"/>
                    <a:pt x="2668" y="1257"/>
                    <a:pt x="2596" y="1328"/>
                  </a:cubicBezTo>
                  <a:cubicBezTo>
                    <a:pt x="2561" y="1352"/>
                    <a:pt x="2519" y="1364"/>
                    <a:pt x="2480" y="1364"/>
                  </a:cubicBezTo>
                  <a:cubicBezTo>
                    <a:pt x="2441" y="1364"/>
                    <a:pt x="2406" y="1352"/>
                    <a:pt x="2382" y="1328"/>
                  </a:cubicBezTo>
                  <a:cubicBezTo>
                    <a:pt x="2334" y="1304"/>
                    <a:pt x="2287" y="1280"/>
                    <a:pt x="2263" y="1257"/>
                  </a:cubicBezTo>
                  <a:lnTo>
                    <a:pt x="2263" y="1876"/>
                  </a:lnTo>
                  <a:lnTo>
                    <a:pt x="2358" y="1923"/>
                  </a:lnTo>
                  <a:cubicBezTo>
                    <a:pt x="2668" y="2019"/>
                    <a:pt x="2834" y="2328"/>
                    <a:pt x="2787" y="2638"/>
                  </a:cubicBezTo>
                  <a:cubicBezTo>
                    <a:pt x="2739" y="2900"/>
                    <a:pt x="2525" y="3138"/>
                    <a:pt x="2263" y="3186"/>
                  </a:cubicBezTo>
                  <a:lnTo>
                    <a:pt x="2263" y="3352"/>
                  </a:lnTo>
                  <a:cubicBezTo>
                    <a:pt x="2263" y="3448"/>
                    <a:pt x="2180" y="3495"/>
                    <a:pt x="2096" y="3495"/>
                  </a:cubicBezTo>
                  <a:cubicBezTo>
                    <a:pt x="2013" y="3495"/>
                    <a:pt x="1929" y="3448"/>
                    <a:pt x="1929" y="3352"/>
                  </a:cubicBezTo>
                  <a:lnTo>
                    <a:pt x="1929" y="3209"/>
                  </a:lnTo>
                  <a:cubicBezTo>
                    <a:pt x="1787" y="3209"/>
                    <a:pt x="1620" y="3138"/>
                    <a:pt x="1501" y="3043"/>
                  </a:cubicBezTo>
                  <a:cubicBezTo>
                    <a:pt x="1406" y="2995"/>
                    <a:pt x="1406" y="2900"/>
                    <a:pt x="1453" y="2828"/>
                  </a:cubicBezTo>
                  <a:lnTo>
                    <a:pt x="1429" y="2805"/>
                  </a:lnTo>
                  <a:cubicBezTo>
                    <a:pt x="1456" y="2765"/>
                    <a:pt x="1496" y="2748"/>
                    <a:pt x="1539" y="2748"/>
                  </a:cubicBezTo>
                  <a:cubicBezTo>
                    <a:pt x="1575" y="2748"/>
                    <a:pt x="1612" y="2759"/>
                    <a:pt x="1644" y="2781"/>
                  </a:cubicBezTo>
                  <a:cubicBezTo>
                    <a:pt x="1739" y="2828"/>
                    <a:pt x="1810" y="2876"/>
                    <a:pt x="1929" y="2876"/>
                  </a:cubicBezTo>
                  <a:lnTo>
                    <a:pt x="1929" y="2090"/>
                  </a:lnTo>
                  <a:cubicBezTo>
                    <a:pt x="1834" y="2043"/>
                    <a:pt x="1739" y="1995"/>
                    <a:pt x="1644" y="1923"/>
                  </a:cubicBezTo>
                  <a:cubicBezTo>
                    <a:pt x="1501" y="1804"/>
                    <a:pt x="1429" y="1590"/>
                    <a:pt x="1477" y="1423"/>
                  </a:cubicBezTo>
                  <a:cubicBezTo>
                    <a:pt x="1525" y="1209"/>
                    <a:pt x="1667" y="1019"/>
                    <a:pt x="1882" y="947"/>
                  </a:cubicBezTo>
                  <a:lnTo>
                    <a:pt x="1929" y="947"/>
                  </a:lnTo>
                  <a:lnTo>
                    <a:pt x="1929" y="804"/>
                  </a:lnTo>
                  <a:cubicBezTo>
                    <a:pt x="1929" y="709"/>
                    <a:pt x="2007" y="661"/>
                    <a:pt x="2084" y="661"/>
                  </a:cubicBezTo>
                  <a:close/>
                  <a:moveTo>
                    <a:pt x="2103" y="1"/>
                  </a:moveTo>
                  <a:cubicBezTo>
                    <a:pt x="1026" y="1"/>
                    <a:pt x="0" y="833"/>
                    <a:pt x="0" y="2090"/>
                  </a:cubicBezTo>
                  <a:cubicBezTo>
                    <a:pt x="0" y="3233"/>
                    <a:pt x="929" y="4162"/>
                    <a:pt x="2096" y="4162"/>
                  </a:cubicBezTo>
                  <a:cubicBezTo>
                    <a:pt x="3954" y="4162"/>
                    <a:pt x="4882" y="1923"/>
                    <a:pt x="3573" y="614"/>
                  </a:cubicBezTo>
                  <a:cubicBezTo>
                    <a:pt x="3142" y="190"/>
                    <a:pt x="2616" y="1"/>
                    <a:pt x="21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104"/>
            <p:cNvSpPr/>
            <p:nvPr/>
          </p:nvSpPr>
          <p:spPr>
            <a:xfrm>
              <a:off x="6310800" y="3253700"/>
              <a:ext cx="4200" cy="11325"/>
            </a:xfrm>
            <a:custGeom>
              <a:rect b="b" l="l" r="r" t="t"/>
              <a:pathLst>
                <a:path extrusionOk="0" h="453" w="168">
                  <a:moveTo>
                    <a:pt x="167" y="0"/>
                  </a:moveTo>
                  <a:cubicBezTo>
                    <a:pt x="96" y="24"/>
                    <a:pt x="25" y="120"/>
                    <a:pt x="25" y="191"/>
                  </a:cubicBezTo>
                  <a:cubicBezTo>
                    <a:pt x="1" y="262"/>
                    <a:pt x="25" y="334"/>
                    <a:pt x="72" y="405"/>
                  </a:cubicBezTo>
                  <a:lnTo>
                    <a:pt x="167" y="453"/>
                  </a:lnTo>
                  <a:lnTo>
                    <a:pt x="16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104"/>
            <p:cNvSpPr/>
            <p:nvPr/>
          </p:nvSpPr>
          <p:spPr>
            <a:xfrm>
              <a:off x="6366175" y="3379325"/>
              <a:ext cx="67900" cy="109575"/>
            </a:xfrm>
            <a:custGeom>
              <a:rect b="b" l="l" r="r" t="t"/>
              <a:pathLst>
                <a:path extrusionOk="0" h="4383" w="2716">
                  <a:moveTo>
                    <a:pt x="334" y="0"/>
                  </a:moveTo>
                  <a:cubicBezTo>
                    <a:pt x="143" y="0"/>
                    <a:pt x="0" y="143"/>
                    <a:pt x="0" y="310"/>
                  </a:cubicBezTo>
                  <a:lnTo>
                    <a:pt x="0" y="4073"/>
                  </a:lnTo>
                  <a:cubicBezTo>
                    <a:pt x="0" y="4239"/>
                    <a:pt x="143" y="4382"/>
                    <a:pt x="334" y="4382"/>
                  </a:cubicBezTo>
                  <a:lnTo>
                    <a:pt x="2406" y="4382"/>
                  </a:lnTo>
                  <a:cubicBezTo>
                    <a:pt x="2572" y="4382"/>
                    <a:pt x="2715" y="4239"/>
                    <a:pt x="2715" y="4073"/>
                  </a:cubicBezTo>
                  <a:lnTo>
                    <a:pt x="2715" y="310"/>
                  </a:lnTo>
                  <a:cubicBezTo>
                    <a:pt x="2715" y="143"/>
                    <a:pt x="2572" y="0"/>
                    <a:pt x="240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104"/>
            <p:cNvSpPr/>
            <p:nvPr/>
          </p:nvSpPr>
          <p:spPr>
            <a:xfrm>
              <a:off x="6465600" y="3347775"/>
              <a:ext cx="67900" cy="141125"/>
            </a:xfrm>
            <a:custGeom>
              <a:rect b="b" l="l" r="r" t="t"/>
              <a:pathLst>
                <a:path extrusionOk="0" h="5645" w="2716">
                  <a:moveTo>
                    <a:pt x="310" y="0"/>
                  </a:moveTo>
                  <a:cubicBezTo>
                    <a:pt x="143" y="0"/>
                    <a:pt x="1" y="143"/>
                    <a:pt x="1" y="310"/>
                  </a:cubicBezTo>
                  <a:lnTo>
                    <a:pt x="1" y="5335"/>
                  </a:lnTo>
                  <a:cubicBezTo>
                    <a:pt x="1" y="5501"/>
                    <a:pt x="143" y="5644"/>
                    <a:pt x="310" y="5644"/>
                  </a:cubicBezTo>
                  <a:lnTo>
                    <a:pt x="2406" y="5644"/>
                  </a:lnTo>
                  <a:cubicBezTo>
                    <a:pt x="2572" y="5644"/>
                    <a:pt x="2715" y="5501"/>
                    <a:pt x="2715" y="5335"/>
                  </a:cubicBezTo>
                  <a:lnTo>
                    <a:pt x="2715" y="310"/>
                  </a:lnTo>
                  <a:cubicBezTo>
                    <a:pt x="2715" y="143"/>
                    <a:pt x="2572" y="0"/>
                    <a:pt x="240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104"/>
            <p:cNvSpPr/>
            <p:nvPr/>
          </p:nvSpPr>
          <p:spPr>
            <a:xfrm>
              <a:off x="6266750" y="3410275"/>
              <a:ext cx="67900" cy="78625"/>
            </a:xfrm>
            <a:custGeom>
              <a:rect b="b" l="l" r="r" t="t"/>
              <a:pathLst>
                <a:path extrusionOk="0" h="3145" w="2716">
                  <a:moveTo>
                    <a:pt x="334" y="1"/>
                  </a:moveTo>
                  <a:cubicBezTo>
                    <a:pt x="143" y="1"/>
                    <a:pt x="0" y="144"/>
                    <a:pt x="0" y="334"/>
                  </a:cubicBezTo>
                  <a:lnTo>
                    <a:pt x="0" y="2835"/>
                  </a:lnTo>
                  <a:cubicBezTo>
                    <a:pt x="0" y="3001"/>
                    <a:pt x="143" y="3144"/>
                    <a:pt x="334" y="3144"/>
                  </a:cubicBezTo>
                  <a:lnTo>
                    <a:pt x="2406" y="3144"/>
                  </a:lnTo>
                  <a:cubicBezTo>
                    <a:pt x="2572" y="3144"/>
                    <a:pt x="2715" y="3001"/>
                    <a:pt x="2715" y="2835"/>
                  </a:cubicBezTo>
                  <a:lnTo>
                    <a:pt x="2715" y="334"/>
                  </a:lnTo>
                  <a:cubicBezTo>
                    <a:pt x="2715" y="144"/>
                    <a:pt x="2572" y="1"/>
                    <a:pt x="240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104"/>
            <p:cNvSpPr/>
            <p:nvPr/>
          </p:nvSpPr>
          <p:spPr>
            <a:xfrm>
              <a:off x="6264975" y="3220950"/>
              <a:ext cx="268525" cy="162550"/>
            </a:xfrm>
            <a:custGeom>
              <a:rect b="b" l="l" r="r" t="t"/>
              <a:pathLst>
                <a:path extrusionOk="0" h="6502" w="10741">
                  <a:moveTo>
                    <a:pt x="8764" y="1"/>
                  </a:moveTo>
                  <a:cubicBezTo>
                    <a:pt x="8383" y="48"/>
                    <a:pt x="8383" y="596"/>
                    <a:pt x="8764" y="644"/>
                  </a:cubicBezTo>
                  <a:lnTo>
                    <a:pt x="9645" y="644"/>
                  </a:lnTo>
                  <a:cubicBezTo>
                    <a:pt x="9502" y="763"/>
                    <a:pt x="9359" y="906"/>
                    <a:pt x="9216" y="1049"/>
                  </a:cubicBezTo>
                  <a:cubicBezTo>
                    <a:pt x="7335" y="2906"/>
                    <a:pt x="4477" y="5692"/>
                    <a:pt x="381" y="5859"/>
                  </a:cubicBezTo>
                  <a:cubicBezTo>
                    <a:pt x="0" y="5907"/>
                    <a:pt x="0" y="6454"/>
                    <a:pt x="381" y="6502"/>
                  </a:cubicBezTo>
                  <a:cubicBezTo>
                    <a:pt x="4715" y="6311"/>
                    <a:pt x="7668" y="3430"/>
                    <a:pt x="9645" y="1501"/>
                  </a:cubicBezTo>
                  <a:lnTo>
                    <a:pt x="10097" y="1049"/>
                  </a:lnTo>
                  <a:lnTo>
                    <a:pt x="10097" y="2001"/>
                  </a:lnTo>
                  <a:cubicBezTo>
                    <a:pt x="10121" y="2192"/>
                    <a:pt x="10270" y="2287"/>
                    <a:pt x="10419" y="2287"/>
                  </a:cubicBezTo>
                  <a:cubicBezTo>
                    <a:pt x="10568" y="2287"/>
                    <a:pt x="10717" y="2192"/>
                    <a:pt x="10740" y="2001"/>
                  </a:cubicBezTo>
                  <a:lnTo>
                    <a:pt x="10740" y="334"/>
                  </a:lnTo>
                  <a:cubicBezTo>
                    <a:pt x="10740" y="144"/>
                    <a:pt x="10597" y="1"/>
                    <a:pt x="1043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4" name="Google Shape;9774;p104"/>
          <p:cNvGrpSpPr/>
          <p:nvPr/>
        </p:nvGrpSpPr>
        <p:grpSpPr>
          <a:xfrm>
            <a:off x="7812560" y="3443880"/>
            <a:ext cx="350425" cy="350425"/>
            <a:chOff x="6266150" y="3648425"/>
            <a:chExt cx="268525" cy="268525"/>
          </a:xfrm>
        </p:grpSpPr>
        <p:sp>
          <p:nvSpPr>
            <p:cNvPr id="9775" name="Google Shape;9775;p104"/>
            <p:cNvSpPr/>
            <p:nvPr/>
          </p:nvSpPr>
          <p:spPr>
            <a:xfrm>
              <a:off x="6362000" y="3648425"/>
              <a:ext cx="172675" cy="151850"/>
            </a:xfrm>
            <a:custGeom>
              <a:rect b="b" l="l" r="r" t="t"/>
              <a:pathLst>
                <a:path extrusionOk="0" h="6074" w="6907">
                  <a:moveTo>
                    <a:pt x="2811" y="1263"/>
                  </a:moveTo>
                  <a:cubicBezTo>
                    <a:pt x="3192" y="1310"/>
                    <a:pt x="3192" y="1858"/>
                    <a:pt x="2811" y="1882"/>
                  </a:cubicBezTo>
                  <a:lnTo>
                    <a:pt x="1549" y="1882"/>
                  </a:lnTo>
                  <a:cubicBezTo>
                    <a:pt x="1168" y="1858"/>
                    <a:pt x="1168" y="1310"/>
                    <a:pt x="1549" y="1263"/>
                  </a:cubicBezTo>
                  <a:close/>
                  <a:moveTo>
                    <a:pt x="2799" y="2549"/>
                  </a:moveTo>
                  <a:cubicBezTo>
                    <a:pt x="2948" y="2549"/>
                    <a:pt x="3097" y="2644"/>
                    <a:pt x="3120" y="2834"/>
                  </a:cubicBezTo>
                  <a:lnTo>
                    <a:pt x="3120" y="4501"/>
                  </a:lnTo>
                  <a:cubicBezTo>
                    <a:pt x="3097" y="4692"/>
                    <a:pt x="2948" y="4787"/>
                    <a:pt x="2799" y="4787"/>
                  </a:cubicBezTo>
                  <a:cubicBezTo>
                    <a:pt x="2650" y="4787"/>
                    <a:pt x="2501" y="4692"/>
                    <a:pt x="2478" y="4501"/>
                  </a:cubicBezTo>
                  <a:lnTo>
                    <a:pt x="2478" y="2834"/>
                  </a:lnTo>
                  <a:cubicBezTo>
                    <a:pt x="2501" y="2644"/>
                    <a:pt x="2650" y="2549"/>
                    <a:pt x="2799" y="2549"/>
                  </a:cubicBezTo>
                  <a:close/>
                  <a:moveTo>
                    <a:pt x="4061" y="1929"/>
                  </a:moveTo>
                  <a:cubicBezTo>
                    <a:pt x="4210" y="1929"/>
                    <a:pt x="4359" y="2025"/>
                    <a:pt x="4383" y="2215"/>
                  </a:cubicBezTo>
                  <a:lnTo>
                    <a:pt x="4383" y="4501"/>
                  </a:lnTo>
                  <a:cubicBezTo>
                    <a:pt x="4359" y="4692"/>
                    <a:pt x="4210" y="4787"/>
                    <a:pt x="4061" y="4787"/>
                  </a:cubicBezTo>
                  <a:cubicBezTo>
                    <a:pt x="3912" y="4787"/>
                    <a:pt x="3763" y="4692"/>
                    <a:pt x="3740" y="4501"/>
                  </a:cubicBezTo>
                  <a:lnTo>
                    <a:pt x="3740" y="2215"/>
                  </a:lnTo>
                  <a:cubicBezTo>
                    <a:pt x="3763" y="2025"/>
                    <a:pt x="3912" y="1929"/>
                    <a:pt x="4061" y="1929"/>
                  </a:cubicBezTo>
                  <a:close/>
                  <a:moveTo>
                    <a:pt x="5311" y="1286"/>
                  </a:moveTo>
                  <a:cubicBezTo>
                    <a:pt x="5460" y="1286"/>
                    <a:pt x="5609" y="1382"/>
                    <a:pt x="5621" y="1572"/>
                  </a:cubicBezTo>
                  <a:lnTo>
                    <a:pt x="5621" y="4501"/>
                  </a:lnTo>
                  <a:cubicBezTo>
                    <a:pt x="5609" y="4692"/>
                    <a:pt x="5460" y="4787"/>
                    <a:pt x="5311" y="4787"/>
                  </a:cubicBezTo>
                  <a:cubicBezTo>
                    <a:pt x="5163" y="4787"/>
                    <a:pt x="5014" y="4692"/>
                    <a:pt x="5002" y="4501"/>
                  </a:cubicBezTo>
                  <a:lnTo>
                    <a:pt x="5002" y="1572"/>
                  </a:lnTo>
                  <a:cubicBezTo>
                    <a:pt x="5014" y="1382"/>
                    <a:pt x="5163" y="1286"/>
                    <a:pt x="5311" y="1286"/>
                  </a:cubicBezTo>
                  <a:close/>
                  <a:moveTo>
                    <a:pt x="1549" y="3150"/>
                  </a:moveTo>
                  <a:cubicBezTo>
                    <a:pt x="1704" y="3150"/>
                    <a:pt x="1858" y="3251"/>
                    <a:pt x="1858" y="3453"/>
                  </a:cubicBezTo>
                  <a:lnTo>
                    <a:pt x="1858" y="4501"/>
                  </a:lnTo>
                  <a:cubicBezTo>
                    <a:pt x="1858" y="4716"/>
                    <a:pt x="1704" y="4823"/>
                    <a:pt x="1549" y="4823"/>
                  </a:cubicBezTo>
                  <a:cubicBezTo>
                    <a:pt x="1394" y="4823"/>
                    <a:pt x="1239" y="4716"/>
                    <a:pt x="1239" y="4501"/>
                  </a:cubicBezTo>
                  <a:lnTo>
                    <a:pt x="1239" y="3453"/>
                  </a:lnTo>
                  <a:cubicBezTo>
                    <a:pt x="1239" y="3251"/>
                    <a:pt x="1394" y="3150"/>
                    <a:pt x="1549" y="3150"/>
                  </a:cubicBezTo>
                  <a:close/>
                  <a:moveTo>
                    <a:pt x="930" y="0"/>
                  </a:moveTo>
                  <a:cubicBezTo>
                    <a:pt x="406" y="0"/>
                    <a:pt x="1" y="429"/>
                    <a:pt x="1" y="953"/>
                  </a:cubicBezTo>
                  <a:lnTo>
                    <a:pt x="1" y="5144"/>
                  </a:lnTo>
                  <a:cubicBezTo>
                    <a:pt x="1" y="5644"/>
                    <a:pt x="406" y="6073"/>
                    <a:pt x="930" y="6073"/>
                  </a:cubicBezTo>
                  <a:lnTo>
                    <a:pt x="2620" y="6073"/>
                  </a:lnTo>
                  <a:lnTo>
                    <a:pt x="3120" y="5216"/>
                  </a:lnTo>
                  <a:cubicBezTo>
                    <a:pt x="3182" y="5123"/>
                    <a:pt x="3283" y="5071"/>
                    <a:pt x="3392" y="5071"/>
                  </a:cubicBezTo>
                  <a:cubicBezTo>
                    <a:pt x="3452" y="5071"/>
                    <a:pt x="3514" y="5087"/>
                    <a:pt x="3573" y="5120"/>
                  </a:cubicBezTo>
                  <a:cubicBezTo>
                    <a:pt x="3716" y="5192"/>
                    <a:pt x="3763" y="5406"/>
                    <a:pt x="3668" y="5549"/>
                  </a:cubicBezTo>
                  <a:lnTo>
                    <a:pt x="3359" y="6073"/>
                  </a:lnTo>
                  <a:lnTo>
                    <a:pt x="5954" y="6073"/>
                  </a:lnTo>
                  <a:cubicBezTo>
                    <a:pt x="6478" y="6073"/>
                    <a:pt x="6883" y="5644"/>
                    <a:pt x="6907" y="5144"/>
                  </a:cubicBezTo>
                  <a:lnTo>
                    <a:pt x="6907" y="953"/>
                  </a:lnTo>
                  <a:cubicBezTo>
                    <a:pt x="6883" y="429"/>
                    <a:pt x="6478" y="0"/>
                    <a:pt x="59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104"/>
            <p:cNvSpPr/>
            <p:nvPr/>
          </p:nvSpPr>
          <p:spPr>
            <a:xfrm>
              <a:off x="6289975" y="3780600"/>
              <a:ext cx="62525" cy="62525"/>
            </a:xfrm>
            <a:custGeom>
              <a:rect b="b" l="l" r="r" t="t"/>
              <a:pathLst>
                <a:path extrusionOk="0" h="2501" w="2501">
                  <a:moveTo>
                    <a:pt x="1239" y="0"/>
                  </a:moveTo>
                  <a:cubicBezTo>
                    <a:pt x="548" y="0"/>
                    <a:pt x="0" y="548"/>
                    <a:pt x="0" y="1262"/>
                  </a:cubicBezTo>
                  <a:cubicBezTo>
                    <a:pt x="0" y="1953"/>
                    <a:pt x="548" y="2501"/>
                    <a:pt x="1239" y="2501"/>
                  </a:cubicBezTo>
                  <a:cubicBezTo>
                    <a:pt x="1929" y="2501"/>
                    <a:pt x="2501" y="1953"/>
                    <a:pt x="2501" y="1262"/>
                  </a:cubicBezTo>
                  <a:cubicBezTo>
                    <a:pt x="2501" y="548"/>
                    <a:pt x="1929" y="0"/>
                    <a:pt x="12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104"/>
            <p:cNvSpPr/>
            <p:nvPr/>
          </p:nvSpPr>
          <p:spPr>
            <a:xfrm>
              <a:off x="6266150" y="3800825"/>
              <a:ext cx="179225" cy="116125"/>
            </a:xfrm>
            <a:custGeom>
              <a:rect b="b" l="l" r="r" t="t"/>
              <a:pathLst>
                <a:path extrusionOk="0" h="4645" w="7169">
                  <a:moveTo>
                    <a:pt x="6431" y="1"/>
                  </a:moveTo>
                  <a:lnTo>
                    <a:pt x="5526" y="1501"/>
                  </a:lnTo>
                  <a:lnTo>
                    <a:pt x="3763" y="1501"/>
                  </a:lnTo>
                  <a:cubicBezTo>
                    <a:pt x="3404" y="2054"/>
                    <a:pt x="2812" y="2342"/>
                    <a:pt x="2210" y="2342"/>
                  </a:cubicBezTo>
                  <a:cubicBezTo>
                    <a:pt x="1776" y="2342"/>
                    <a:pt x="1337" y="2192"/>
                    <a:pt x="977" y="1882"/>
                  </a:cubicBezTo>
                  <a:cubicBezTo>
                    <a:pt x="358" y="2287"/>
                    <a:pt x="1" y="2978"/>
                    <a:pt x="1" y="3692"/>
                  </a:cubicBezTo>
                  <a:lnTo>
                    <a:pt x="1" y="4335"/>
                  </a:lnTo>
                  <a:cubicBezTo>
                    <a:pt x="1" y="4502"/>
                    <a:pt x="120" y="4645"/>
                    <a:pt x="310" y="4645"/>
                  </a:cubicBezTo>
                  <a:lnTo>
                    <a:pt x="4073" y="4645"/>
                  </a:lnTo>
                  <a:cubicBezTo>
                    <a:pt x="4240" y="4645"/>
                    <a:pt x="4383" y="4502"/>
                    <a:pt x="4383" y="4335"/>
                  </a:cubicBezTo>
                  <a:lnTo>
                    <a:pt x="4383" y="3692"/>
                  </a:lnTo>
                  <a:cubicBezTo>
                    <a:pt x="4383" y="3382"/>
                    <a:pt x="4311" y="3049"/>
                    <a:pt x="4168" y="2763"/>
                  </a:cubicBezTo>
                  <a:lnTo>
                    <a:pt x="5430" y="2763"/>
                  </a:lnTo>
                  <a:cubicBezTo>
                    <a:pt x="5764" y="2763"/>
                    <a:pt x="6050" y="2478"/>
                    <a:pt x="6050" y="2120"/>
                  </a:cubicBezTo>
                  <a:cubicBezTo>
                    <a:pt x="6050" y="2049"/>
                    <a:pt x="6050" y="1977"/>
                    <a:pt x="6026" y="1906"/>
                  </a:cubicBezTo>
                  <a:lnTo>
                    <a:pt x="716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8" name="Google Shape;9778;p104"/>
          <p:cNvGrpSpPr/>
          <p:nvPr/>
        </p:nvGrpSpPr>
        <p:grpSpPr>
          <a:xfrm>
            <a:off x="7069819" y="3443880"/>
            <a:ext cx="323999" cy="349740"/>
            <a:chOff x="5697000" y="3648425"/>
            <a:chExt cx="248275" cy="268000"/>
          </a:xfrm>
        </p:grpSpPr>
        <p:sp>
          <p:nvSpPr>
            <p:cNvPr id="9779" name="Google Shape;9779;p104"/>
            <p:cNvSpPr/>
            <p:nvPr/>
          </p:nvSpPr>
          <p:spPr>
            <a:xfrm>
              <a:off x="5723175" y="3754400"/>
              <a:ext cx="67900" cy="67900"/>
            </a:xfrm>
            <a:custGeom>
              <a:rect b="b" l="l" r="r" t="t"/>
              <a:pathLst>
                <a:path extrusionOk="0" h="2716" w="2716">
                  <a:moveTo>
                    <a:pt x="1358" y="0"/>
                  </a:moveTo>
                  <a:cubicBezTo>
                    <a:pt x="620" y="0"/>
                    <a:pt x="1" y="596"/>
                    <a:pt x="1" y="1358"/>
                  </a:cubicBezTo>
                  <a:cubicBezTo>
                    <a:pt x="1" y="2096"/>
                    <a:pt x="620" y="2715"/>
                    <a:pt x="1358" y="2715"/>
                  </a:cubicBezTo>
                  <a:cubicBezTo>
                    <a:pt x="2120" y="2715"/>
                    <a:pt x="2716" y="2096"/>
                    <a:pt x="2716" y="1358"/>
                  </a:cubicBezTo>
                  <a:cubicBezTo>
                    <a:pt x="2716" y="596"/>
                    <a:pt x="2120" y="0"/>
                    <a:pt x="135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104"/>
            <p:cNvSpPr/>
            <p:nvPr/>
          </p:nvSpPr>
          <p:spPr>
            <a:xfrm>
              <a:off x="5697000" y="3754400"/>
              <a:ext cx="164925" cy="162025"/>
            </a:xfrm>
            <a:custGeom>
              <a:rect b="b" l="l" r="r" t="t"/>
              <a:pathLst>
                <a:path extrusionOk="0" h="6481" w="6597">
                  <a:moveTo>
                    <a:pt x="5977" y="0"/>
                  </a:moveTo>
                  <a:cubicBezTo>
                    <a:pt x="5620" y="0"/>
                    <a:pt x="5334" y="286"/>
                    <a:pt x="5334" y="620"/>
                  </a:cubicBezTo>
                  <a:lnTo>
                    <a:pt x="5334" y="2501"/>
                  </a:lnTo>
                  <a:lnTo>
                    <a:pt x="4025" y="2501"/>
                  </a:lnTo>
                  <a:cubicBezTo>
                    <a:pt x="3638" y="3054"/>
                    <a:pt x="3026" y="3342"/>
                    <a:pt x="2404" y="3342"/>
                  </a:cubicBezTo>
                  <a:cubicBezTo>
                    <a:pt x="1954" y="3342"/>
                    <a:pt x="1499" y="3192"/>
                    <a:pt x="1119" y="2882"/>
                  </a:cubicBezTo>
                  <a:cubicBezTo>
                    <a:pt x="429" y="3311"/>
                    <a:pt x="0" y="4096"/>
                    <a:pt x="0" y="4906"/>
                  </a:cubicBezTo>
                  <a:lnTo>
                    <a:pt x="0" y="6168"/>
                  </a:lnTo>
                  <a:cubicBezTo>
                    <a:pt x="0" y="6335"/>
                    <a:pt x="143" y="6478"/>
                    <a:pt x="310" y="6478"/>
                  </a:cubicBezTo>
                  <a:lnTo>
                    <a:pt x="4501" y="6478"/>
                  </a:lnTo>
                  <a:cubicBezTo>
                    <a:pt x="4513" y="6480"/>
                    <a:pt x="4525" y="6480"/>
                    <a:pt x="4538" y="6480"/>
                  </a:cubicBezTo>
                  <a:cubicBezTo>
                    <a:pt x="4691" y="6480"/>
                    <a:pt x="4833" y="6345"/>
                    <a:pt x="4811" y="6168"/>
                  </a:cubicBezTo>
                  <a:lnTo>
                    <a:pt x="4811" y="4906"/>
                  </a:lnTo>
                  <a:cubicBezTo>
                    <a:pt x="4811" y="4501"/>
                    <a:pt x="4715" y="4120"/>
                    <a:pt x="4525" y="3763"/>
                  </a:cubicBezTo>
                  <a:lnTo>
                    <a:pt x="5644" y="3763"/>
                  </a:lnTo>
                  <a:cubicBezTo>
                    <a:pt x="6168" y="3763"/>
                    <a:pt x="6597" y="3334"/>
                    <a:pt x="6597" y="2834"/>
                  </a:cubicBezTo>
                  <a:lnTo>
                    <a:pt x="6597" y="620"/>
                  </a:lnTo>
                  <a:cubicBezTo>
                    <a:pt x="6597" y="286"/>
                    <a:pt x="6311" y="0"/>
                    <a:pt x="597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104"/>
            <p:cNvSpPr/>
            <p:nvPr/>
          </p:nvSpPr>
          <p:spPr>
            <a:xfrm>
              <a:off x="5897025" y="3704375"/>
              <a:ext cx="6575" cy="16100"/>
            </a:xfrm>
            <a:custGeom>
              <a:rect b="b" l="l" r="r" t="t"/>
              <a:pathLst>
                <a:path extrusionOk="0" h="644" w="263">
                  <a:moveTo>
                    <a:pt x="1" y="1"/>
                  </a:moveTo>
                  <a:lnTo>
                    <a:pt x="1" y="644"/>
                  </a:lnTo>
                  <a:cubicBezTo>
                    <a:pt x="120" y="596"/>
                    <a:pt x="191" y="477"/>
                    <a:pt x="215" y="358"/>
                  </a:cubicBezTo>
                  <a:cubicBezTo>
                    <a:pt x="263" y="191"/>
                    <a:pt x="167" y="25"/>
                    <a:pt x="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104"/>
            <p:cNvSpPr/>
            <p:nvPr/>
          </p:nvSpPr>
          <p:spPr>
            <a:xfrm>
              <a:off x="5885125" y="3681175"/>
              <a:ext cx="4200" cy="11325"/>
            </a:xfrm>
            <a:custGeom>
              <a:rect b="b" l="l" r="r" t="t"/>
              <a:pathLst>
                <a:path extrusionOk="0" h="453" w="168">
                  <a:moveTo>
                    <a:pt x="167" y="0"/>
                  </a:moveTo>
                  <a:cubicBezTo>
                    <a:pt x="72" y="24"/>
                    <a:pt x="24" y="119"/>
                    <a:pt x="24" y="191"/>
                  </a:cubicBezTo>
                  <a:cubicBezTo>
                    <a:pt x="0" y="262"/>
                    <a:pt x="24" y="334"/>
                    <a:pt x="72" y="405"/>
                  </a:cubicBezTo>
                  <a:lnTo>
                    <a:pt x="167" y="453"/>
                  </a:lnTo>
                  <a:lnTo>
                    <a:pt x="16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104"/>
            <p:cNvSpPr/>
            <p:nvPr/>
          </p:nvSpPr>
          <p:spPr>
            <a:xfrm>
              <a:off x="5823800" y="3648425"/>
              <a:ext cx="121475" cy="104650"/>
            </a:xfrm>
            <a:custGeom>
              <a:rect b="b" l="l" r="r" t="t"/>
              <a:pathLst>
                <a:path extrusionOk="0" h="4186" w="4859">
                  <a:moveTo>
                    <a:pt x="2775" y="697"/>
                  </a:moveTo>
                  <a:cubicBezTo>
                    <a:pt x="2852" y="697"/>
                    <a:pt x="2930" y="751"/>
                    <a:pt x="2930" y="858"/>
                  </a:cubicBezTo>
                  <a:lnTo>
                    <a:pt x="2930" y="977"/>
                  </a:lnTo>
                  <a:cubicBezTo>
                    <a:pt x="3073" y="977"/>
                    <a:pt x="3192" y="1048"/>
                    <a:pt x="3287" y="1143"/>
                  </a:cubicBezTo>
                  <a:cubicBezTo>
                    <a:pt x="3378" y="1271"/>
                    <a:pt x="3274" y="1398"/>
                    <a:pt x="3157" y="1398"/>
                  </a:cubicBezTo>
                  <a:cubicBezTo>
                    <a:pt x="3120" y="1398"/>
                    <a:pt x="3083" y="1386"/>
                    <a:pt x="3049" y="1358"/>
                  </a:cubicBezTo>
                  <a:cubicBezTo>
                    <a:pt x="3025" y="1334"/>
                    <a:pt x="2977" y="1310"/>
                    <a:pt x="2930" y="1286"/>
                  </a:cubicBezTo>
                  <a:lnTo>
                    <a:pt x="2930" y="1906"/>
                  </a:lnTo>
                  <a:lnTo>
                    <a:pt x="3025" y="1953"/>
                  </a:lnTo>
                  <a:cubicBezTo>
                    <a:pt x="3335" y="2048"/>
                    <a:pt x="3501" y="2334"/>
                    <a:pt x="3454" y="2644"/>
                  </a:cubicBezTo>
                  <a:cubicBezTo>
                    <a:pt x="3406" y="2930"/>
                    <a:pt x="3192" y="3144"/>
                    <a:pt x="2930" y="3215"/>
                  </a:cubicBezTo>
                  <a:lnTo>
                    <a:pt x="2930" y="3358"/>
                  </a:lnTo>
                  <a:cubicBezTo>
                    <a:pt x="2930" y="3465"/>
                    <a:pt x="2846" y="3519"/>
                    <a:pt x="2766" y="3519"/>
                  </a:cubicBezTo>
                  <a:cubicBezTo>
                    <a:pt x="2686" y="3519"/>
                    <a:pt x="2608" y="3465"/>
                    <a:pt x="2620" y="3358"/>
                  </a:cubicBezTo>
                  <a:lnTo>
                    <a:pt x="2620" y="3215"/>
                  </a:lnTo>
                  <a:cubicBezTo>
                    <a:pt x="2453" y="3215"/>
                    <a:pt x="2287" y="3168"/>
                    <a:pt x="2168" y="3072"/>
                  </a:cubicBezTo>
                  <a:cubicBezTo>
                    <a:pt x="1995" y="2976"/>
                    <a:pt x="2085" y="2771"/>
                    <a:pt x="2227" y="2771"/>
                  </a:cubicBezTo>
                  <a:cubicBezTo>
                    <a:pt x="2261" y="2771"/>
                    <a:pt x="2298" y="2783"/>
                    <a:pt x="2334" y="2810"/>
                  </a:cubicBezTo>
                  <a:cubicBezTo>
                    <a:pt x="2406" y="2858"/>
                    <a:pt x="2501" y="2906"/>
                    <a:pt x="2620" y="2906"/>
                  </a:cubicBezTo>
                  <a:lnTo>
                    <a:pt x="2620" y="2120"/>
                  </a:lnTo>
                  <a:cubicBezTo>
                    <a:pt x="2501" y="2072"/>
                    <a:pt x="2406" y="2025"/>
                    <a:pt x="2334" y="1953"/>
                  </a:cubicBezTo>
                  <a:cubicBezTo>
                    <a:pt x="2191" y="1834"/>
                    <a:pt x="2120" y="1620"/>
                    <a:pt x="2168" y="1453"/>
                  </a:cubicBezTo>
                  <a:cubicBezTo>
                    <a:pt x="2191" y="1239"/>
                    <a:pt x="2358" y="1048"/>
                    <a:pt x="2572" y="977"/>
                  </a:cubicBezTo>
                  <a:lnTo>
                    <a:pt x="2620" y="977"/>
                  </a:lnTo>
                  <a:lnTo>
                    <a:pt x="2620" y="858"/>
                  </a:lnTo>
                  <a:cubicBezTo>
                    <a:pt x="2620" y="751"/>
                    <a:pt x="2697" y="697"/>
                    <a:pt x="2775" y="697"/>
                  </a:cubicBezTo>
                  <a:close/>
                  <a:moveTo>
                    <a:pt x="2787" y="0"/>
                  </a:moveTo>
                  <a:cubicBezTo>
                    <a:pt x="929" y="0"/>
                    <a:pt x="1" y="2239"/>
                    <a:pt x="1310" y="3573"/>
                  </a:cubicBezTo>
                  <a:cubicBezTo>
                    <a:pt x="1733" y="3996"/>
                    <a:pt x="2254" y="4185"/>
                    <a:pt x="2764" y="4185"/>
                  </a:cubicBezTo>
                  <a:cubicBezTo>
                    <a:pt x="3833" y="4185"/>
                    <a:pt x="4859" y="3353"/>
                    <a:pt x="4859" y="2096"/>
                  </a:cubicBezTo>
                  <a:cubicBezTo>
                    <a:pt x="4859" y="929"/>
                    <a:pt x="3930" y="0"/>
                    <a:pt x="27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4" name="Google Shape;9784;p104"/>
          <p:cNvGrpSpPr/>
          <p:nvPr/>
        </p:nvGrpSpPr>
        <p:grpSpPr>
          <a:xfrm>
            <a:off x="6312266" y="3443880"/>
            <a:ext cx="329480" cy="349642"/>
            <a:chOff x="5116500" y="3648425"/>
            <a:chExt cx="252475" cy="267925"/>
          </a:xfrm>
        </p:grpSpPr>
        <p:sp>
          <p:nvSpPr>
            <p:cNvPr id="9785" name="Google Shape;9785;p104"/>
            <p:cNvSpPr/>
            <p:nvPr/>
          </p:nvSpPr>
          <p:spPr>
            <a:xfrm>
              <a:off x="5139725" y="3754400"/>
              <a:ext cx="63125" cy="62525"/>
            </a:xfrm>
            <a:custGeom>
              <a:rect b="b" l="l" r="r" t="t"/>
              <a:pathLst>
                <a:path extrusionOk="0" h="2501" w="2525">
                  <a:moveTo>
                    <a:pt x="1263" y="0"/>
                  </a:moveTo>
                  <a:cubicBezTo>
                    <a:pt x="572" y="0"/>
                    <a:pt x="1" y="548"/>
                    <a:pt x="1" y="1263"/>
                  </a:cubicBezTo>
                  <a:cubicBezTo>
                    <a:pt x="1" y="1953"/>
                    <a:pt x="572" y="2501"/>
                    <a:pt x="1263" y="2501"/>
                  </a:cubicBezTo>
                  <a:cubicBezTo>
                    <a:pt x="1953" y="2501"/>
                    <a:pt x="2525" y="1953"/>
                    <a:pt x="2525" y="1263"/>
                  </a:cubicBezTo>
                  <a:cubicBezTo>
                    <a:pt x="2525" y="548"/>
                    <a:pt x="1953" y="0"/>
                    <a:pt x="126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104"/>
            <p:cNvSpPr/>
            <p:nvPr/>
          </p:nvSpPr>
          <p:spPr>
            <a:xfrm>
              <a:off x="5116500" y="3648425"/>
              <a:ext cx="252475" cy="267925"/>
            </a:xfrm>
            <a:custGeom>
              <a:rect b="b" l="l" r="r" t="t"/>
              <a:pathLst>
                <a:path extrusionOk="0" h="10717" w="10099">
                  <a:moveTo>
                    <a:pt x="5812" y="0"/>
                  </a:moveTo>
                  <a:cubicBezTo>
                    <a:pt x="5621" y="0"/>
                    <a:pt x="5478" y="143"/>
                    <a:pt x="5478" y="310"/>
                  </a:cubicBezTo>
                  <a:lnTo>
                    <a:pt x="5478" y="6549"/>
                  </a:lnTo>
                  <a:lnTo>
                    <a:pt x="3764" y="6549"/>
                  </a:lnTo>
                  <a:cubicBezTo>
                    <a:pt x="3406" y="7086"/>
                    <a:pt x="2817" y="7368"/>
                    <a:pt x="2218" y="7368"/>
                  </a:cubicBezTo>
                  <a:cubicBezTo>
                    <a:pt x="1781" y="7368"/>
                    <a:pt x="1339" y="7218"/>
                    <a:pt x="977" y="6907"/>
                  </a:cubicBezTo>
                  <a:cubicBezTo>
                    <a:pt x="358" y="7311"/>
                    <a:pt x="1" y="8002"/>
                    <a:pt x="1" y="8740"/>
                  </a:cubicBezTo>
                  <a:lnTo>
                    <a:pt x="1" y="10407"/>
                  </a:lnTo>
                  <a:cubicBezTo>
                    <a:pt x="1" y="10574"/>
                    <a:pt x="120" y="10717"/>
                    <a:pt x="310" y="10717"/>
                  </a:cubicBezTo>
                  <a:lnTo>
                    <a:pt x="4073" y="10717"/>
                  </a:lnTo>
                  <a:cubicBezTo>
                    <a:pt x="4240" y="10717"/>
                    <a:pt x="4383" y="10574"/>
                    <a:pt x="4359" y="10407"/>
                  </a:cubicBezTo>
                  <a:lnTo>
                    <a:pt x="4359" y="8740"/>
                  </a:lnTo>
                  <a:cubicBezTo>
                    <a:pt x="4359" y="8407"/>
                    <a:pt x="4288" y="8097"/>
                    <a:pt x="4145" y="7788"/>
                  </a:cubicBezTo>
                  <a:lnTo>
                    <a:pt x="6097" y="7788"/>
                  </a:lnTo>
                  <a:cubicBezTo>
                    <a:pt x="6931" y="7788"/>
                    <a:pt x="6931" y="6526"/>
                    <a:pt x="6097" y="6526"/>
                  </a:cubicBezTo>
                  <a:lnTo>
                    <a:pt x="6097" y="3144"/>
                  </a:lnTo>
                  <a:lnTo>
                    <a:pt x="9765" y="3144"/>
                  </a:lnTo>
                  <a:cubicBezTo>
                    <a:pt x="9884" y="3144"/>
                    <a:pt x="9979" y="3072"/>
                    <a:pt x="10027" y="2977"/>
                  </a:cubicBezTo>
                  <a:cubicBezTo>
                    <a:pt x="10098" y="2882"/>
                    <a:pt x="10098" y="2763"/>
                    <a:pt x="10027" y="2668"/>
                  </a:cubicBezTo>
                  <a:lnTo>
                    <a:pt x="9312" y="1572"/>
                  </a:lnTo>
                  <a:lnTo>
                    <a:pt x="10027" y="500"/>
                  </a:lnTo>
                  <a:cubicBezTo>
                    <a:pt x="10098" y="405"/>
                    <a:pt x="10098" y="262"/>
                    <a:pt x="10027" y="167"/>
                  </a:cubicBezTo>
                  <a:cubicBezTo>
                    <a:pt x="9979" y="72"/>
                    <a:pt x="9860" y="0"/>
                    <a:pt x="976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7" name="Google Shape;9787;p104"/>
          <p:cNvGrpSpPr/>
          <p:nvPr/>
        </p:nvGrpSpPr>
        <p:grpSpPr>
          <a:xfrm>
            <a:off x="5544665" y="3444272"/>
            <a:ext cx="352742" cy="349642"/>
            <a:chOff x="4528300" y="3648725"/>
            <a:chExt cx="270300" cy="267925"/>
          </a:xfrm>
        </p:grpSpPr>
        <p:sp>
          <p:nvSpPr>
            <p:cNvPr id="9788" name="Google Shape;9788;p104"/>
            <p:cNvSpPr/>
            <p:nvPr/>
          </p:nvSpPr>
          <p:spPr>
            <a:xfrm>
              <a:off x="4574725" y="3655575"/>
              <a:ext cx="60750" cy="64325"/>
            </a:xfrm>
            <a:custGeom>
              <a:rect b="b" l="l" r="r" t="t"/>
              <a:pathLst>
                <a:path extrusionOk="0" h="2573" w="2430">
                  <a:moveTo>
                    <a:pt x="1882" y="0"/>
                  </a:moveTo>
                  <a:cubicBezTo>
                    <a:pt x="1168" y="214"/>
                    <a:pt x="548" y="596"/>
                    <a:pt x="1" y="1072"/>
                  </a:cubicBezTo>
                  <a:lnTo>
                    <a:pt x="1501" y="2572"/>
                  </a:lnTo>
                  <a:cubicBezTo>
                    <a:pt x="1763" y="2358"/>
                    <a:pt x="2073" y="2167"/>
                    <a:pt x="2430" y="2048"/>
                  </a:cubicBezTo>
                  <a:lnTo>
                    <a:pt x="188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104"/>
            <p:cNvSpPr/>
            <p:nvPr/>
          </p:nvSpPr>
          <p:spPr>
            <a:xfrm>
              <a:off x="4583650" y="3716900"/>
              <a:ext cx="147675" cy="105400"/>
            </a:xfrm>
            <a:custGeom>
              <a:rect b="b" l="l" r="r" t="t"/>
              <a:pathLst>
                <a:path extrusionOk="0" h="4216" w="5907">
                  <a:moveTo>
                    <a:pt x="3192" y="0"/>
                  </a:moveTo>
                  <a:cubicBezTo>
                    <a:pt x="2978" y="0"/>
                    <a:pt x="2740" y="48"/>
                    <a:pt x="2525" y="95"/>
                  </a:cubicBezTo>
                  <a:cubicBezTo>
                    <a:pt x="715" y="572"/>
                    <a:pt x="1" y="2739"/>
                    <a:pt x="1120" y="4215"/>
                  </a:cubicBezTo>
                  <a:cubicBezTo>
                    <a:pt x="1311" y="3667"/>
                    <a:pt x="1716" y="3215"/>
                    <a:pt x="2239" y="2953"/>
                  </a:cubicBezTo>
                  <a:cubicBezTo>
                    <a:pt x="1978" y="2691"/>
                    <a:pt x="1835" y="2358"/>
                    <a:pt x="1835" y="2000"/>
                  </a:cubicBezTo>
                  <a:cubicBezTo>
                    <a:pt x="1835" y="1215"/>
                    <a:pt x="2467" y="629"/>
                    <a:pt x="3186" y="629"/>
                  </a:cubicBezTo>
                  <a:cubicBezTo>
                    <a:pt x="3360" y="629"/>
                    <a:pt x="3539" y="664"/>
                    <a:pt x="3716" y="738"/>
                  </a:cubicBezTo>
                  <a:cubicBezTo>
                    <a:pt x="4621" y="1095"/>
                    <a:pt x="4859" y="2262"/>
                    <a:pt x="4168" y="2953"/>
                  </a:cubicBezTo>
                  <a:cubicBezTo>
                    <a:pt x="4383" y="3048"/>
                    <a:pt x="4573" y="3191"/>
                    <a:pt x="4740" y="3358"/>
                  </a:cubicBezTo>
                  <a:cubicBezTo>
                    <a:pt x="4978" y="3596"/>
                    <a:pt x="5169" y="3882"/>
                    <a:pt x="5264" y="4215"/>
                  </a:cubicBezTo>
                  <a:cubicBezTo>
                    <a:pt x="5335" y="4120"/>
                    <a:pt x="5407" y="4025"/>
                    <a:pt x="5454" y="3929"/>
                  </a:cubicBezTo>
                  <a:cubicBezTo>
                    <a:pt x="5812" y="3334"/>
                    <a:pt x="5907" y="2620"/>
                    <a:pt x="5716" y="1953"/>
                  </a:cubicBezTo>
                  <a:cubicBezTo>
                    <a:pt x="5431" y="810"/>
                    <a:pt x="4383" y="0"/>
                    <a:pt x="31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104"/>
            <p:cNvSpPr/>
            <p:nvPr/>
          </p:nvSpPr>
          <p:spPr>
            <a:xfrm>
              <a:off x="4726550" y="3693675"/>
              <a:ext cx="64325" cy="60150"/>
            </a:xfrm>
            <a:custGeom>
              <a:rect b="b" l="l" r="r" t="t"/>
              <a:pathLst>
                <a:path extrusionOk="0" h="2406" w="2573">
                  <a:moveTo>
                    <a:pt x="1501" y="0"/>
                  </a:moveTo>
                  <a:lnTo>
                    <a:pt x="0" y="1477"/>
                  </a:lnTo>
                  <a:cubicBezTo>
                    <a:pt x="239" y="1763"/>
                    <a:pt x="405" y="2072"/>
                    <a:pt x="524" y="2406"/>
                  </a:cubicBezTo>
                  <a:lnTo>
                    <a:pt x="2572" y="1858"/>
                  </a:lnTo>
                  <a:cubicBezTo>
                    <a:pt x="2334" y="1167"/>
                    <a:pt x="1977" y="548"/>
                    <a:pt x="150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104"/>
            <p:cNvSpPr/>
            <p:nvPr/>
          </p:nvSpPr>
          <p:spPr>
            <a:xfrm>
              <a:off x="4743825" y="3755575"/>
              <a:ext cx="54775" cy="54225"/>
            </a:xfrm>
            <a:custGeom>
              <a:rect b="b" l="l" r="r" t="t"/>
              <a:pathLst>
                <a:path extrusionOk="0" h="2169" w="2191">
                  <a:moveTo>
                    <a:pt x="2048" y="1"/>
                  </a:moveTo>
                  <a:lnTo>
                    <a:pt x="0" y="549"/>
                  </a:lnTo>
                  <a:cubicBezTo>
                    <a:pt x="48" y="906"/>
                    <a:pt x="48" y="1263"/>
                    <a:pt x="0" y="1620"/>
                  </a:cubicBezTo>
                  <a:lnTo>
                    <a:pt x="2048" y="2168"/>
                  </a:lnTo>
                  <a:cubicBezTo>
                    <a:pt x="2191" y="1454"/>
                    <a:pt x="2191" y="715"/>
                    <a:pt x="2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104"/>
            <p:cNvSpPr/>
            <p:nvPr/>
          </p:nvSpPr>
          <p:spPr>
            <a:xfrm>
              <a:off x="4645575" y="3748450"/>
              <a:ext cx="36350" cy="36925"/>
            </a:xfrm>
            <a:custGeom>
              <a:rect b="b" l="l" r="r" t="t"/>
              <a:pathLst>
                <a:path extrusionOk="0" h="1477" w="1454">
                  <a:moveTo>
                    <a:pt x="715" y="0"/>
                  </a:moveTo>
                  <a:cubicBezTo>
                    <a:pt x="310" y="0"/>
                    <a:pt x="1" y="334"/>
                    <a:pt x="1" y="738"/>
                  </a:cubicBezTo>
                  <a:cubicBezTo>
                    <a:pt x="1" y="1143"/>
                    <a:pt x="310" y="1477"/>
                    <a:pt x="715" y="1477"/>
                  </a:cubicBezTo>
                  <a:cubicBezTo>
                    <a:pt x="1120" y="1477"/>
                    <a:pt x="1453" y="1143"/>
                    <a:pt x="1453" y="738"/>
                  </a:cubicBezTo>
                  <a:cubicBezTo>
                    <a:pt x="1453" y="334"/>
                    <a:pt x="1120" y="0"/>
                    <a:pt x="71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104"/>
            <p:cNvSpPr/>
            <p:nvPr/>
          </p:nvSpPr>
          <p:spPr>
            <a:xfrm>
              <a:off x="4692025" y="3845475"/>
              <a:ext cx="60750" cy="64325"/>
            </a:xfrm>
            <a:custGeom>
              <a:rect b="b" l="l" r="r" t="t"/>
              <a:pathLst>
                <a:path extrusionOk="0" h="2573" w="2430">
                  <a:moveTo>
                    <a:pt x="929" y="1"/>
                  </a:moveTo>
                  <a:cubicBezTo>
                    <a:pt x="643" y="215"/>
                    <a:pt x="334" y="406"/>
                    <a:pt x="0" y="525"/>
                  </a:cubicBezTo>
                  <a:lnTo>
                    <a:pt x="548" y="2573"/>
                  </a:lnTo>
                  <a:cubicBezTo>
                    <a:pt x="1239" y="2335"/>
                    <a:pt x="1882" y="1978"/>
                    <a:pt x="2429" y="1477"/>
                  </a:cubicBezTo>
                  <a:lnTo>
                    <a:pt x="92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104"/>
            <p:cNvSpPr/>
            <p:nvPr/>
          </p:nvSpPr>
          <p:spPr>
            <a:xfrm>
              <a:off x="4624750" y="3800975"/>
              <a:ext cx="78000" cy="47150"/>
            </a:xfrm>
            <a:custGeom>
              <a:rect b="b" l="l" r="r" t="t"/>
              <a:pathLst>
                <a:path extrusionOk="0" h="1886" w="3120">
                  <a:moveTo>
                    <a:pt x="1560" y="1"/>
                  </a:moveTo>
                  <a:cubicBezTo>
                    <a:pt x="840" y="1"/>
                    <a:pt x="119" y="459"/>
                    <a:pt x="0" y="1376"/>
                  </a:cubicBezTo>
                  <a:cubicBezTo>
                    <a:pt x="72" y="1424"/>
                    <a:pt x="167" y="1471"/>
                    <a:pt x="238" y="1543"/>
                  </a:cubicBezTo>
                  <a:cubicBezTo>
                    <a:pt x="658" y="1769"/>
                    <a:pt x="1120" y="1885"/>
                    <a:pt x="1583" y="1885"/>
                  </a:cubicBezTo>
                  <a:cubicBezTo>
                    <a:pt x="1803" y="1885"/>
                    <a:pt x="2023" y="1859"/>
                    <a:pt x="2239" y="1805"/>
                  </a:cubicBezTo>
                  <a:cubicBezTo>
                    <a:pt x="2548" y="1709"/>
                    <a:pt x="2858" y="1567"/>
                    <a:pt x="3120" y="1376"/>
                  </a:cubicBezTo>
                  <a:cubicBezTo>
                    <a:pt x="3001" y="459"/>
                    <a:pt x="2280" y="1"/>
                    <a:pt x="156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104"/>
            <p:cNvSpPr/>
            <p:nvPr/>
          </p:nvSpPr>
          <p:spPr>
            <a:xfrm>
              <a:off x="4536625" y="3810950"/>
              <a:ext cx="64325" cy="60750"/>
            </a:xfrm>
            <a:custGeom>
              <a:rect b="b" l="l" r="r" t="t"/>
              <a:pathLst>
                <a:path extrusionOk="0" h="2430" w="2573">
                  <a:moveTo>
                    <a:pt x="2025" y="1"/>
                  </a:moveTo>
                  <a:cubicBezTo>
                    <a:pt x="2026" y="3"/>
                    <a:pt x="2026" y="5"/>
                    <a:pt x="2027" y="6"/>
                  </a:cubicBezTo>
                  <a:lnTo>
                    <a:pt x="2027" y="6"/>
                  </a:lnTo>
                  <a:lnTo>
                    <a:pt x="2049" y="1"/>
                  </a:lnTo>
                  <a:close/>
                  <a:moveTo>
                    <a:pt x="2027" y="6"/>
                  </a:moveTo>
                  <a:lnTo>
                    <a:pt x="1" y="548"/>
                  </a:lnTo>
                  <a:cubicBezTo>
                    <a:pt x="215" y="1239"/>
                    <a:pt x="596" y="1882"/>
                    <a:pt x="1072" y="2430"/>
                  </a:cubicBezTo>
                  <a:lnTo>
                    <a:pt x="2573" y="929"/>
                  </a:lnTo>
                  <a:cubicBezTo>
                    <a:pt x="2336" y="669"/>
                    <a:pt x="2170" y="338"/>
                    <a:pt x="2027" y="6"/>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104"/>
            <p:cNvSpPr/>
            <p:nvPr/>
          </p:nvSpPr>
          <p:spPr>
            <a:xfrm>
              <a:off x="4636650" y="3862750"/>
              <a:ext cx="53600" cy="53900"/>
            </a:xfrm>
            <a:custGeom>
              <a:rect b="b" l="l" r="r" t="t"/>
              <a:pathLst>
                <a:path extrusionOk="0" h="2156" w="2144">
                  <a:moveTo>
                    <a:pt x="548" y="1"/>
                  </a:moveTo>
                  <a:lnTo>
                    <a:pt x="0" y="2049"/>
                  </a:lnTo>
                  <a:cubicBezTo>
                    <a:pt x="346" y="2120"/>
                    <a:pt x="703" y="2156"/>
                    <a:pt x="1063" y="2156"/>
                  </a:cubicBezTo>
                  <a:cubicBezTo>
                    <a:pt x="1423" y="2156"/>
                    <a:pt x="1787" y="2120"/>
                    <a:pt x="2144" y="2049"/>
                  </a:cubicBezTo>
                  <a:lnTo>
                    <a:pt x="1620" y="1"/>
                  </a:lnTo>
                  <a:cubicBezTo>
                    <a:pt x="1429" y="24"/>
                    <a:pt x="1263" y="24"/>
                    <a:pt x="1072" y="48"/>
                  </a:cubicBezTo>
                  <a:cubicBezTo>
                    <a:pt x="905" y="48"/>
                    <a:pt x="715" y="24"/>
                    <a:pt x="5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104"/>
            <p:cNvSpPr/>
            <p:nvPr/>
          </p:nvSpPr>
          <p:spPr>
            <a:xfrm>
              <a:off x="4692025" y="3655575"/>
              <a:ext cx="60150" cy="64325"/>
            </a:xfrm>
            <a:custGeom>
              <a:rect b="b" l="l" r="r" t="t"/>
              <a:pathLst>
                <a:path extrusionOk="0" h="2573" w="2406">
                  <a:moveTo>
                    <a:pt x="548" y="0"/>
                  </a:moveTo>
                  <a:lnTo>
                    <a:pt x="0" y="2048"/>
                  </a:lnTo>
                  <a:cubicBezTo>
                    <a:pt x="167" y="2096"/>
                    <a:pt x="334" y="2191"/>
                    <a:pt x="476" y="2263"/>
                  </a:cubicBezTo>
                  <a:cubicBezTo>
                    <a:pt x="643" y="2358"/>
                    <a:pt x="786" y="2453"/>
                    <a:pt x="929" y="2572"/>
                  </a:cubicBezTo>
                  <a:lnTo>
                    <a:pt x="2405" y="1072"/>
                  </a:lnTo>
                  <a:cubicBezTo>
                    <a:pt x="1858" y="596"/>
                    <a:pt x="1239" y="238"/>
                    <a:pt x="54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104"/>
            <p:cNvSpPr/>
            <p:nvPr/>
          </p:nvSpPr>
          <p:spPr>
            <a:xfrm>
              <a:off x="4726550" y="3810950"/>
              <a:ext cx="64325" cy="60150"/>
            </a:xfrm>
            <a:custGeom>
              <a:rect b="b" l="l" r="r" t="t"/>
              <a:pathLst>
                <a:path extrusionOk="0" h="2406" w="2573">
                  <a:moveTo>
                    <a:pt x="524" y="1"/>
                  </a:moveTo>
                  <a:cubicBezTo>
                    <a:pt x="453" y="167"/>
                    <a:pt x="381" y="334"/>
                    <a:pt x="286" y="477"/>
                  </a:cubicBezTo>
                  <a:cubicBezTo>
                    <a:pt x="215" y="644"/>
                    <a:pt x="96" y="787"/>
                    <a:pt x="0" y="929"/>
                  </a:cubicBezTo>
                  <a:lnTo>
                    <a:pt x="1477" y="2406"/>
                  </a:lnTo>
                  <a:cubicBezTo>
                    <a:pt x="1953" y="1858"/>
                    <a:pt x="2334" y="1239"/>
                    <a:pt x="2572" y="548"/>
                  </a:cubicBezTo>
                  <a:lnTo>
                    <a:pt x="52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104"/>
            <p:cNvSpPr/>
            <p:nvPr/>
          </p:nvSpPr>
          <p:spPr>
            <a:xfrm>
              <a:off x="4574725" y="3845475"/>
              <a:ext cx="60750" cy="64325"/>
            </a:xfrm>
            <a:custGeom>
              <a:rect b="b" l="l" r="r" t="t"/>
              <a:pathLst>
                <a:path extrusionOk="0" h="2573" w="2430">
                  <a:moveTo>
                    <a:pt x="1501" y="1"/>
                  </a:moveTo>
                  <a:lnTo>
                    <a:pt x="1" y="1477"/>
                  </a:lnTo>
                  <a:cubicBezTo>
                    <a:pt x="286" y="1716"/>
                    <a:pt x="572" y="1930"/>
                    <a:pt x="906" y="2120"/>
                  </a:cubicBezTo>
                  <a:cubicBezTo>
                    <a:pt x="1215" y="2287"/>
                    <a:pt x="1549" y="2454"/>
                    <a:pt x="1882" y="2573"/>
                  </a:cubicBezTo>
                  <a:lnTo>
                    <a:pt x="2430" y="525"/>
                  </a:lnTo>
                  <a:cubicBezTo>
                    <a:pt x="2239" y="453"/>
                    <a:pt x="2096" y="382"/>
                    <a:pt x="1930" y="287"/>
                  </a:cubicBezTo>
                  <a:cubicBezTo>
                    <a:pt x="1787" y="191"/>
                    <a:pt x="1644" y="96"/>
                    <a:pt x="15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104"/>
            <p:cNvSpPr/>
            <p:nvPr/>
          </p:nvSpPr>
          <p:spPr>
            <a:xfrm>
              <a:off x="4636650" y="3648725"/>
              <a:ext cx="54200" cy="53900"/>
            </a:xfrm>
            <a:custGeom>
              <a:rect b="b" l="l" r="r" t="t"/>
              <a:pathLst>
                <a:path extrusionOk="0" h="2156" w="2168">
                  <a:moveTo>
                    <a:pt x="1084" y="0"/>
                  </a:moveTo>
                  <a:cubicBezTo>
                    <a:pt x="721" y="0"/>
                    <a:pt x="358" y="36"/>
                    <a:pt x="0" y="107"/>
                  </a:cubicBezTo>
                  <a:lnTo>
                    <a:pt x="548" y="2155"/>
                  </a:lnTo>
                  <a:cubicBezTo>
                    <a:pt x="727" y="2120"/>
                    <a:pt x="905" y="2102"/>
                    <a:pt x="1084" y="2102"/>
                  </a:cubicBezTo>
                  <a:cubicBezTo>
                    <a:pt x="1263" y="2102"/>
                    <a:pt x="1441" y="2120"/>
                    <a:pt x="1620" y="2155"/>
                  </a:cubicBezTo>
                  <a:lnTo>
                    <a:pt x="2168" y="107"/>
                  </a:lnTo>
                  <a:cubicBezTo>
                    <a:pt x="1810" y="36"/>
                    <a:pt x="1447" y="0"/>
                    <a:pt x="10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104"/>
            <p:cNvSpPr/>
            <p:nvPr/>
          </p:nvSpPr>
          <p:spPr>
            <a:xfrm>
              <a:off x="4536625" y="3693675"/>
              <a:ext cx="64325" cy="60150"/>
            </a:xfrm>
            <a:custGeom>
              <a:rect b="b" l="l" r="r" t="t"/>
              <a:pathLst>
                <a:path extrusionOk="0" h="2406" w="2573">
                  <a:moveTo>
                    <a:pt x="1072" y="0"/>
                  </a:moveTo>
                  <a:cubicBezTo>
                    <a:pt x="834" y="286"/>
                    <a:pt x="620" y="572"/>
                    <a:pt x="453" y="905"/>
                  </a:cubicBezTo>
                  <a:cubicBezTo>
                    <a:pt x="263" y="1215"/>
                    <a:pt x="120" y="1548"/>
                    <a:pt x="1" y="1882"/>
                  </a:cubicBezTo>
                  <a:lnTo>
                    <a:pt x="2049" y="2406"/>
                  </a:lnTo>
                  <a:cubicBezTo>
                    <a:pt x="2096" y="2239"/>
                    <a:pt x="2192" y="2096"/>
                    <a:pt x="2263" y="1929"/>
                  </a:cubicBezTo>
                  <a:cubicBezTo>
                    <a:pt x="2358" y="1786"/>
                    <a:pt x="2453" y="1643"/>
                    <a:pt x="2573" y="1501"/>
                  </a:cubicBezTo>
                  <a:lnTo>
                    <a:pt x="107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104"/>
            <p:cNvSpPr/>
            <p:nvPr/>
          </p:nvSpPr>
          <p:spPr>
            <a:xfrm>
              <a:off x="4528300" y="3755575"/>
              <a:ext cx="55375" cy="54225"/>
            </a:xfrm>
            <a:custGeom>
              <a:rect b="b" l="l" r="r" t="t"/>
              <a:pathLst>
                <a:path extrusionOk="0" h="2169" w="2215">
                  <a:moveTo>
                    <a:pt x="167" y="1"/>
                  </a:moveTo>
                  <a:cubicBezTo>
                    <a:pt x="0" y="715"/>
                    <a:pt x="0" y="1454"/>
                    <a:pt x="167" y="2168"/>
                  </a:cubicBezTo>
                  <a:lnTo>
                    <a:pt x="2215" y="1620"/>
                  </a:lnTo>
                  <a:cubicBezTo>
                    <a:pt x="2167" y="1263"/>
                    <a:pt x="2167" y="906"/>
                    <a:pt x="2215" y="549"/>
                  </a:cubicBezTo>
                  <a:lnTo>
                    <a:pt x="16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3" name="Google Shape;9803;p104"/>
          <p:cNvGrpSpPr/>
          <p:nvPr/>
        </p:nvGrpSpPr>
        <p:grpSpPr>
          <a:xfrm>
            <a:off x="4836866" y="3443880"/>
            <a:ext cx="255649" cy="350490"/>
            <a:chOff x="3985925" y="3648425"/>
            <a:chExt cx="195900" cy="268575"/>
          </a:xfrm>
        </p:grpSpPr>
        <p:sp>
          <p:nvSpPr>
            <p:cNvPr id="9804" name="Google Shape;9804;p104"/>
            <p:cNvSpPr/>
            <p:nvPr/>
          </p:nvSpPr>
          <p:spPr>
            <a:xfrm>
              <a:off x="4056175" y="3648425"/>
              <a:ext cx="57775" cy="57775"/>
            </a:xfrm>
            <a:custGeom>
              <a:rect b="b" l="l" r="r" t="t"/>
              <a:pathLst>
                <a:path extrusionOk="0" h="2311" w="2311">
                  <a:moveTo>
                    <a:pt x="1143" y="0"/>
                  </a:moveTo>
                  <a:cubicBezTo>
                    <a:pt x="500" y="0"/>
                    <a:pt x="0" y="524"/>
                    <a:pt x="0" y="1167"/>
                  </a:cubicBezTo>
                  <a:cubicBezTo>
                    <a:pt x="0" y="1786"/>
                    <a:pt x="500" y="2310"/>
                    <a:pt x="1143" y="2310"/>
                  </a:cubicBezTo>
                  <a:cubicBezTo>
                    <a:pt x="1786" y="2310"/>
                    <a:pt x="2310" y="1786"/>
                    <a:pt x="2310" y="1167"/>
                  </a:cubicBezTo>
                  <a:cubicBezTo>
                    <a:pt x="2310" y="524"/>
                    <a:pt x="1786" y="0"/>
                    <a:pt x="114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104"/>
            <p:cNvSpPr/>
            <p:nvPr/>
          </p:nvSpPr>
          <p:spPr>
            <a:xfrm>
              <a:off x="3985925" y="3703575"/>
              <a:ext cx="195900" cy="88950"/>
            </a:xfrm>
            <a:custGeom>
              <a:rect b="b" l="l" r="r" t="t"/>
              <a:pathLst>
                <a:path extrusionOk="0" h="3558" w="7836">
                  <a:moveTo>
                    <a:pt x="1637" y="1"/>
                  </a:moveTo>
                  <a:cubicBezTo>
                    <a:pt x="1594" y="1"/>
                    <a:pt x="1548" y="11"/>
                    <a:pt x="1501" y="33"/>
                  </a:cubicBezTo>
                  <a:lnTo>
                    <a:pt x="667" y="462"/>
                  </a:lnTo>
                  <a:cubicBezTo>
                    <a:pt x="572" y="509"/>
                    <a:pt x="500" y="604"/>
                    <a:pt x="500" y="724"/>
                  </a:cubicBezTo>
                  <a:lnTo>
                    <a:pt x="500" y="2295"/>
                  </a:lnTo>
                  <a:lnTo>
                    <a:pt x="405" y="2295"/>
                  </a:lnTo>
                  <a:cubicBezTo>
                    <a:pt x="143" y="2295"/>
                    <a:pt x="0" y="2581"/>
                    <a:pt x="143" y="2795"/>
                  </a:cubicBezTo>
                  <a:lnTo>
                    <a:pt x="548" y="3415"/>
                  </a:lnTo>
                  <a:cubicBezTo>
                    <a:pt x="596" y="3510"/>
                    <a:pt x="715" y="3557"/>
                    <a:pt x="810" y="3557"/>
                  </a:cubicBezTo>
                  <a:lnTo>
                    <a:pt x="7097" y="3557"/>
                  </a:lnTo>
                  <a:cubicBezTo>
                    <a:pt x="7192" y="3557"/>
                    <a:pt x="7287" y="3510"/>
                    <a:pt x="7359" y="3415"/>
                  </a:cubicBezTo>
                  <a:lnTo>
                    <a:pt x="7764" y="2795"/>
                  </a:lnTo>
                  <a:cubicBezTo>
                    <a:pt x="7835" y="2700"/>
                    <a:pt x="7835" y="2557"/>
                    <a:pt x="7764" y="2462"/>
                  </a:cubicBezTo>
                  <a:lnTo>
                    <a:pt x="7788" y="2462"/>
                  </a:lnTo>
                  <a:cubicBezTo>
                    <a:pt x="7740" y="2367"/>
                    <a:pt x="7621" y="2295"/>
                    <a:pt x="7526" y="2295"/>
                  </a:cubicBezTo>
                  <a:lnTo>
                    <a:pt x="7406" y="2295"/>
                  </a:lnTo>
                  <a:lnTo>
                    <a:pt x="7406" y="724"/>
                  </a:lnTo>
                  <a:cubicBezTo>
                    <a:pt x="7406" y="604"/>
                    <a:pt x="7335" y="509"/>
                    <a:pt x="7240" y="462"/>
                  </a:cubicBezTo>
                  <a:lnTo>
                    <a:pt x="6406" y="33"/>
                  </a:lnTo>
                  <a:cubicBezTo>
                    <a:pt x="6363" y="16"/>
                    <a:pt x="6321" y="8"/>
                    <a:pt x="6281" y="8"/>
                  </a:cubicBezTo>
                  <a:cubicBezTo>
                    <a:pt x="5994" y="8"/>
                    <a:pt x="5828" y="416"/>
                    <a:pt x="6121" y="604"/>
                  </a:cubicBezTo>
                  <a:lnTo>
                    <a:pt x="6787" y="938"/>
                  </a:lnTo>
                  <a:lnTo>
                    <a:pt x="6787" y="2295"/>
                  </a:lnTo>
                  <a:lnTo>
                    <a:pt x="1119" y="2295"/>
                  </a:lnTo>
                  <a:lnTo>
                    <a:pt x="1119" y="938"/>
                  </a:lnTo>
                  <a:lnTo>
                    <a:pt x="1786" y="604"/>
                  </a:lnTo>
                  <a:cubicBezTo>
                    <a:pt x="2075" y="419"/>
                    <a:pt x="1917" y="1"/>
                    <a:pt x="163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104"/>
            <p:cNvSpPr/>
            <p:nvPr/>
          </p:nvSpPr>
          <p:spPr>
            <a:xfrm>
              <a:off x="4066875" y="3839525"/>
              <a:ext cx="35750" cy="37550"/>
            </a:xfrm>
            <a:custGeom>
              <a:rect b="b" l="l" r="r" t="t"/>
              <a:pathLst>
                <a:path extrusionOk="0" h="1502" w="1430">
                  <a:moveTo>
                    <a:pt x="1" y="1"/>
                  </a:moveTo>
                  <a:lnTo>
                    <a:pt x="215" y="1501"/>
                  </a:lnTo>
                  <a:lnTo>
                    <a:pt x="1239" y="1501"/>
                  </a:lnTo>
                  <a:lnTo>
                    <a:pt x="143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104"/>
            <p:cNvSpPr/>
            <p:nvPr/>
          </p:nvSpPr>
          <p:spPr>
            <a:xfrm>
              <a:off x="3989850" y="3808575"/>
              <a:ext cx="188400" cy="108425"/>
            </a:xfrm>
            <a:custGeom>
              <a:rect b="b" l="l" r="r" t="t"/>
              <a:pathLst>
                <a:path extrusionOk="0" h="4337" w="7536">
                  <a:moveTo>
                    <a:pt x="4868" y="620"/>
                  </a:moveTo>
                  <a:cubicBezTo>
                    <a:pt x="4939" y="620"/>
                    <a:pt x="5035" y="643"/>
                    <a:pt x="5106" y="715"/>
                  </a:cubicBezTo>
                  <a:cubicBezTo>
                    <a:pt x="5154" y="786"/>
                    <a:pt x="5178" y="882"/>
                    <a:pt x="5178" y="977"/>
                  </a:cubicBezTo>
                  <a:lnTo>
                    <a:pt x="4892" y="3096"/>
                  </a:lnTo>
                  <a:cubicBezTo>
                    <a:pt x="4868" y="3263"/>
                    <a:pt x="4725" y="3382"/>
                    <a:pt x="4582" y="3382"/>
                  </a:cubicBezTo>
                  <a:lnTo>
                    <a:pt x="3011" y="3382"/>
                  </a:lnTo>
                  <a:cubicBezTo>
                    <a:pt x="2844" y="3358"/>
                    <a:pt x="2725" y="3263"/>
                    <a:pt x="2701" y="3096"/>
                  </a:cubicBezTo>
                  <a:lnTo>
                    <a:pt x="2415" y="977"/>
                  </a:lnTo>
                  <a:cubicBezTo>
                    <a:pt x="2391" y="882"/>
                    <a:pt x="2415" y="786"/>
                    <a:pt x="2487" y="715"/>
                  </a:cubicBezTo>
                  <a:cubicBezTo>
                    <a:pt x="2534" y="643"/>
                    <a:pt x="2629" y="620"/>
                    <a:pt x="2725" y="620"/>
                  </a:cubicBezTo>
                  <a:close/>
                  <a:moveTo>
                    <a:pt x="1058" y="0"/>
                  </a:moveTo>
                  <a:lnTo>
                    <a:pt x="1558" y="3715"/>
                  </a:lnTo>
                  <a:lnTo>
                    <a:pt x="462" y="3715"/>
                  </a:lnTo>
                  <a:cubicBezTo>
                    <a:pt x="447" y="3714"/>
                    <a:pt x="432" y="3713"/>
                    <a:pt x="418" y="3713"/>
                  </a:cubicBezTo>
                  <a:cubicBezTo>
                    <a:pt x="1" y="3713"/>
                    <a:pt x="1" y="4337"/>
                    <a:pt x="418" y="4337"/>
                  </a:cubicBezTo>
                  <a:cubicBezTo>
                    <a:pt x="432" y="4337"/>
                    <a:pt x="447" y="4336"/>
                    <a:pt x="462" y="4335"/>
                  </a:cubicBezTo>
                  <a:lnTo>
                    <a:pt x="7154" y="4335"/>
                  </a:lnTo>
                  <a:cubicBezTo>
                    <a:pt x="7535" y="4287"/>
                    <a:pt x="7535" y="3739"/>
                    <a:pt x="7154" y="3715"/>
                  </a:cubicBezTo>
                  <a:lnTo>
                    <a:pt x="7154" y="3692"/>
                  </a:lnTo>
                  <a:lnTo>
                    <a:pt x="6035" y="3692"/>
                  </a:lnTo>
                  <a:lnTo>
                    <a:pt x="653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104"/>
            <p:cNvSpPr/>
            <p:nvPr/>
          </p:nvSpPr>
          <p:spPr>
            <a:xfrm>
              <a:off x="4030575" y="3709750"/>
              <a:ext cx="108375" cy="35750"/>
            </a:xfrm>
            <a:custGeom>
              <a:rect b="b" l="l" r="r" t="t"/>
              <a:pathLst>
                <a:path extrusionOk="0" h="1430" w="4335">
                  <a:moveTo>
                    <a:pt x="953" y="0"/>
                  </a:moveTo>
                  <a:cubicBezTo>
                    <a:pt x="477" y="334"/>
                    <a:pt x="119" y="834"/>
                    <a:pt x="0" y="1429"/>
                  </a:cubicBezTo>
                  <a:lnTo>
                    <a:pt x="4335" y="1429"/>
                  </a:lnTo>
                  <a:cubicBezTo>
                    <a:pt x="4215" y="858"/>
                    <a:pt x="3882" y="334"/>
                    <a:pt x="3382" y="0"/>
                  </a:cubicBezTo>
                  <a:cubicBezTo>
                    <a:pt x="3037" y="322"/>
                    <a:pt x="2602" y="483"/>
                    <a:pt x="2167" y="483"/>
                  </a:cubicBezTo>
                  <a:cubicBezTo>
                    <a:pt x="1733" y="483"/>
                    <a:pt x="1298" y="322"/>
                    <a:pt x="9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9" name="Google Shape;9809;p104"/>
          <p:cNvGrpSpPr/>
          <p:nvPr/>
        </p:nvGrpSpPr>
        <p:grpSpPr>
          <a:xfrm>
            <a:off x="4036607" y="3443880"/>
            <a:ext cx="348826" cy="349740"/>
            <a:chOff x="3372700" y="3648425"/>
            <a:chExt cx="267300" cy="268000"/>
          </a:xfrm>
        </p:grpSpPr>
        <p:sp>
          <p:nvSpPr>
            <p:cNvPr id="9810" name="Google Shape;9810;p104"/>
            <p:cNvSpPr/>
            <p:nvPr/>
          </p:nvSpPr>
          <p:spPr>
            <a:xfrm>
              <a:off x="3479850" y="3648425"/>
              <a:ext cx="52425" cy="52425"/>
            </a:xfrm>
            <a:custGeom>
              <a:rect b="b" l="l" r="r" t="t"/>
              <a:pathLst>
                <a:path extrusionOk="0" h="2097" w="2097">
                  <a:moveTo>
                    <a:pt x="1049" y="0"/>
                  </a:moveTo>
                  <a:cubicBezTo>
                    <a:pt x="477" y="0"/>
                    <a:pt x="1" y="477"/>
                    <a:pt x="1" y="1048"/>
                  </a:cubicBezTo>
                  <a:cubicBezTo>
                    <a:pt x="1" y="1644"/>
                    <a:pt x="477" y="2096"/>
                    <a:pt x="1049" y="2096"/>
                  </a:cubicBezTo>
                  <a:cubicBezTo>
                    <a:pt x="1620" y="2096"/>
                    <a:pt x="2097" y="1644"/>
                    <a:pt x="2097" y="1048"/>
                  </a:cubicBezTo>
                  <a:cubicBezTo>
                    <a:pt x="2097" y="477"/>
                    <a:pt x="1620" y="0"/>
                    <a:pt x="10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104"/>
            <p:cNvSpPr/>
            <p:nvPr/>
          </p:nvSpPr>
          <p:spPr>
            <a:xfrm>
              <a:off x="3456650" y="3704975"/>
              <a:ext cx="98250" cy="32775"/>
            </a:xfrm>
            <a:custGeom>
              <a:rect b="b" l="l" r="r" t="t"/>
              <a:pathLst>
                <a:path extrusionOk="0" h="1311" w="3930">
                  <a:moveTo>
                    <a:pt x="810" y="1"/>
                  </a:moveTo>
                  <a:cubicBezTo>
                    <a:pt x="381" y="310"/>
                    <a:pt x="95" y="787"/>
                    <a:pt x="0" y="1311"/>
                  </a:cubicBezTo>
                  <a:lnTo>
                    <a:pt x="3930" y="1311"/>
                  </a:lnTo>
                  <a:cubicBezTo>
                    <a:pt x="3858" y="787"/>
                    <a:pt x="3572" y="310"/>
                    <a:pt x="3144" y="1"/>
                  </a:cubicBezTo>
                  <a:cubicBezTo>
                    <a:pt x="2810" y="310"/>
                    <a:pt x="2393" y="465"/>
                    <a:pt x="1977" y="465"/>
                  </a:cubicBezTo>
                  <a:cubicBezTo>
                    <a:pt x="1560" y="465"/>
                    <a:pt x="1143" y="310"/>
                    <a:pt x="8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104"/>
            <p:cNvSpPr/>
            <p:nvPr/>
          </p:nvSpPr>
          <p:spPr>
            <a:xfrm>
              <a:off x="3428650" y="3753150"/>
              <a:ext cx="156825" cy="41825"/>
            </a:xfrm>
            <a:custGeom>
              <a:rect b="b" l="l" r="r" t="t"/>
              <a:pathLst>
                <a:path extrusionOk="0" h="1673" w="6273">
                  <a:moveTo>
                    <a:pt x="5856" y="0"/>
                  </a:moveTo>
                  <a:cubicBezTo>
                    <a:pt x="5842" y="0"/>
                    <a:pt x="5827" y="1"/>
                    <a:pt x="5812" y="3"/>
                  </a:cubicBezTo>
                  <a:lnTo>
                    <a:pt x="382" y="3"/>
                  </a:lnTo>
                  <a:cubicBezTo>
                    <a:pt x="1" y="50"/>
                    <a:pt x="1" y="598"/>
                    <a:pt x="382" y="622"/>
                  </a:cubicBezTo>
                  <a:lnTo>
                    <a:pt x="691" y="622"/>
                  </a:lnTo>
                  <a:lnTo>
                    <a:pt x="691" y="1360"/>
                  </a:lnTo>
                  <a:cubicBezTo>
                    <a:pt x="668" y="1527"/>
                    <a:pt x="811" y="1670"/>
                    <a:pt x="1001" y="1670"/>
                  </a:cubicBezTo>
                  <a:lnTo>
                    <a:pt x="5169" y="1670"/>
                  </a:lnTo>
                  <a:cubicBezTo>
                    <a:pt x="5183" y="1671"/>
                    <a:pt x="5196" y="1672"/>
                    <a:pt x="5210" y="1672"/>
                  </a:cubicBezTo>
                  <a:cubicBezTo>
                    <a:pt x="5379" y="1672"/>
                    <a:pt x="5502" y="1537"/>
                    <a:pt x="5502" y="1360"/>
                  </a:cubicBezTo>
                  <a:lnTo>
                    <a:pt x="5502" y="622"/>
                  </a:lnTo>
                  <a:lnTo>
                    <a:pt x="5812" y="622"/>
                  </a:lnTo>
                  <a:cubicBezTo>
                    <a:pt x="5827" y="623"/>
                    <a:pt x="5842" y="624"/>
                    <a:pt x="5856" y="624"/>
                  </a:cubicBezTo>
                  <a:cubicBezTo>
                    <a:pt x="6273" y="624"/>
                    <a:pt x="6273" y="0"/>
                    <a:pt x="585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104"/>
            <p:cNvSpPr/>
            <p:nvPr/>
          </p:nvSpPr>
          <p:spPr>
            <a:xfrm>
              <a:off x="3385800" y="3811550"/>
              <a:ext cx="52400" cy="52425"/>
            </a:xfrm>
            <a:custGeom>
              <a:rect b="b" l="l" r="r" t="t"/>
              <a:pathLst>
                <a:path extrusionOk="0" h="2097" w="2096">
                  <a:moveTo>
                    <a:pt x="1048" y="1"/>
                  </a:moveTo>
                  <a:cubicBezTo>
                    <a:pt x="453" y="1"/>
                    <a:pt x="0" y="477"/>
                    <a:pt x="0" y="1048"/>
                  </a:cubicBezTo>
                  <a:cubicBezTo>
                    <a:pt x="0" y="1644"/>
                    <a:pt x="453" y="2096"/>
                    <a:pt x="1048" y="2096"/>
                  </a:cubicBezTo>
                  <a:cubicBezTo>
                    <a:pt x="1620" y="2096"/>
                    <a:pt x="2096" y="1644"/>
                    <a:pt x="2096" y="1048"/>
                  </a:cubicBezTo>
                  <a:cubicBezTo>
                    <a:pt x="2096" y="477"/>
                    <a:pt x="1620"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104"/>
            <p:cNvSpPr/>
            <p:nvPr/>
          </p:nvSpPr>
          <p:spPr>
            <a:xfrm>
              <a:off x="3372700" y="3869300"/>
              <a:ext cx="78600" cy="47050"/>
            </a:xfrm>
            <a:custGeom>
              <a:rect b="b" l="l" r="r" t="t"/>
              <a:pathLst>
                <a:path extrusionOk="0" h="1882" w="3144">
                  <a:moveTo>
                    <a:pt x="2644" y="1"/>
                  </a:moveTo>
                  <a:cubicBezTo>
                    <a:pt x="2358" y="262"/>
                    <a:pt x="1953" y="429"/>
                    <a:pt x="1572" y="429"/>
                  </a:cubicBezTo>
                  <a:cubicBezTo>
                    <a:pt x="1167" y="429"/>
                    <a:pt x="786" y="286"/>
                    <a:pt x="477" y="24"/>
                  </a:cubicBezTo>
                  <a:cubicBezTo>
                    <a:pt x="167" y="310"/>
                    <a:pt x="0" y="739"/>
                    <a:pt x="0" y="1167"/>
                  </a:cubicBezTo>
                  <a:lnTo>
                    <a:pt x="0" y="1572"/>
                  </a:lnTo>
                  <a:cubicBezTo>
                    <a:pt x="0" y="1739"/>
                    <a:pt x="143" y="1882"/>
                    <a:pt x="310" y="1882"/>
                  </a:cubicBezTo>
                  <a:lnTo>
                    <a:pt x="2810" y="1882"/>
                  </a:lnTo>
                  <a:cubicBezTo>
                    <a:pt x="3001" y="1882"/>
                    <a:pt x="3144" y="1739"/>
                    <a:pt x="3144" y="1572"/>
                  </a:cubicBezTo>
                  <a:lnTo>
                    <a:pt x="3144" y="1144"/>
                  </a:lnTo>
                  <a:cubicBezTo>
                    <a:pt x="3144" y="715"/>
                    <a:pt x="2953" y="310"/>
                    <a:pt x="26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104"/>
            <p:cNvSpPr/>
            <p:nvPr/>
          </p:nvSpPr>
          <p:spPr>
            <a:xfrm>
              <a:off x="3573925" y="3811550"/>
              <a:ext cx="52425" cy="52425"/>
            </a:xfrm>
            <a:custGeom>
              <a:rect b="b" l="l" r="r" t="t"/>
              <a:pathLst>
                <a:path extrusionOk="0" h="2097" w="2097">
                  <a:moveTo>
                    <a:pt x="1048" y="1"/>
                  </a:moveTo>
                  <a:cubicBezTo>
                    <a:pt x="477" y="1"/>
                    <a:pt x="1" y="477"/>
                    <a:pt x="1" y="1048"/>
                  </a:cubicBezTo>
                  <a:cubicBezTo>
                    <a:pt x="1" y="1644"/>
                    <a:pt x="477" y="2096"/>
                    <a:pt x="1048" y="2096"/>
                  </a:cubicBezTo>
                  <a:cubicBezTo>
                    <a:pt x="1620" y="2096"/>
                    <a:pt x="2096" y="1644"/>
                    <a:pt x="2096" y="1048"/>
                  </a:cubicBezTo>
                  <a:cubicBezTo>
                    <a:pt x="2096" y="477"/>
                    <a:pt x="1620"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104"/>
            <p:cNvSpPr/>
            <p:nvPr/>
          </p:nvSpPr>
          <p:spPr>
            <a:xfrm>
              <a:off x="3560825" y="3869900"/>
              <a:ext cx="79175" cy="46525"/>
            </a:xfrm>
            <a:custGeom>
              <a:rect b="b" l="l" r="r" t="t"/>
              <a:pathLst>
                <a:path extrusionOk="0" h="1861" w="3167">
                  <a:moveTo>
                    <a:pt x="501" y="0"/>
                  </a:moveTo>
                  <a:cubicBezTo>
                    <a:pt x="167" y="286"/>
                    <a:pt x="1" y="715"/>
                    <a:pt x="1" y="1143"/>
                  </a:cubicBezTo>
                  <a:lnTo>
                    <a:pt x="1" y="1548"/>
                  </a:lnTo>
                  <a:cubicBezTo>
                    <a:pt x="1" y="1715"/>
                    <a:pt x="144" y="1858"/>
                    <a:pt x="310" y="1858"/>
                  </a:cubicBezTo>
                  <a:lnTo>
                    <a:pt x="2835" y="1858"/>
                  </a:lnTo>
                  <a:cubicBezTo>
                    <a:pt x="2847" y="1860"/>
                    <a:pt x="2859" y="1860"/>
                    <a:pt x="2871" y="1860"/>
                  </a:cubicBezTo>
                  <a:cubicBezTo>
                    <a:pt x="3025" y="1860"/>
                    <a:pt x="3166" y="1725"/>
                    <a:pt x="3144" y="1548"/>
                  </a:cubicBezTo>
                  <a:lnTo>
                    <a:pt x="3144" y="1120"/>
                  </a:lnTo>
                  <a:cubicBezTo>
                    <a:pt x="3144" y="691"/>
                    <a:pt x="2977" y="286"/>
                    <a:pt x="2668" y="0"/>
                  </a:cubicBezTo>
                  <a:cubicBezTo>
                    <a:pt x="2346" y="262"/>
                    <a:pt x="1959" y="393"/>
                    <a:pt x="1575" y="393"/>
                  </a:cubicBezTo>
                  <a:cubicBezTo>
                    <a:pt x="1191" y="393"/>
                    <a:pt x="810" y="262"/>
                    <a:pt x="50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104"/>
            <p:cNvSpPr/>
            <p:nvPr/>
          </p:nvSpPr>
          <p:spPr>
            <a:xfrm>
              <a:off x="3479850" y="3811550"/>
              <a:ext cx="52425" cy="52425"/>
            </a:xfrm>
            <a:custGeom>
              <a:rect b="b" l="l" r="r" t="t"/>
              <a:pathLst>
                <a:path extrusionOk="0" h="2097" w="2097">
                  <a:moveTo>
                    <a:pt x="1049" y="1"/>
                  </a:moveTo>
                  <a:cubicBezTo>
                    <a:pt x="477" y="1"/>
                    <a:pt x="1" y="477"/>
                    <a:pt x="1" y="1048"/>
                  </a:cubicBezTo>
                  <a:cubicBezTo>
                    <a:pt x="1" y="1644"/>
                    <a:pt x="477" y="2096"/>
                    <a:pt x="1049" y="2096"/>
                  </a:cubicBezTo>
                  <a:cubicBezTo>
                    <a:pt x="1620" y="2096"/>
                    <a:pt x="2097" y="1644"/>
                    <a:pt x="2097" y="1048"/>
                  </a:cubicBezTo>
                  <a:cubicBezTo>
                    <a:pt x="2097" y="477"/>
                    <a:pt x="1620" y="1"/>
                    <a:pt x="104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104"/>
            <p:cNvSpPr/>
            <p:nvPr/>
          </p:nvSpPr>
          <p:spPr>
            <a:xfrm>
              <a:off x="3466750" y="3869300"/>
              <a:ext cx="78625" cy="47125"/>
            </a:xfrm>
            <a:custGeom>
              <a:rect b="b" l="l" r="r" t="t"/>
              <a:pathLst>
                <a:path extrusionOk="0" h="1885" w="3145">
                  <a:moveTo>
                    <a:pt x="2668" y="1"/>
                  </a:moveTo>
                  <a:cubicBezTo>
                    <a:pt x="2359" y="262"/>
                    <a:pt x="1978" y="405"/>
                    <a:pt x="1573" y="405"/>
                  </a:cubicBezTo>
                  <a:lnTo>
                    <a:pt x="1573" y="429"/>
                  </a:lnTo>
                  <a:cubicBezTo>
                    <a:pt x="1168" y="429"/>
                    <a:pt x="787" y="286"/>
                    <a:pt x="477" y="24"/>
                  </a:cubicBezTo>
                  <a:cubicBezTo>
                    <a:pt x="168" y="310"/>
                    <a:pt x="1" y="739"/>
                    <a:pt x="1" y="1167"/>
                  </a:cubicBezTo>
                  <a:lnTo>
                    <a:pt x="1" y="1572"/>
                  </a:lnTo>
                  <a:cubicBezTo>
                    <a:pt x="1" y="1749"/>
                    <a:pt x="124" y="1884"/>
                    <a:pt x="274" y="1884"/>
                  </a:cubicBezTo>
                  <a:cubicBezTo>
                    <a:pt x="286" y="1884"/>
                    <a:pt x="298" y="1884"/>
                    <a:pt x="311" y="1882"/>
                  </a:cubicBezTo>
                  <a:lnTo>
                    <a:pt x="2835" y="1882"/>
                  </a:lnTo>
                  <a:cubicBezTo>
                    <a:pt x="2847" y="1884"/>
                    <a:pt x="2859" y="1884"/>
                    <a:pt x="2871" y="1884"/>
                  </a:cubicBezTo>
                  <a:cubicBezTo>
                    <a:pt x="3022" y="1884"/>
                    <a:pt x="3144" y="1749"/>
                    <a:pt x="3144" y="1572"/>
                  </a:cubicBezTo>
                  <a:lnTo>
                    <a:pt x="3144" y="1144"/>
                  </a:lnTo>
                  <a:cubicBezTo>
                    <a:pt x="3144" y="715"/>
                    <a:pt x="2954" y="310"/>
                    <a:pt x="266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9" name="Google Shape;9819;p104"/>
          <p:cNvGrpSpPr/>
          <p:nvPr/>
        </p:nvGrpSpPr>
        <p:grpSpPr>
          <a:xfrm>
            <a:off x="3270931" y="3443880"/>
            <a:ext cx="359364" cy="349609"/>
            <a:chOff x="2785975" y="3648425"/>
            <a:chExt cx="275375" cy="267900"/>
          </a:xfrm>
        </p:grpSpPr>
        <p:sp>
          <p:nvSpPr>
            <p:cNvPr id="9820" name="Google Shape;9820;p104"/>
            <p:cNvSpPr/>
            <p:nvPr/>
          </p:nvSpPr>
          <p:spPr>
            <a:xfrm>
              <a:off x="2967250" y="3648425"/>
              <a:ext cx="67900" cy="68500"/>
            </a:xfrm>
            <a:custGeom>
              <a:rect b="b" l="l" r="r" t="t"/>
              <a:pathLst>
                <a:path extrusionOk="0" h="2740" w="2716">
                  <a:moveTo>
                    <a:pt x="1358" y="0"/>
                  </a:moveTo>
                  <a:cubicBezTo>
                    <a:pt x="596" y="0"/>
                    <a:pt x="1" y="620"/>
                    <a:pt x="1" y="1358"/>
                  </a:cubicBezTo>
                  <a:cubicBezTo>
                    <a:pt x="1" y="2120"/>
                    <a:pt x="596" y="2739"/>
                    <a:pt x="1358" y="2739"/>
                  </a:cubicBezTo>
                  <a:cubicBezTo>
                    <a:pt x="2096" y="2739"/>
                    <a:pt x="2715" y="2120"/>
                    <a:pt x="2715" y="1358"/>
                  </a:cubicBezTo>
                  <a:cubicBezTo>
                    <a:pt x="2715" y="620"/>
                    <a:pt x="2096" y="0"/>
                    <a:pt x="135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104"/>
            <p:cNvSpPr/>
            <p:nvPr/>
          </p:nvSpPr>
          <p:spPr>
            <a:xfrm>
              <a:off x="2785975" y="3830000"/>
              <a:ext cx="93775" cy="86325"/>
            </a:xfrm>
            <a:custGeom>
              <a:rect b="b" l="l" r="r" t="t"/>
              <a:pathLst>
                <a:path extrusionOk="0" h="3453" w="3751">
                  <a:moveTo>
                    <a:pt x="2655" y="1"/>
                  </a:moveTo>
                  <a:lnTo>
                    <a:pt x="536" y="2120"/>
                  </a:lnTo>
                  <a:cubicBezTo>
                    <a:pt x="0" y="2693"/>
                    <a:pt x="511" y="3452"/>
                    <a:pt x="1112" y="3452"/>
                  </a:cubicBezTo>
                  <a:cubicBezTo>
                    <a:pt x="1285" y="3452"/>
                    <a:pt x="1466" y="3389"/>
                    <a:pt x="1631" y="3240"/>
                  </a:cubicBezTo>
                  <a:lnTo>
                    <a:pt x="3751" y="1120"/>
                  </a:lnTo>
                  <a:cubicBezTo>
                    <a:pt x="3298" y="834"/>
                    <a:pt x="2917" y="453"/>
                    <a:pt x="26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104"/>
            <p:cNvSpPr/>
            <p:nvPr/>
          </p:nvSpPr>
          <p:spPr>
            <a:xfrm>
              <a:off x="2961300" y="3720450"/>
              <a:ext cx="100050" cy="69700"/>
            </a:xfrm>
            <a:custGeom>
              <a:rect b="b" l="l" r="r" t="t"/>
              <a:pathLst>
                <a:path extrusionOk="0" h="2788" w="4002">
                  <a:moveTo>
                    <a:pt x="310" y="1"/>
                  </a:moveTo>
                  <a:cubicBezTo>
                    <a:pt x="191" y="72"/>
                    <a:pt x="96" y="168"/>
                    <a:pt x="0" y="239"/>
                  </a:cubicBezTo>
                  <a:cubicBezTo>
                    <a:pt x="858" y="811"/>
                    <a:pt x="1358" y="1763"/>
                    <a:pt x="1382" y="2787"/>
                  </a:cubicBezTo>
                  <a:lnTo>
                    <a:pt x="3692" y="2787"/>
                  </a:lnTo>
                  <a:cubicBezTo>
                    <a:pt x="3858" y="2787"/>
                    <a:pt x="4001" y="2644"/>
                    <a:pt x="4001" y="2454"/>
                  </a:cubicBezTo>
                  <a:lnTo>
                    <a:pt x="4001" y="2049"/>
                  </a:lnTo>
                  <a:cubicBezTo>
                    <a:pt x="4001" y="1215"/>
                    <a:pt x="3573" y="453"/>
                    <a:pt x="2882" y="1"/>
                  </a:cubicBezTo>
                  <a:cubicBezTo>
                    <a:pt x="2513" y="311"/>
                    <a:pt x="2054" y="465"/>
                    <a:pt x="1596" y="465"/>
                  </a:cubicBezTo>
                  <a:cubicBezTo>
                    <a:pt x="1138" y="465"/>
                    <a:pt x="679" y="311"/>
                    <a:pt x="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104"/>
            <p:cNvSpPr/>
            <p:nvPr/>
          </p:nvSpPr>
          <p:spPr>
            <a:xfrm>
              <a:off x="2857100" y="3729400"/>
              <a:ext cx="123275" cy="123250"/>
            </a:xfrm>
            <a:custGeom>
              <a:rect b="b" l="l" r="r" t="t"/>
              <a:pathLst>
                <a:path extrusionOk="0" h="4930" w="4931">
                  <a:moveTo>
                    <a:pt x="2478" y="0"/>
                  </a:moveTo>
                  <a:cubicBezTo>
                    <a:pt x="1120" y="0"/>
                    <a:pt x="1" y="1119"/>
                    <a:pt x="1" y="2477"/>
                  </a:cubicBezTo>
                  <a:cubicBezTo>
                    <a:pt x="1" y="3834"/>
                    <a:pt x="1120" y="4930"/>
                    <a:pt x="2478" y="4930"/>
                  </a:cubicBezTo>
                  <a:cubicBezTo>
                    <a:pt x="3835" y="4930"/>
                    <a:pt x="4931" y="3834"/>
                    <a:pt x="4931" y="2477"/>
                  </a:cubicBezTo>
                  <a:cubicBezTo>
                    <a:pt x="4931" y="1119"/>
                    <a:pt x="3835" y="0"/>
                    <a:pt x="247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4" name="Google Shape;9824;p104"/>
          <p:cNvGrpSpPr/>
          <p:nvPr/>
        </p:nvGrpSpPr>
        <p:grpSpPr>
          <a:xfrm>
            <a:off x="2524667" y="3444207"/>
            <a:ext cx="351991" cy="350099"/>
            <a:chOff x="2214125" y="3648675"/>
            <a:chExt cx="269725" cy="268275"/>
          </a:xfrm>
        </p:grpSpPr>
        <p:sp>
          <p:nvSpPr>
            <p:cNvPr id="9825" name="Google Shape;9825;p104"/>
            <p:cNvSpPr/>
            <p:nvPr/>
          </p:nvSpPr>
          <p:spPr>
            <a:xfrm>
              <a:off x="2361175" y="3732975"/>
              <a:ext cx="36350" cy="36925"/>
            </a:xfrm>
            <a:custGeom>
              <a:rect b="b" l="l" r="r" t="t"/>
              <a:pathLst>
                <a:path extrusionOk="0" h="1477" w="1454">
                  <a:moveTo>
                    <a:pt x="739" y="0"/>
                  </a:moveTo>
                  <a:cubicBezTo>
                    <a:pt x="334" y="0"/>
                    <a:pt x="0" y="333"/>
                    <a:pt x="0" y="738"/>
                  </a:cubicBezTo>
                  <a:cubicBezTo>
                    <a:pt x="0" y="1143"/>
                    <a:pt x="334" y="1477"/>
                    <a:pt x="739" y="1477"/>
                  </a:cubicBezTo>
                  <a:cubicBezTo>
                    <a:pt x="1144" y="1477"/>
                    <a:pt x="1453" y="1143"/>
                    <a:pt x="1453" y="738"/>
                  </a:cubicBezTo>
                  <a:cubicBezTo>
                    <a:pt x="1453" y="333"/>
                    <a:pt x="1144" y="0"/>
                    <a:pt x="7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104"/>
            <p:cNvSpPr/>
            <p:nvPr/>
          </p:nvSpPr>
          <p:spPr>
            <a:xfrm>
              <a:off x="2406425" y="3648675"/>
              <a:ext cx="77425" cy="75975"/>
            </a:xfrm>
            <a:custGeom>
              <a:rect b="b" l="l" r="r" t="t"/>
              <a:pathLst>
                <a:path extrusionOk="0" h="3039" w="3097">
                  <a:moveTo>
                    <a:pt x="1501" y="0"/>
                  </a:moveTo>
                  <a:cubicBezTo>
                    <a:pt x="999" y="0"/>
                    <a:pt x="496" y="60"/>
                    <a:pt x="0" y="181"/>
                  </a:cubicBezTo>
                  <a:lnTo>
                    <a:pt x="0" y="562"/>
                  </a:lnTo>
                  <a:cubicBezTo>
                    <a:pt x="72" y="1896"/>
                    <a:pt x="1143" y="2943"/>
                    <a:pt x="2477" y="3015"/>
                  </a:cubicBezTo>
                  <a:lnTo>
                    <a:pt x="2858" y="3039"/>
                  </a:lnTo>
                  <a:cubicBezTo>
                    <a:pt x="3072" y="2157"/>
                    <a:pt x="3096" y="1253"/>
                    <a:pt x="2930" y="371"/>
                  </a:cubicBezTo>
                  <a:cubicBezTo>
                    <a:pt x="2906" y="229"/>
                    <a:pt x="2810" y="133"/>
                    <a:pt x="2668" y="109"/>
                  </a:cubicBezTo>
                  <a:cubicBezTo>
                    <a:pt x="2282" y="37"/>
                    <a:pt x="1892" y="0"/>
                    <a:pt x="150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104"/>
            <p:cNvSpPr/>
            <p:nvPr/>
          </p:nvSpPr>
          <p:spPr>
            <a:xfrm>
              <a:off x="2363550" y="3824650"/>
              <a:ext cx="71475" cy="78825"/>
            </a:xfrm>
            <a:custGeom>
              <a:rect b="b" l="l" r="r" t="t"/>
              <a:pathLst>
                <a:path extrusionOk="0" h="3153" w="2859">
                  <a:moveTo>
                    <a:pt x="2858" y="0"/>
                  </a:moveTo>
                  <a:cubicBezTo>
                    <a:pt x="2857" y="10"/>
                    <a:pt x="2856" y="19"/>
                    <a:pt x="2854" y="28"/>
                  </a:cubicBezTo>
                  <a:lnTo>
                    <a:pt x="2854" y="28"/>
                  </a:lnTo>
                  <a:cubicBezTo>
                    <a:pt x="2856" y="27"/>
                    <a:pt x="2857" y="26"/>
                    <a:pt x="2858" y="24"/>
                  </a:cubicBezTo>
                  <a:lnTo>
                    <a:pt x="2858" y="0"/>
                  </a:lnTo>
                  <a:close/>
                  <a:moveTo>
                    <a:pt x="2854" y="28"/>
                  </a:moveTo>
                  <a:lnTo>
                    <a:pt x="2854" y="28"/>
                  </a:lnTo>
                  <a:cubicBezTo>
                    <a:pt x="1998" y="812"/>
                    <a:pt x="1047" y="1478"/>
                    <a:pt x="1" y="2001"/>
                  </a:cubicBezTo>
                  <a:lnTo>
                    <a:pt x="501" y="2977"/>
                  </a:lnTo>
                  <a:cubicBezTo>
                    <a:pt x="548" y="3072"/>
                    <a:pt x="644" y="3144"/>
                    <a:pt x="739" y="3144"/>
                  </a:cubicBezTo>
                  <a:cubicBezTo>
                    <a:pt x="763" y="3150"/>
                    <a:pt x="787" y="3153"/>
                    <a:pt x="810" y="3153"/>
                  </a:cubicBezTo>
                  <a:cubicBezTo>
                    <a:pt x="880" y="3153"/>
                    <a:pt x="947" y="3126"/>
                    <a:pt x="1001" y="3072"/>
                  </a:cubicBezTo>
                  <a:lnTo>
                    <a:pt x="1596" y="2477"/>
                  </a:lnTo>
                  <a:cubicBezTo>
                    <a:pt x="2257" y="1817"/>
                    <a:pt x="2707" y="970"/>
                    <a:pt x="2854" y="28"/>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104"/>
            <p:cNvSpPr/>
            <p:nvPr/>
          </p:nvSpPr>
          <p:spPr>
            <a:xfrm>
              <a:off x="2226625" y="3696050"/>
              <a:ext cx="79200" cy="71475"/>
            </a:xfrm>
            <a:custGeom>
              <a:rect b="b" l="l" r="r" t="t"/>
              <a:pathLst>
                <a:path extrusionOk="0" h="2859" w="3168">
                  <a:moveTo>
                    <a:pt x="3168" y="1"/>
                  </a:moveTo>
                  <a:lnTo>
                    <a:pt x="3168" y="1"/>
                  </a:lnTo>
                  <a:cubicBezTo>
                    <a:pt x="2239" y="143"/>
                    <a:pt x="1382" y="596"/>
                    <a:pt x="715" y="1263"/>
                  </a:cubicBezTo>
                  <a:lnTo>
                    <a:pt x="119" y="1858"/>
                  </a:lnTo>
                  <a:cubicBezTo>
                    <a:pt x="48" y="1929"/>
                    <a:pt x="0" y="2025"/>
                    <a:pt x="24" y="2120"/>
                  </a:cubicBezTo>
                  <a:cubicBezTo>
                    <a:pt x="48" y="2191"/>
                    <a:pt x="72" y="2239"/>
                    <a:pt x="119" y="2287"/>
                  </a:cubicBezTo>
                  <a:cubicBezTo>
                    <a:pt x="143" y="2311"/>
                    <a:pt x="167" y="2334"/>
                    <a:pt x="191" y="2358"/>
                  </a:cubicBezTo>
                  <a:lnTo>
                    <a:pt x="1191" y="2858"/>
                  </a:lnTo>
                  <a:cubicBezTo>
                    <a:pt x="1715" y="1810"/>
                    <a:pt x="2382" y="858"/>
                    <a:pt x="316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104"/>
            <p:cNvSpPr/>
            <p:nvPr/>
          </p:nvSpPr>
          <p:spPr>
            <a:xfrm>
              <a:off x="2214125" y="3822275"/>
              <a:ext cx="94075" cy="94675"/>
            </a:xfrm>
            <a:custGeom>
              <a:rect b="b" l="l" r="r" t="t"/>
              <a:pathLst>
                <a:path extrusionOk="0" h="3787" w="3763">
                  <a:moveTo>
                    <a:pt x="1310" y="0"/>
                  </a:moveTo>
                  <a:cubicBezTo>
                    <a:pt x="477" y="857"/>
                    <a:pt x="0" y="1977"/>
                    <a:pt x="24" y="3167"/>
                  </a:cubicBezTo>
                  <a:lnTo>
                    <a:pt x="24" y="3477"/>
                  </a:lnTo>
                  <a:cubicBezTo>
                    <a:pt x="0" y="3549"/>
                    <a:pt x="48" y="3620"/>
                    <a:pt x="96" y="3691"/>
                  </a:cubicBezTo>
                  <a:cubicBezTo>
                    <a:pt x="167" y="3739"/>
                    <a:pt x="238" y="3787"/>
                    <a:pt x="334" y="3787"/>
                  </a:cubicBezTo>
                  <a:lnTo>
                    <a:pt x="619" y="3787"/>
                  </a:lnTo>
                  <a:cubicBezTo>
                    <a:pt x="1786" y="3787"/>
                    <a:pt x="2929" y="3310"/>
                    <a:pt x="3763" y="2477"/>
                  </a:cubicBezTo>
                  <a:lnTo>
                    <a:pt x="2763" y="1477"/>
                  </a:lnTo>
                  <a:lnTo>
                    <a:pt x="2548" y="1691"/>
                  </a:lnTo>
                  <a:cubicBezTo>
                    <a:pt x="2489" y="1751"/>
                    <a:pt x="2406" y="1780"/>
                    <a:pt x="2322" y="1780"/>
                  </a:cubicBezTo>
                  <a:cubicBezTo>
                    <a:pt x="2239" y="1780"/>
                    <a:pt x="2155" y="1751"/>
                    <a:pt x="2096" y="1691"/>
                  </a:cubicBezTo>
                  <a:cubicBezTo>
                    <a:pt x="1977" y="1548"/>
                    <a:pt x="1977" y="1358"/>
                    <a:pt x="2096" y="1239"/>
                  </a:cubicBezTo>
                  <a:lnTo>
                    <a:pt x="2310" y="1024"/>
                  </a:lnTo>
                  <a:lnTo>
                    <a:pt x="131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104"/>
            <p:cNvSpPr/>
            <p:nvPr/>
          </p:nvSpPr>
          <p:spPr>
            <a:xfrm>
              <a:off x="2256400" y="3657350"/>
              <a:ext cx="217325" cy="216950"/>
            </a:xfrm>
            <a:custGeom>
              <a:rect b="b" l="l" r="r" t="t"/>
              <a:pathLst>
                <a:path extrusionOk="0" h="8678" w="8693">
                  <a:moveTo>
                    <a:pt x="4930" y="2406"/>
                  </a:moveTo>
                  <a:cubicBezTo>
                    <a:pt x="6144" y="2406"/>
                    <a:pt x="6740" y="3882"/>
                    <a:pt x="5882" y="4740"/>
                  </a:cubicBezTo>
                  <a:cubicBezTo>
                    <a:pt x="5620" y="5002"/>
                    <a:pt x="5275" y="5133"/>
                    <a:pt x="4927" y="5133"/>
                  </a:cubicBezTo>
                  <a:cubicBezTo>
                    <a:pt x="4578" y="5133"/>
                    <a:pt x="4227" y="5002"/>
                    <a:pt x="3953" y="4740"/>
                  </a:cubicBezTo>
                  <a:cubicBezTo>
                    <a:pt x="3096" y="3882"/>
                    <a:pt x="3715" y="2406"/>
                    <a:pt x="4930" y="2406"/>
                  </a:cubicBezTo>
                  <a:close/>
                  <a:moveTo>
                    <a:pt x="5382" y="1"/>
                  </a:moveTo>
                  <a:cubicBezTo>
                    <a:pt x="4406" y="334"/>
                    <a:pt x="3525" y="882"/>
                    <a:pt x="2810" y="1596"/>
                  </a:cubicBezTo>
                  <a:lnTo>
                    <a:pt x="2786" y="1620"/>
                  </a:lnTo>
                  <a:cubicBezTo>
                    <a:pt x="1572" y="2835"/>
                    <a:pt x="643" y="4287"/>
                    <a:pt x="48" y="5883"/>
                  </a:cubicBezTo>
                  <a:cubicBezTo>
                    <a:pt x="0" y="6002"/>
                    <a:pt x="24" y="6121"/>
                    <a:pt x="119" y="6216"/>
                  </a:cubicBezTo>
                  <a:lnTo>
                    <a:pt x="1072" y="7193"/>
                  </a:lnTo>
                  <a:lnTo>
                    <a:pt x="3072" y="5192"/>
                  </a:lnTo>
                  <a:cubicBezTo>
                    <a:pt x="3132" y="5133"/>
                    <a:pt x="3209" y="5103"/>
                    <a:pt x="3289" y="5103"/>
                  </a:cubicBezTo>
                  <a:cubicBezTo>
                    <a:pt x="3370" y="5103"/>
                    <a:pt x="3453" y="5133"/>
                    <a:pt x="3525" y="5192"/>
                  </a:cubicBezTo>
                  <a:cubicBezTo>
                    <a:pt x="3644" y="5311"/>
                    <a:pt x="3644" y="5502"/>
                    <a:pt x="3525" y="5621"/>
                  </a:cubicBezTo>
                  <a:lnTo>
                    <a:pt x="1524" y="7621"/>
                  </a:lnTo>
                  <a:lnTo>
                    <a:pt x="2477" y="8598"/>
                  </a:lnTo>
                  <a:cubicBezTo>
                    <a:pt x="2548" y="8651"/>
                    <a:pt x="2633" y="8678"/>
                    <a:pt x="2721" y="8678"/>
                  </a:cubicBezTo>
                  <a:cubicBezTo>
                    <a:pt x="2751" y="8678"/>
                    <a:pt x="2780" y="8675"/>
                    <a:pt x="2810" y="8669"/>
                  </a:cubicBezTo>
                  <a:cubicBezTo>
                    <a:pt x="4406" y="8050"/>
                    <a:pt x="5882" y="7121"/>
                    <a:pt x="7097" y="5907"/>
                  </a:cubicBezTo>
                  <a:lnTo>
                    <a:pt x="7097" y="5883"/>
                  </a:lnTo>
                  <a:cubicBezTo>
                    <a:pt x="7811" y="5168"/>
                    <a:pt x="8359" y="4287"/>
                    <a:pt x="8692" y="3311"/>
                  </a:cubicBezTo>
                  <a:lnTo>
                    <a:pt x="8454" y="3311"/>
                  </a:lnTo>
                  <a:cubicBezTo>
                    <a:pt x="6787" y="3216"/>
                    <a:pt x="5477" y="1906"/>
                    <a:pt x="5382" y="263"/>
                  </a:cubicBezTo>
                  <a:lnTo>
                    <a:pt x="53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1" name="Google Shape;9831;p104"/>
          <p:cNvGrpSpPr/>
          <p:nvPr/>
        </p:nvGrpSpPr>
        <p:grpSpPr>
          <a:xfrm>
            <a:off x="1769464" y="3443880"/>
            <a:ext cx="349675" cy="349642"/>
            <a:chOff x="1635425" y="3648425"/>
            <a:chExt cx="267950" cy="267925"/>
          </a:xfrm>
        </p:grpSpPr>
        <p:sp>
          <p:nvSpPr>
            <p:cNvPr id="9832" name="Google Shape;9832;p104"/>
            <p:cNvSpPr/>
            <p:nvPr/>
          </p:nvSpPr>
          <p:spPr>
            <a:xfrm>
              <a:off x="1683050" y="3863950"/>
              <a:ext cx="172675" cy="52400"/>
            </a:xfrm>
            <a:custGeom>
              <a:rect b="b" l="l" r="r" t="t"/>
              <a:pathLst>
                <a:path extrusionOk="0" h="2096" w="6907">
                  <a:moveTo>
                    <a:pt x="5550" y="738"/>
                  </a:moveTo>
                  <a:cubicBezTo>
                    <a:pt x="5931" y="786"/>
                    <a:pt x="5931" y="1334"/>
                    <a:pt x="5550" y="1381"/>
                  </a:cubicBezTo>
                  <a:lnTo>
                    <a:pt x="5145" y="1381"/>
                  </a:lnTo>
                  <a:cubicBezTo>
                    <a:pt x="4764" y="1334"/>
                    <a:pt x="4764" y="786"/>
                    <a:pt x="5145" y="738"/>
                  </a:cubicBezTo>
                  <a:close/>
                  <a:moveTo>
                    <a:pt x="1831" y="736"/>
                  </a:moveTo>
                  <a:cubicBezTo>
                    <a:pt x="2255" y="736"/>
                    <a:pt x="2248" y="1382"/>
                    <a:pt x="1810" y="1382"/>
                  </a:cubicBezTo>
                  <a:cubicBezTo>
                    <a:pt x="1802" y="1382"/>
                    <a:pt x="1795" y="1382"/>
                    <a:pt x="1787" y="1381"/>
                  </a:cubicBezTo>
                  <a:lnTo>
                    <a:pt x="1382" y="1381"/>
                  </a:lnTo>
                  <a:cubicBezTo>
                    <a:pt x="1374" y="1382"/>
                    <a:pt x="1367" y="1382"/>
                    <a:pt x="1359" y="1382"/>
                  </a:cubicBezTo>
                  <a:cubicBezTo>
                    <a:pt x="921" y="1382"/>
                    <a:pt x="914" y="736"/>
                    <a:pt x="1337" y="736"/>
                  </a:cubicBezTo>
                  <a:cubicBezTo>
                    <a:pt x="1352" y="736"/>
                    <a:pt x="1367" y="737"/>
                    <a:pt x="1382" y="738"/>
                  </a:cubicBezTo>
                  <a:lnTo>
                    <a:pt x="1787" y="738"/>
                  </a:lnTo>
                  <a:cubicBezTo>
                    <a:pt x="1802" y="737"/>
                    <a:pt x="1817" y="736"/>
                    <a:pt x="1831" y="736"/>
                  </a:cubicBezTo>
                  <a:close/>
                  <a:moveTo>
                    <a:pt x="3927" y="736"/>
                  </a:moveTo>
                  <a:cubicBezTo>
                    <a:pt x="4351" y="736"/>
                    <a:pt x="4344" y="1382"/>
                    <a:pt x="3906" y="1382"/>
                  </a:cubicBezTo>
                  <a:cubicBezTo>
                    <a:pt x="3898" y="1382"/>
                    <a:pt x="3890" y="1382"/>
                    <a:pt x="3883" y="1381"/>
                  </a:cubicBezTo>
                  <a:lnTo>
                    <a:pt x="3049" y="1381"/>
                  </a:lnTo>
                  <a:cubicBezTo>
                    <a:pt x="2668" y="1334"/>
                    <a:pt x="2668" y="786"/>
                    <a:pt x="3049" y="738"/>
                  </a:cubicBezTo>
                  <a:lnTo>
                    <a:pt x="3883" y="738"/>
                  </a:lnTo>
                  <a:cubicBezTo>
                    <a:pt x="3898" y="737"/>
                    <a:pt x="3913" y="736"/>
                    <a:pt x="3927" y="736"/>
                  </a:cubicBezTo>
                  <a:close/>
                  <a:moveTo>
                    <a:pt x="1" y="0"/>
                  </a:moveTo>
                  <a:lnTo>
                    <a:pt x="1" y="953"/>
                  </a:lnTo>
                  <a:cubicBezTo>
                    <a:pt x="1" y="1572"/>
                    <a:pt x="501" y="2096"/>
                    <a:pt x="1144" y="2096"/>
                  </a:cubicBezTo>
                  <a:lnTo>
                    <a:pt x="5740" y="2096"/>
                  </a:lnTo>
                  <a:cubicBezTo>
                    <a:pt x="6383" y="2096"/>
                    <a:pt x="6907" y="1596"/>
                    <a:pt x="6907" y="953"/>
                  </a:cubicBezTo>
                  <a:lnTo>
                    <a:pt x="690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104"/>
            <p:cNvSpPr/>
            <p:nvPr/>
          </p:nvSpPr>
          <p:spPr>
            <a:xfrm>
              <a:off x="1635425" y="3741825"/>
              <a:ext cx="108375" cy="75700"/>
            </a:xfrm>
            <a:custGeom>
              <a:rect b="b" l="l" r="r" t="t"/>
              <a:pathLst>
                <a:path extrusionOk="0" h="3028" w="4335">
                  <a:moveTo>
                    <a:pt x="2906" y="884"/>
                  </a:moveTo>
                  <a:cubicBezTo>
                    <a:pt x="3287" y="932"/>
                    <a:pt x="3287" y="1480"/>
                    <a:pt x="2906" y="1504"/>
                  </a:cubicBezTo>
                  <a:lnTo>
                    <a:pt x="1429" y="1504"/>
                  </a:lnTo>
                  <a:cubicBezTo>
                    <a:pt x="1415" y="1505"/>
                    <a:pt x="1402" y="1506"/>
                    <a:pt x="1388" y="1506"/>
                  </a:cubicBezTo>
                  <a:cubicBezTo>
                    <a:pt x="1219" y="1506"/>
                    <a:pt x="1096" y="1370"/>
                    <a:pt x="1096" y="1194"/>
                  </a:cubicBezTo>
                  <a:cubicBezTo>
                    <a:pt x="1096" y="1027"/>
                    <a:pt x="1239" y="884"/>
                    <a:pt x="1429" y="884"/>
                  </a:cubicBezTo>
                  <a:close/>
                  <a:moveTo>
                    <a:pt x="274" y="1"/>
                  </a:moveTo>
                  <a:cubicBezTo>
                    <a:pt x="123" y="1"/>
                    <a:pt x="1" y="136"/>
                    <a:pt x="1" y="313"/>
                  </a:cubicBezTo>
                  <a:lnTo>
                    <a:pt x="1" y="2099"/>
                  </a:lnTo>
                  <a:cubicBezTo>
                    <a:pt x="1" y="2266"/>
                    <a:pt x="143" y="2408"/>
                    <a:pt x="310" y="2408"/>
                  </a:cubicBezTo>
                  <a:lnTo>
                    <a:pt x="2882" y="2408"/>
                  </a:lnTo>
                  <a:lnTo>
                    <a:pt x="3835" y="2980"/>
                  </a:lnTo>
                  <a:cubicBezTo>
                    <a:pt x="3882" y="3004"/>
                    <a:pt x="3954" y="3028"/>
                    <a:pt x="4001" y="3028"/>
                  </a:cubicBezTo>
                  <a:cubicBezTo>
                    <a:pt x="4097" y="3028"/>
                    <a:pt x="4168" y="3004"/>
                    <a:pt x="4216" y="2932"/>
                  </a:cubicBezTo>
                  <a:cubicBezTo>
                    <a:pt x="4287" y="2885"/>
                    <a:pt x="4311" y="2790"/>
                    <a:pt x="4311" y="2694"/>
                  </a:cubicBezTo>
                  <a:lnTo>
                    <a:pt x="4311" y="313"/>
                  </a:lnTo>
                  <a:cubicBezTo>
                    <a:pt x="4335" y="146"/>
                    <a:pt x="4192" y="3"/>
                    <a:pt x="4025" y="3"/>
                  </a:cubicBezTo>
                  <a:lnTo>
                    <a:pt x="310" y="3"/>
                  </a:lnTo>
                  <a:cubicBezTo>
                    <a:pt x="298" y="1"/>
                    <a:pt x="286" y="1"/>
                    <a:pt x="27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104"/>
            <p:cNvSpPr/>
            <p:nvPr/>
          </p:nvSpPr>
          <p:spPr>
            <a:xfrm>
              <a:off x="1683050" y="3648425"/>
              <a:ext cx="172675" cy="200050"/>
            </a:xfrm>
            <a:custGeom>
              <a:rect b="b" l="l" r="r" t="t"/>
              <a:pathLst>
                <a:path extrusionOk="0" h="8002" w="6907">
                  <a:moveTo>
                    <a:pt x="1144" y="0"/>
                  </a:moveTo>
                  <a:cubicBezTo>
                    <a:pt x="501" y="0"/>
                    <a:pt x="1" y="524"/>
                    <a:pt x="1" y="1167"/>
                  </a:cubicBezTo>
                  <a:lnTo>
                    <a:pt x="1" y="3096"/>
                  </a:lnTo>
                  <a:lnTo>
                    <a:pt x="2073" y="3096"/>
                  </a:lnTo>
                  <a:cubicBezTo>
                    <a:pt x="2597" y="3096"/>
                    <a:pt x="3025" y="3525"/>
                    <a:pt x="3025" y="4049"/>
                  </a:cubicBezTo>
                  <a:lnTo>
                    <a:pt x="3025" y="6454"/>
                  </a:lnTo>
                  <a:cubicBezTo>
                    <a:pt x="3025" y="6692"/>
                    <a:pt x="2906" y="6954"/>
                    <a:pt x="2716" y="7121"/>
                  </a:cubicBezTo>
                  <a:cubicBezTo>
                    <a:pt x="2549" y="7288"/>
                    <a:pt x="2311" y="7407"/>
                    <a:pt x="2073" y="7407"/>
                  </a:cubicBezTo>
                  <a:cubicBezTo>
                    <a:pt x="1882" y="7383"/>
                    <a:pt x="1715" y="7359"/>
                    <a:pt x="1573" y="7264"/>
                  </a:cubicBezTo>
                  <a:lnTo>
                    <a:pt x="858" y="6764"/>
                  </a:lnTo>
                  <a:lnTo>
                    <a:pt x="1" y="6764"/>
                  </a:lnTo>
                  <a:lnTo>
                    <a:pt x="1" y="8002"/>
                  </a:lnTo>
                  <a:lnTo>
                    <a:pt x="6907" y="8002"/>
                  </a:lnTo>
                  <a:lnTo>
                    <a:pt x="6907" y="4287"/>
                  </a:lnTo>
                  <a:lnTo>
                    <a:pt x="6121" y="4287"/>
                  </a:lnTo>
                  <a:lnTo>
                    <a:pt x="5311" y="4787"/>
                  </a:lnTo>
                  <a:cubicBezTo>
                    <a:pt x="5162" y="4876"/>
                    <a:pt x="4993" y="4920"/>
                    <a:pt x="4823" y="4920"/>
                  </a:cubicBezTo>
                  <a:cubicBezTo>
                    <a:pt x="4586" y="4920"/>
                    <a:pt x="4349" y="4835"/>
                    <a:pt x="4168" y="4668"/>
                  </a:cubicBezTo>
                  <a:cubicBezTo>
                    <a:pt x="3978" y="4477"/>
                    <a:pt x="3883" y="4239"/>
                    <a:pt x="3883" y="3977"/>
                  </a:cubicBezTo>
                  <a:lnTo>
                    <a:pt x="3883" y="1572"/>
                  </a:lnTo>
                  <a:cubicBezTo>
                    <a:pt x="3883" y="1048"/>
                    <a:pt x="4311" y="643"/>
                    <a:pt x="4835" y="643"/>
                  </a:cubicBezTo>
                  <a:lnTo>
                    <a:pt x="6812" y="643"/>
                  </a:lnTo>
                  <a:cubicBezTo>
                    <a:pt x="6597" y="239"/>
                    <a:pt x="6216" y="0"/>
                    <a:pt x="578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104"/>
            <p:cNvSpPr/>
            <p:nvPr/>
          </p:nvSpPr>
          <p:spPr>
            <a:xfrm>
              <a:off x="1795575" y="3679375"/>
              <a:ext cx="107800" cy="76225"/>
            </a:xfrm>
            <a:custGeom>
              <a:rect b="b" l="l" r="r" t="t"/>
              <a:pathLst>
                <a:path extrusionOk="0" h="3049" w="4312">
                  <a:moveTo>
                    <a:pt x="2947" y="903"/>
                  </a:moveTo>
                  <a:cubicBezTo>
                    <a:pt x="3345" y="903"/>
                    <a:pt x="3345" y="1551"/>
                    <a:pt x="2947" y="1551"/>
                  </a:cubicBezTo>
                  <a:cubicBezTo>
                    <a:pt x="2934" y="1551"/>
                    <a:pt x="2920" y="1550"/>
                    <a:pt x="2906" y="1549"/>
                  </a:cubicBezTo>
                  <a:lnTo>
                    <a:pt x="1406" y="1549"/>
                  </a:lnTo>
                  <a:cubicBezTo>
                    <a:pt x="1392" y="1550"/>
                    <a:pt x="1378" y="1551"/>
                    <a:pt x="1365" y="1551"/>
                  </a:cubicBezTo>
                  <a:cubicBezTo>
                    <a:pt x="967" y="1551"/>
                    <a:pt x="967" y="903"/>
                    <a:pt x="1365" y="903"/>
                  </a:cubicBezTo>
                  <a:cubicBezTo>
                    <a:pt x="1378" y="903"/>
                    <a:pt x="1392" y="904"/>
                    <a:pt x="1406" y="906"/>
                  </a:cubicBezTo>
                  <a:lnTo>
                    <a:pt x="2906" y="906"/>
                  </a:lnTo>
                  <a:cubicBezTo>
                    <a:pt x="2920" y="904"/>
                    <a:pt x="2934" y="903"/>
                    <a:pt x="2947" y="903"/>
                  </a:cubicBezTo>
                  <a:close/>
                  <a:moveTo>
                    <a:pt x="4002" y="1"/>
                  </a:moveTo>
                  <a:lnTo>
                    <a:pt x="4002" y="25"/>
                  </a:lnTo>
                  <a:lnTo>
                    <a:pt x="310" y="25"/>
                  </a:lnTo>
                  <a:cubicBezTo>
                    <a:pt x="144" y="25"/>
                    <a:pt x="25" y="144"/>
                    <a:pt x="1" y="334"/>
                  </a:cubicBezTo>
                  <a:lnTo>
                    <a:pt x="1" y="2716"/>
                  </a:lnTo>
                  <a:cubicBezTo>
                    <a:pt x="1" y="2811"/>
                    <a:pt x="48" y="2882"/>
                    <a:pt x="96" y="2954"/>
                  </a:cubicBezTo>
                  <a:cubicBezTo>
                    <a:pt x="167" y="3001"/>
                    <a:pt x="239" y="3049"/>
                    <a:pt x="310" y="3049"/>
                  </a:cubicBezTo>
                  <a:cubicBezTo>
                    <a:pt x="382" y="3049"/>
                    <a:pt x="429" y="3025"/>
                    <a:pt x="477" y="3001"/>
                  </a:cubicBezTo>
                  <a:lnTo>
                    <a:pt x="1453" y="2406"/>
                  </a:lnTo>
                  <a:lnTo>
                    <a:pt x="4002" y="2406"/>
                  </a:lnTo>
                  <a:cubicBezTo>
                    <a:pt x="4168" y="2406"/>
                    <a:pt x="4311" y="2263"/>
                    <a:pt x="4311" y="2096"/>
                  </a:cubicBezTo>
                  <a:lnTo>
                    <a:pt x="4311" y="310"/>
                  </a:lnTo>
                  <a:cubicBezTo>
                    <a:pt x="4311" y="144"/>
                    <a:pt x="4168" y="1"/>
                    <a:pt x="400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6" name="Google Shape;9836;p104"/>
          <p:cNvGrpSpPr/>
          <p:nvPr/>
        </p:nvGrpSpPr>
        <p:grpSpPr>
          <a:xfrm>
            <a:off x="1009334" y="3444663"/>
            <a:ext cx="356918" cy="348859"/>
            <a:chOff x="1052950" y="3649025"/>
            <a:chExt cx="273500" cy="267325"/>
          </a:xfrm>
        </p:grpSpPr>
        <p:sp>
          <p:nvSpPr>
            <p:cNvPr id="9837" name="Google Shape;9837;p104"/>
            <p:cNvSpPr/>
            <p:nvPr/>
          </p:nvSpPr>
          <p:spPr>
            <a:xfrm>
              <a:off x="1160325" y="3720450"/>
              <a:ext cx="145300" cy="125425"/>
            </a:xfrm>
            <a:custGeom>
              <a:rect b="b" l="l" r="r" t="t"/>
              <a:pathLst>
                <a:path extrusionOk="0" h="5017" w="5812">
                  <a:moveTo>
                    <a:pt x="2501" y="1"/>
                  </a:moveTo>
                  <a:cubicBezTo>
                    <a:pt x="1215" y="1"/>
                    <a:pt x="167" y="930"/>
                    <a:pt x="1" y="2192"/>
                  </a:cubicBezTo>
                  <a:lnTo>
                    <a:pt x="953" y="2192"/>
                  </a:lnTo>
                  <a:cubicBezTo>
                    <a:pt x="1129" y="1337"/>
                    <a:pt x="1799" y="936"/>
                    <a:pt x="2471" y="936"/>
                  </a:cubicBezTo>
                  <a:cubicBezTo>
                    <a:pt x="3259" y="936"/>
                    <a:pt x="4049" y="1486"/>
                    <a:pt x="4049" y="2501"/>
                  </a:cubicBezTo>
                  <a:cubicBezTo>
                    <a:pt x="4049" y="3517"/>
                    <a:pt x="3259" y="4067"/>
                    <a:pt x="2471" y="4067"/>
                  </a:cubicBezTo>
                  <a:cubicBezTo>
                    <a:pt x="1799" y="4067"/>
                    <a:pt x="1129" y="3666"/>
                    <a:pt x="953" y="2811"/>
                  </a:cubicBezTo>
                  <a:lnTo>
                    <a:pt x="1" y="2811"/>
                  </a:lnTo>
                  <a:cubicBezTo>
                    <a:pt x="168" y="4182"/>
                    <a:pt x="1330" y="5017"/>
                    <a:pt x="2519" y="5017"/>
                  </a:cubicBezTo>
                  <a:cubicBezTo>
                    <a:pt x="3189" y="5017"/>
                    <a:pt x="3868" y="4752"/>
                    <a:pt x="4383" y="4168"/>
                  </a:cubicBezTo>
                  <a:cubicBezTo>
                    <a:pt x="5811" y="2549"/>
                    <a:pt x="4644" y="1"/>
                    <a:pt x="25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104"/>
            <p:cNvSpPr/>
            <p:nvPr/>
          </p:nvSpPr>
          <p:spPr>
            <a:xfrm>
              <a:off x="1200225" y="3759525"/>
              <a:ext cx="45850" cy="47100"/>
            </a:xfrm>
            <a:custGeom>
              <a:rect b="b" l="l" r="r" t="t"/>
              <a:pathLst>
                <a:path extrusionOk="0" h="1884" w="1834">
                  <a:moveTo>
                    <a:pt x="879" y="1"/>
                  </a:moveTo>
                  <a:cubicBezTo>
                    <a:pt x="517" y="1"/>
                    <a:pt x="154" y="197"/>
                    <a:pt x="0" y="629"/>
                  </a:cubicBezTo>
                  <a:lnTo>
                    <a:pt x="905" y="629"/>
                  </a:lnTo>
                  <a:cubicBezTo>
                    <a:pt x="1310" y="629"/>
                    <a:pt x="1310" y="1248"/>
                    <a:pt x="905" y="1248"/>
                  </a:cubicBezTo>
                  <a:lnTo>
                    <a:pt x="0" y="1248"/>
                  </a:lnTo>
                  <a:cubicBezTo>
                    <a:pt x="156" y="1683"/>
                    <a:pt x="522" y="1884"/>
                    <a:pt x="887" y="1884"/>
                  </a:cubicBezTo>
                  <a:cubicBezTo>
                    <a:pt x="1362" y="1884"/>
                    <a:pt x="1834" y="1544"/>
                    <a:pt x="1834" y="938"/>
                  </a:cubicBezTo>
                  <a:cubicBezTo>
                    <a:pt x="1834" y="343"/>
                    <a:pt x="1356" y="1"/>
                    <a:pt x="8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104"/>
            <p:cNvSpPr/>
            <p:nvPr/>
          </p:nvSpPr>
          <p:spPr>
            <a:xfrm>
              <a:off x="1269875" y="3862150"/>
              <a:ext cx="55400" cy="54200"/>
            </a:xfrm>
            <a:custGeom>
              <a:rect b="b" l="l" r="r" t="t"/>
              <a:pathLst>
                <a:path extrusionOk="0" h="2168" w="2216">
                  <a:moveTo>
                    <a:pt x="1596" y="1"/>
                  </a:moveTo>
                  <a:cubicBezTo>
                    <a:pt x="1144" y="501"/>
                    <a:pt x="596" y="882"/>
                    <a:pt x="1" y="1168"/>
                  </a:cubicBezTo>
                  <a:lnTo>
                    <a:pt x="596" y="2025"/>
                  </a:lnTo>
                  <a:cubicBezTo>
                    <a:pt x="643" y="2120"/>
                    <a:pt x="739" y="2168"/>
                    <a:pt x="858" y="2168"/>
                  </a:cubicBezTo>
                  <a:lnTo>
                    <a:pt x="1906" y="2168"/>
                  </a:lnTo>
                  <a:cubicBezTo>
                    <a:pt x="2001" y="2168"/>
                    <a:pt x="2096" y="2120"/>
                    <a:pt x="2144" y="2049"/>
                  </a:cubicBezTo>
                  <a:cubicBezTo>
                    <a:pt x="2215" y="1954"/>
                    <a:pt x="2215" y="1858"/>
                    <a:pt x="2191" y="1763"/>
                  </a:cubicBezTo>
                  <a:lnTo>
                    <a:pt x="15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104"/>
            <p:cNvSpPr/>
            <p:nvPr/>
          </p:nvSpPr>
          <p:spPr>
            <a:xfrm>
              <a:off x="1119850" y="3862150"/>
              <a:ext cx="55975" cy="54200"/>
            </a:xfrm>
            <a:custGeom>
              <a:rect b="b" l="l" r="r" t="t"/>
              <a:pathLst>
                <a:path extrusionOk="0" h="2168" w="2239">
                  <a:moveTo>
                    <a:pt x="643" y="1"/>
                  </a:moveTo>
                  <a:lnTo>
                    <a:pt x="48" y="1763"/>
                  </a:lnTo>
                  <a:cubicBezTo>
                    <a:pt x="0" y="1858"/>
                    <a:pt x="24" y="1954"/>
                    <a:pt x="72" y="2049"/>
                  </a:cubicBezTo>
                  <a:cubicBezTo>
                    <a:pt x="143" y="2120"/>
                    <a:pt x="238" y="2168"/>
                    <a:pt x="334" y="2168"/>
                  </a:cubicBezTo>
                  <a:lnTo>
                    <a:pt x="1381" y="2168"/>
                  </a:lnTo>
                  <a:cubicBezTo>
                    <a:pt x="1477" y="2168"/>
                    <a:pt x="1596" y="2120"/>
                    <a:pt x="1643" y="2025"/>
                  </a:cubicBezTo>
                  <a:lnTo>
                    <a:pt x="2239" y="1144"/>
                  </a:lnTo>
                  <a:cubicBezTo>
                    <a:pt x="1739" y="929"/>
                    <a:pt x="1310" y="644"/>
                    <a:pt x="905" y="287"/>
                  </a:cubicBezTo>
                  <a:cubicBezTo>
                    <a:pt x="810" y="191"/>
                    <a:pt x="715" y="96"/>
                    <a:pt x="64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104"/>
            <p:cNvSpPr/>
            <p:nvPr/>
          </p:nvSpPr>
          <p:spPr>
            <a:xfrm>
              <a:off x="1052950" y="3681075"/>
              <a:ext cx="273500" cy="203825"/>
            </a:xfrm>
            <a:custGeom>
              <a:rect b="b" l="l" r="r" t="t"/>
              <a:pathLst>
                <a:path extrusionOk="0" h="8153" w="10940">
                  <a:moveTo>
                    <a:pt x="463" y="2903"/>
                  </a:moveTo>
                  <a:cubicBezTo>
                    <a:pt x="223" y="2903"/>
                    <a:pt x="0" y="3193"/>
                    <a:pt x="223" y="3433"/>
                  </a:cubicBezTo>
                  <a:lnTo>
                    <a:pt x="462" y="3767"/>
                  </a:lnTo>
                  <a:cubicBezTo>
                    <a:pt x="57" y="3767"/>
                    <a:pt x="57" y="4386"/>
                    <a:pt x="462" y="4386"/>
                  </a:cubicBezTo>
                  <a:lnTo>
                    <a:pt x="223" y="4719"/>
                  </a:lnTo>
                  <a:cubicBezTo>
                    <a:pt x="57" y="4934"/>
                    <a:pt x="200" y="5243"/>
                    <a:pt x="462" y="5243"/>
                  </a:cubicBezTo>
                  <a:cubicBezTo>
                    <a:pt x="557" y="5220"/>
                    <a:pt x="652" y="5196"/>
                    <a:pt x="723" y="5100"/>
                  </a:cubicBezTo>
                  <a:lnTo>
                    <a:pt x="1247" y="4386"/>
                  </a:lnTo>
                  <a:lnTo>
                    <a:pt x="1724" y="4386"/>
                  </a:lnTo>
                  <a:lnTo>
                    <a:pt x="1462" y="4719"/>
                  </a:lnTo>
                  <a:cubicBezTo>
                    <a:pt x="1319" y="4934"/>
                    <a:pt x="1462" y="5243"/>
                    <a:pt x="1724" y="5243"/>
                  </a:cubicBezTo>
                  <a:cubicBezTo>
                    <a:pt x="1819" y="5220"/>
                    <a:pt x="1914" y="5196"/>
                    <a:pt x="1986" y="5100"/>
                  </a:cubicBezTo>
                  <a:lnTo>
                    <a:pt x="2510" y="4386"/>
                  </a:lnTo>
                  <a:lnTo>
                    <a:pt x="2724" y="4386"/>
                  </a:lnTo>
                  <a:lnTo>
                    <a:pt x="2724" y="4076"/>
                  </a:lnTo>
                  <a:lnTo>
                    <a:pt x="2724" y="3767"/>
                  </a:lnTo>
                  <a:lnTo>
                    <a:pt x="2510" y="3767"/>
                  </a:lnTo>
                  <a:lnTo>
                    <a:pt x="1986" y="3052"/>
                  </a:lnTo>
                  <a:cubicBezTo>
                    <a:pt x="1913" y="2946"/>
                    <a:pt x="1817" y="2903"/>
                    <a:pt x="1724" y="2903"/>
                  </a:cubicBezTo>
                  <a:cubicBezTo>
                    <a:pt x="1483" y="2903"/>
                    <a:pt x="1256" y="3193"/>
                    <a:pt x="1462" y="3433"/>
                  </a:cubicBezTo>
                  <a:lnTo>
                    <a:pt x="1724" y="3767"/>
                  </a:lnTo>
                  <a:lnTo>
                    <a:pt x="1247" y="3767"/>
                  </a:lnTo>
                  <a:lnTo>
                    <a:pt x="723" y="3052"/>
                  </a:lnTo>
                  <a:cubicBezTo>
                    <a:pt x="650" y="2946"/>
                    <a:pt x="555" y="2903"/>
                    <a:pt x="463" y="2903"/>
                  </a:cubicBezTo>
                  <a:close/>
                  <a:moveTo>
                    <a:pt x="6760" y="0"/>
                  </a:moveTo>
                  <a:cubicBezTo>
                    <a:pt x="4648" y="0"/>
                    <a:pt x="2886" y="1636"/>
                    <a:pt x="2724" y="3767"/>
                  </a:cubicBezTo>
                  <a:lnTo>
                    <a:pt x="3653" y="3767"/>
                  </a:lnTo>
                  <a:cubicBezTo>
                    <a:pt x="3837" y="2015"/>
                    <a:pt x="5301" y="937"/>
                    <a:pt x="6802" y="937"/>
                  </a:cubicBezTo>
                  <a:cubicBezTo>
                    <a:pt x="7628" y="937"/>
                    <a:pt x="8464" y="1263"/>
                    <a:pt x="9106" y="1981"/>
                  </a:cubicBezTo>
                  <a:cubicBezTo>
                    <a:pt x="10940" y="3981"/>
                    <a:pt x="9511" y="7220"/>
                    <a:pt x="6796" y="7220"/>
                  </a:cubicBezTo>
                  <a:cubicBezTo>
                    <a:pt x="5177" y="7220"/>
                    <a:pt x="3819" y="6005"/>
                    <a:pt x="3653" y="4386"/>
                  </a:cubicBezTo>
                  <a:lnTo>
                    <a:pt x="2724" y="4386"/>
                  </a:lnTo>
                  <a:cubicBezTo>
                    <a:pt x="2886" y="6517"/>
                    <a:pt x="4648" y="8153"/>
                    <a:pt x="6760" y="8153"/>
                  </a:cubicBezTo>
                  <a:cubicBezTo>
                    <a:pt x="6820" y="8153"/>
                    <a:pt x="6879" y="8151"/>
                    <a:pt x="6939" y="8149"/>
                  </a:cubicBezTo>
                  <a:cubicBezTo>
                    <a:pt x="9130" y="8077"/>
                    <a:pt x="10868" y="6267"/>
                    <a:pt x="10868" y="4076"/>
                  </a:cubicBezTo>
                  <a:cubicBezTo>
                    <a:pt x="10868" y="1886"/>
                    <a:pt x="9130" y="76"/>
                    <a:pt x="6939" y="4"/>
                  </a:cubicBezTo>
                  <a:cubicBezTo>
                    <a:pt x="6879" y="2"/>
                    <a:pt x="6820" y="0"/>
                    <a:pt x="676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104"/>
            <p:cNvSpPr/>
            <p:nvPr/>
          </p:nvSpPr>
          <p:spPr>
            <a:xfrm>
              <a:off x="1203200" y="3649025"/>
              <a:ext cx="39325" cy="18475"/>
            </a:xfrm>
            <a:custGeom>
              <a:rect b="b" l="l" r="r" t="t"/>
              <a:pathLst>
                <a:path extrusionOk="0" h="739" w="1573">
                  <a:moveTo>
                    <a:pt x="310" y="0"/>
                  </a:moveTo>
                  <a:cubicBezTo>
                    <a:pt x="143" y="0"/>
                    <a:pt x="0" y="119"/>
                    <a:pt x="0" y="310"/>
                  </a:cubicBezTo>
                  <a:lnTo>
                    <a:pt x="0" y="738"/>
                  </a:lnTo>
                  <a:cubicBezTo>
                    <a:pt x="262" y="691"/>
                    <a:pt x="524" y="667"/>
                    <a:pt x="786" y="667"/>
                  </a:cubicBezTo>
                  <a:cubicBezTo>
                    <a:pt x="1048" y="667"/>
                    <a:pt x="1310" y="691"/>
                    <a:pt x="1572" y="738"/>
                  </a:cubicBezTo>
                  <a:lnTo>
                    <a:pt x="1572" y="310"/>
                  </a:lnTo>
                  <a:cubicBezTo>
                    <a:pt x="1572" y="119"/>
                    <a:pt x="1429" y="0"/>
                    <a:pt x="12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3" name="Google Shape;9843;p104"/>
          <p:cNvGrpSpPr/>
          <p:nvPr/>
        </p:nvGrpSpPr>
        <p:grpSpPr>
          <a:xfrm>
            <a:off x="1068960" y="4001136"/>
            <a:ext cx="282826" cy="349675"/>
            <a:chOff x="1081150" y="4076475"/>
            <a:chExt cx="216725" cy="267950"/>
          </a:xfrm>
        </p:grpSpPr>
        <p:sp>
          <p:nvSpPr>
            <p:cNvPr id="9844" name="Google Shape;9844;p104"/>
            <p:cNvSpPr/>
            <p:nvPr/>
          </p:nvSpPr>
          <p:spPr>
            <a:xfrm>
              <a:off x="1205575" y="4077075"/>
              <a:ext cx="92300" cy="164350"/>
            </a:xfrm>
            <a:custGeom>
              <a:rect b="b" l="l" r="r" t="t"/>
              <a:pathLst>
                <a:path extrusionOk="0" h="6574" w="3692">
                  <a:moveTo>
                    <a:pt x="1" y="1"/>
                  </a:moveTo>
                  <a:cubicBezTo>
                    <a:pt x="167" y="215"/>
                    <a:pt x="286" y="453"/>
                    <a:pt x="358" y="691"/>
                  </a:cubicBezTo>
                  <a:cubicBezTo>
                    <a:pt x="1930" y="1072"/>
                    <a:pt x="3049" y="2477"/>
                    <a:pt x="3049" y="4121"/>
                  </a:cubicBezTo>
                  <a:lnTo>
                    <a:pt x="3049" y="6573"/>
                  </a:lnTo>
                  <a:cubicBezTo>
                    <a:pt x="3454" y="6264"/>
                    <a:pt x="3692" y="5811"/>
                    <a:pt x="3692" y="5311"/>
                  </a:cubicBezTo>
                  <a:lnTo>
                    <a:pt x="3692" y="4121"/>
                  </a:lnTo>
                  <a:cubicBezTo>
                    <a:pt x="3692" y="2001"/>
                    <a:pt x="2096" y="239"/>
                    <a:pt x="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104"/>
            <p:cNvSpPr/>
            <p:nvPr/>
          </p:nvSpPr>
          <p:spPr>
            <a:xfrm>
              <a:off x="1083525" y="4312250"/>
              <a:ext cx="213750" cy="32175"/>
            </a:xfrm>
            <a:custGeom>
              <a:rect b="b" l="l" r="r" t="t"/>
              <a:pathLst>
                <a:path extrusionOk="0" h="1287" w="8550">
                  <a:moveTo>
                    <a:pt x="977" y="0"/>
                  </a:moveTo>
                  <a:cubicBezTo>
                    <a:pt x="429" y="0"/>
                    <a:pt x="1" y="429"/>
                    <a:pt x="1" y="977"/>
                  </a:cubicBezTo>
                  <a:cubicBezTo>
                    <a:pt x="1" y="1143"/>
                    <a:pt x="120" y="1286"/>
                    <a:pt x="286" y="1286"/>
                  </a:cubicBezTo>
                  <a:lnTo>
                    <a:pt x="8240" y="1286"/>
                  </a:lnTo>
                  <a:cubicBezTo>
                    <a:pt x="8431" y="1286"/>
                    <a:pt x="8550" y="1143"/>
                    <a:pt x="8550" y="977"/>
                  </a:cubicBezTo>
                  <a:cubicBezTo>
                    <a:pt x="8550" y="453"/>
                    <a:pt x="8121" y="0"/>
                    <a:pt x="759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104"/>
            <p:cNvSpPr/>
            <p:nvPr/>
          </p:nvSpPr>
          <p:spPr>
            <a:xfrm>
              <a:off x="1081150" y="4076475"/>
              <a:ext cx="185175" cy="219725"/>
            </a:xfrm>
            <a:custGeom>
              <a:rect b="b" l="l" r="r" t="t"/>
              <a:pathLst>
                <a:path extrusionOk="0" h="8789" w="7407">
                  <a:moveTo>
                    <a:pt x="3412" y="3047"/>
                  </a:moveTo>
                  <a:cubicBezTo>
                    <a:pt x="3426" y="3047"/>
                    <a:pt x="3439" y="3047"/>
                    <a:pt x="3453" y="3049"/>
                  </a:cubicBezTo>
                  <a:cubicBezTo>
                    <a:pt x="3739" y="3049"/>
                    <a:pt x="3858" y="3383"/>
                    <a:pt x="3668" y="3573"/>
                  </a:cubicBezTo>
                  <a:cubicBezTo>
                    <a:pt x="3607" y="3634"/>
                    <a:pt x="3532" y="3661"/>
                    <a:pt x="3458" y="3661"/>
                  </a:cubicBezTo>
                  <a:cubicBezTo>
                    <a:pt x="3299" y="3661"/>
                    <a:pt x="3144" y="3537"/>
                    <a:pt x="3144" y="3359"/>
                  </a:cubicBezTo>
                  <a:cubicBezTo>
                    <a:pt x="3122" y="3182"/>
                    <a:pt x="3243" y="3047"/>
                    <a:pt x="3412" y="3047"/>
                  </a:cubicBezTo>
                  <a:close/>
                  <a:moveTo>
                    <a:pt x="5847" y="6240"/>
                  </a:moveTo>
                  <a:cubicBezTo>
                    <a:pt x="6019" y="6240"/>
                    <a:pt x="6192" y="6359"/>
                    <a:pt x="6168" y="6597"/>
                  </a:cubicBezTo>
                  <a:lnTo>
                    <a:pt x="6168" y="7860"/>
                  </a:lnTo>
                  <a:cubicBezTo>
                    <a:pt x="6144" y="8050"/>
                    <a:pt x="5996" y="8145"/>
                    <a:pt x="5847" y="8145"/>
                  </a:cubicBezTo>
                  <a:cubicBezTo>
                    <a:pt x="5698" y="8145"/>
                    <a:pt x="5549" y="8050"/>
                    <a:pt x="5525" y="7860"/>
                  </a:cubicBezTo>
                  <a:lnTo>
                    <a:pt x="5525" y="6597"/>
                  </a:lnTo>
                  <a:cubicBezTo>
                    <a:pt x="5501" y="6359"/>
                    <a:pt x="5674" y="6240"/>
                    <a:pt x="5847" y="6240"/>
                  </a:cubicBezTo>
                  <a:close/>
                  <a:moveTo>
                    <a:pt x="3191" y="1"/>
                  </a:moveTo>
                  <a:cubicBezTo>
                    <a:pt x="3025" y="1"/>
                    <a:pt x="2882" y="144"/>
                    <a:pt x="2882" y="310"/>
                  </a:cubicBezTo>
                  <a:lnTo>
                    <a:pt x="2882" y="1787"/>
                  </a:lnTo>
                  <a:cubicBezTo>
                    <a:pt x="2668" y="1930"/>
                    <a:pt x="2477" y="2097"/>
                    <a:pt x="2310" y="2311"/>
                  </a:cubicBezTo>
                  <a:lnTo>
                    <a:pt x="310" y="4692"/>
                  </a:lnTo>
                  <a:cubicBezTo>
                    <a:pt x="0" y="5073"/>
                    <a:pt x="24" y="5621"/>
                    <a:pt x="381" y="5978"/>
                  </a:cubicBezTo>
                  <a:lnTo>
                    <a:pt x="691" y="6264"/>
                  </a:lnTo>
                  <a:cubicBezTo>
                    <a:pt x="865" y="6452"/>
                    <a:pt x="1109" y="6544"/>
                    <a:pt x="1354" y="6544"/>
                  </a:cubicBezTo>
                  <a:cubicBezTo>
                    <a:pt x="1512" y="6544"/>
                    <a:pt x="1670" y="6506"/>
                    <a:pt x="1810" y="6431"/>
                  </a:cubicBezTo>
                  <a:lnTo>
                    <a:pt x="2787" y="5859"/>
                  </a:lnTo>
                  <a:lnTo>
                    <a:pt x="3763" y="5859"/>
                  </a:lnTo>
                  <a:cubicBezTo>
                    <a:pt x="4168" y="5859"/>
                    <a:pt x="4477" y="5526"/>
                    <a:pt x="4477" y="5121"/>
                  </a:cubicBezTo>
                  <a:cubicBezTo>
                    <a:pt x="4454" y="4895"/>
                    <a:pt x="4626" y="4782"/>
                    <a:pt x="4799" y="4782"/>
                  </a:cubicBezTo>
                  <a:cubicBezTo>
                    <a:pt x="4972" y="4782"/>
                    <a:pt x="5144" y="4895"/>
                    <a:pt x="5120" y="5121"/>
                  </a:cubicBezTo>
                  <a:cubicBezTo>
                    <a:pt x="5120" y="5883"/>
                    <a:pt x="4501" y="6478"/>
                    <a:pt x="3763" y="6502"/>
                  </a:cubicBezTo>
                  <a:lnTo>
                    <a:pt x="2501" y="6502"/>
                  </a:lnTo>
                  <a:cubicBezTo>
                    <a:pt x="1858" y="7098"/>
                    <a:pt x="1429" y="7907"/>
                    <a:pt x="1358" y="8788"/>
                  </a:cubicBezTo>
                  <a:lnTo>
                    <a:pt x="7407" y="8788"/>
                  </a:lnTo>
                  <a:lnTo>
                    <a:pt x="7407" y="4145"/>
                  </a:lnTo>
                  <a:cubicBezTo>
                    <a:pt x="7407" y="2644"/>
                    <a:pt x="6264" y="1382"/>
                    <a:pt x="4763" y="1263"/>
                  </a:cubicBezTo>
                  <a:lnTo>
                    <a:pt x="4763" y="1144"/>
                  </a:lnTo>
                  <a:cubicBezTo>
                    <a:pt x="4763" y="525"/>
                    <a:pt x="4239" y="1"/>
                    <a:pt x="36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7" name="Google Shape;9847;p104"/>
          <p:cNvGrpSpPr/>
          <p:nvPr/>
        </p:nvGrpSpPr>
        <p:grpSpPr>
          <a:xfrm>
            <a:off x="1768681" y="4002486"/>
            <a:ext cx="353851" cy="349675"/>
            <a:chOff x="1634825" y="4076475"/>
            <a:chExt cx="271150" cy="267950"/>
          </a:xfrm>
        </p:grpSpPr>
        <p:sp>
          <p:nvSpPr>
            <p:cNvPr id="9848" name="Google Shape;9848;p104"/>
            <p:cNvSpPr/>
            <p:nvPr/>
          </p:nvSpPr>
          <p:spPr>
            <a:xfrm>
              <a:off x="1655075" y="4297300"/>
              <a:ext cx="250900" cy="47125"/>
            </a:xfrm>
            <a:custGeom>
              <a:rect b="b" l="l" r="r" t="t"/>
              <a:pathLst>
                <a:path extrusionOk="0" h="1885" w="10036">
                  <a:moveTo>
                    <a:pt x="9619" y="1"/>
                  </a:moveTo>
                  <a:cubicBezTo>
                    <a:pt x="9604" y="1"/>
                    <a:pt x="9589" y="1"/>
                    <a:pt x="9574" y="3"/>
                  </a:cubicBezTo>
                  <a:lnTo>
                    <a:pt x="382" y="3"/>
                  </a:lnTo>
                  <a:cubicBezTo>
                    <a:pt x="0" y="27"/>
                    <a:pt x="0" y="598"/>
                    <a:pt x="382" y="622"/>
                  </a:cubicBezTo>
                  <a:lnTo>
                    <a:pt x="1024" y="622"/>
                  </a:lnTo>
                  <a:cubicBezTo>
                    <a:pt x="620" y="1146"/>
                    <a:pt x="1001" y="1884"/>
                    <a:pt x="1644" y="1884"/>
                  </a:cubicBezTo>
                  <a:cubicBezTo>
                    <a:pt x="2287" y="1884"/>
                    <a:pt x="2668" y="1146"/>
                    <a:pt x="2287" y="622"/>
                  </a:cubicBezTo>
                  <a:lnTo>
                    <a:pt x="4359" y="622"/>
                  </a:lnTo>
                  <a:cubicBezTo>
                    <a:pt x="3977" y="1146"/>
                    <a:pt x="4335" y="1884"/>
                    <a:pt x="4978" y="1884"/>
                  </a:cubicBezTo>
                  <a:cubicBezTo>
                    <a:pt x="5645" y="1884"/>
                    <a:pt x="6002" y="1146"/>
                    <a:pt x="5621" y="622"/>
                  </a:cubicBezTo>
                  <a:lnTo>
                    <a:pt x="7693" y="622"/>
                  </a:lnTo>
                  <a:cubicBezTo>
                    <a:pt x="7312" y="1146"/>
                    <a:pt x="7669" y="1884"/>
                    <a:pt x="8336" y="1884"/>
                  </a:cubicBezTo>
                  <a:cubicBezTo>
                    <a:pt x="8979" y="1884"/>
                    <a:pt x="9336" y="1146"/>
                    <a:pt x="8955" y="622"/>
                  </a:cubicBezTo>
                  <a:lnTo>
                    <a:pt x="9574" y="622"/>
                  </a:lnTo>
                  <a:cubicBezTo>
                    <a:pt x="9589" y="624"/>
                    <a:pt x="9604" y="624"/>
                    <a:pt x="9619" y="624"/>
                  </a:cubicBezTo>
                  <a:cubicBezTo>
                    <a:pt x="10035" y="624"/>
                    <a:pt x="10035" y="1"/>
                    <a:pt x="961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104"/>
            <p:cNvSpPr/>
            <p:nvPr/>
          </p:nvSpPr>
          <p:spPr>
            <a:xfrm>
              <a:off x="1634825" y="4076475"/>
              <a:ext cx="269125" cy="204850"/>
            </a:xfrm>
            <a:custGeom>
              <a:rect b="b" l="l" r="r" t="t"/>
              <a:pathLst>
                <a:path extrusionOk="0" h="8194" w="10765">
                  <a:moveTo>
                    <a:pt x="2641" y="2237"/>
                  </a:moveTo>
                  <a:cubicBezTo>
                    <a:pt x="3058" y="2237"/>
                    <a:pt x="3058" y="2861"/>
                    <a:pt x="2641" y="2861"/>
                  </a:cubicBezTo>
                  <a:cubicBezTo>
                    <a:pt x="2627" y="2861"/>
                    <a:pt x="2612" y="2860"/>
                    <a:pt x="2597" y="2859"/>
                  </a:cubicBezTo>
                  <a:cubicBezTo>
                    <a:pt x="2216" y="2835"/>
                    <a:pt x="2216" y="2287"/>
                    <a:pt x="2597" y="2239"/>
                  </a:cubicBezTo>
                  <a:cubicBezTo>
                    <a:pt x="2612" y="2238"/>
                    <a:pt x="2627" y="2237"/>
                    <a:pt x="2641" y="2237"/>
                  </a:cubicBezTo>
                  <a:close/>
                  <a:moveTo>
                    <a:pt x="2073" y="1"/>
                  </a:moveTo>
                  <a:cubicBezTo>
                    <a:pt x="1882" y="1"/>
                    <a:pt x="1739" y="144"/>
                    <a:pt x="1739" y="310"/>
                  </a:cubicBezTo>
                  <a:lnTo>
                    <a:pt x="1739" y="1430"/>
                  </a:lnTo>
                  <a:cubicBezTo>
                    <a:pt x="1692" y="1477"/>
                    <a:pt x="1620" y="1549"/>
                    <a:pt x="1573" y="1596"/>
                  </a:cubicBezTo>
                  <a:lnTo>
                    <a:pt x="215" y="3287"/>
                  </a:lnTo>
                  <a:cubicBezTo>
                    <a:pt x="25" y="3525"/>
                    <a:pt x="1" y="3883"/>
                    <a:pt x="167" y="4145"/>
                  </a:cubicBezTo>
                  <a:lnTo>
                    <a:pt x="477" y="4597"/>
                  </a:lnTo>
                  <a:cubicBezTo>
                    <a:pt x="614" y="4810"/>
                    <a:pt x="848" y="4926"/>
                    <a:pt x="1086" y="4926"/>
                  </a:cubicBezTo>
                  <a:cubicBezTo>
                    <a:pt x="1221" y="4926"/>
                    <a:pt x="1357" y="4889"/>
                    <a:pt x="1477" y="4811"/>
                  </a:cubicBezTo>
                  <a:lnTo>
                    <a:pt x="1477" y="4788"/>
                  </a:lnTo>
                  <a:lnTo>
                    <a:pt x="1930" y="4502"/>
                  </a:lnTo>
                  <a:lnTo>
                    <a:pt x="1930" y="8193"/>
                  </a:lnTo>
                  <a:lnTo>
                    <a:pt x="3216" y="8193"/>
                  </a:lnTo>
                  <a:lnTo>
                    <a:pt x="3502" y="6859"/>
                  </a:lnTo>
                  <a:cubicBezTo>
                    <a:pt x="4164" y="7102"/>
                    <a:pt x="4868" y="7243"/>
                    <a:pt x="5575" y="7243"/>
                  </a:cubicBezTo>
                  <a:cubicBezTo>
                    <a:pt x="5630" y="7243"/>
                    <a:pt x="5685" y="7242"/>
                    <a:pt x="5740" y="7240"/>
                  </a:cubicBezTo>
                  <a:cubicBezTo>
                    <a:pt x="6526" y="7240"/>
                    <a:pt x="7336" y="7098"/>
                    <a:pt x="8074" y="6836"/>
                  </a:cubicBezTo>
                  <a:lnTo>
                    <a:pt x="8407" y="8193"/>
                  </a:lnTo>
                  <a:lnTo>
                    <a:pt x="9669" y="8193"/>
                  </a:lnTo>
                  <a:lnTo>
                    <a:pt x="9669" y="5383"/>
                  </a:lnTo>
                  <a:cubicBezTo>
                    <a:pt x="9669" y="5026"/>
                    <a:pt x="9574" y="4692"/>
                    <a:pt x="9408" y="4407"/>
                  </a:cubicBezTo>
                  <a:lnTo>
                    <a:pt x="9408" y="4407"/>
                  </a:lnTo>
                  <a:cubicBezTo>
                    <a:pt x="9884" y="4716"/>
                    <a:pt x="10146" y="5240"/>
                    <a:pt x="10098" y="5788"/>
                  </a:cubicBezTo>
                  <a:cubicBezTo>
                    <a:pt x="10110" y="5978"/>
                    <a:pt x="10253" y="6074"/>
                    <a:pt x="10399" y="6074"/>
                  </a:cubicBezTo>
                  <a:cubicBezTo>
                    <a:pt x="10545" y="6074"/>
                    <a:pt x="10693" y="5978"/>
                    <a:pt x="10717" y="5788"/>
                  </a:cubicBezTo>
                  <a:cubicBezTo>
                    <a:pt x="10765" y="5073"/>
                    <a:pt x="10432" y="4383"/>
                    <a:pt x="9860" y="3954"/>
                  </a:cubicBezTo>
                  <a:cubicBezTo>
                    <a:pt x="9255" y="3587"/>
                    <a:pt x="8590" y="3376"/>
                    <a:pt x="7903" y="3376"/>
                  </a:cubicBezTo>
                  <a:cubicBezTo>
                    <a:pt x="7833" y="3376"/>
                    <a:pt x="7763" y="3378"/>
                    <a:pt x="7693" y="3383"/>
                  </a:cubicBezTo>
                  <a:lnTo>
                    <a:pt x="5026" y="3383"/>
                  </a:lnTo>
                  <a:lnTo>
                    <a:pt x="5026" y="3121"/>
                  </a:lnTo>
                  <a:cubicBezTo>
                    <a:pt x="5026" y="2620"/>
                    <a:pt x="4859" y="2120"/>
                    <a:pt x="4549" y="1716"/>
                  </a:cubicBezTo>
                  <a:cubicBezTo>
                    <a:pt x="4287" y="1382"/>
                    <a:pt x="3930" y="1120"/>
                    <a:pt x="3525" y="953"/>
                  </a:cubicBezTo>
                  <a:cubicBezTo>
                    <a:pt x="3430" y="406"/>
                    <a:pt x="2930" y="1"/>
                    <a:pt x="23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0" name="Google Shape;9850;p104"/>
          <p:cNvGrpSpPr/>
          <p:nvPr/>
        </p:nvGrpSpPr>
        <p:grpSpPr>
          <a:xfrm>
            <a:off x="2539414" y="4002486"/>
            <a:ext cx="320932" cy="350458"/>
            <a:chOff x="2225425" y="4076475"/>
            <a:chExt cx="245925" cy="268550"/>
          </a:xfrm>
        </p:grpSpPr>
        <p:sp>
          <p:nvSpPr>
            <p:cNvPr id="9851" name="Google Shape;9851;p104"/>
            <p:cNvSpPr/>
            <p:nvPr/>
          </p:nvSpPr>
          <p:spPr>
            <a:xfrm>
              <a:off x="2323675" y="4134225"/>
              <a:ext cx="49425" cy="47675"/>
            </a:xfrm>
            <a:custGeom>
              <a:rect b="b" l="l" r="r" t="t"/>
              <a:pathLst>
                <a:path extrusionOk="0" h="1907" w="1977">
                  <a:moveTo>
                    <a:pt x="1000" y="1"/>
                  </a:moveTo>
                  <a:lnTo>
                    <a:pt x="762" y="501"/>
                  </a:lnTo>
                  <a:cubicBezTo>
                    <a:pt x="715" y="572"/>
                    <a:pt x="619" y="644"/>
                    <a:pt x="524" y="668"/>
                  </a:cubicBezTo>
                  <a:lnTo>
                    <a:pt x="0" y="739"/>
                  </a:lnTo>
                  <a:lnTo>
                    <a:pt x="357" y="1120"/>
                  </a:lnTo>
                  <a:cubicBezTo>
                    <a:pt x="453" y="1192"/>
                    <a:pt x="476" y="1287"/>
                    <a:pt x="453" y="1382"/>
                  </a:cubicBezTo>
                  <a:lnTo>
                    <a:pt x="357" y="1906"/>
                  </a:lnTo>
                  <a:lnTo>
                    <a:pt x="834" y="1668"/>
                  </a:lnTo>
                  <a:cubicBezTo>
                    <a:pt x="881" y="1644"/>
                    <a:pt x="935" y="1632"/>
                    <a:pt x="988" y="1632"/>
                  </a:cubicBezTo>
                  <a:cubicBezTo>
                    <a:pt x="1042" y="1632"/>
                    <a:pt x="1096" y="1644"/>
                    <a:pt x="1143" y="1668"/>
                  </a:cubicBezTo>
                  <a:lnTo>
                    <a:pt x="1596" y="1906"/>
                  </a:lnTo>
                  <a:lnTo>
                    <a:pt x="1524" y="1382"/>
                  </a:lnTo>
                  <a:cubicBezTo>
                    <a:pt x="1500" y="1287"/>
                    <a:pt x="1524" y="1192"/>
                    <a:pt x="1596" y="1120"/>
                  </a:cubicBezTo>
                  <a:lnTo>
                    <a:pt x="1977" y="739"/>
                  </a:lnTo>
                  <a:lnTo>
                    <a:pt x="1453" y="668"/>
                  </a:lnTo>
                  <a:cubicBezTo>
                    <a:pt x="1358" y="644"/>
                    <a:pt x="1262" y="572"/>
                    <a:pt x="1215" y="501"/>
                  </a:cubicBezTo>
                  <a:lnTo>
                    <a:pt x="100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104"/>
            <p:cNvSpPr/>
            <p:nvPr/>
          </p:nvSpPr>
          <p:spPr>
            <a:xfrm>
              <a:off x="2225425" y="4076475"/>
              <a:ext cx="245925" cy="268550"/>
            </a:xfrm>
            <a:custGeom>
              <a:rect b="b" l="l" r="r" t="t"/>
              <a:pathLst>
                <a:path extrusionOk="0" h="10742" w="9837">
                  <a:moveTo>
                    <a:pt x="1668" y="1525"/>
                  </a:moveTo>
                  <a:lnTo>
                    <a:pt x="1668" y="3716"/>
                  </a:lnTo>
                  <a:cubicBezTo>
                    <a:pt x="1668" y="4145"/>
                    <a:pt x="1763" y="4549"/>
                    <a:pt x="1906" y="4954"/>
                  </a:cubicBezTo>
                  <a:cubicBezTo>
                    <a:pt x="1144" y="4669"/>
                    <a:pt x="620" y="3906"/>
                    <a:pt x="620" y="3073"/>
                  </a:cubicBezTo>
                  <a:lnTo>
                    <a:pt x="620" y="2049"/>
                  </a:lnTo>
                  <a:cubicBezTo>
                    <a:pt x="620" y="1763"/>
                    <a:pt x="858" y="1525"/>
                    <a:pt x="1144" y="1525"/>
                  </a:cubicBezTo>
                  <a:close/>
                  <a:moveTo>
                    <a:pt x="8693" y="1525"/>
                  </a:moveTo>
                  <a:cubicBezTo>
                    <a:pt x="8979" y="1525"/>
                    <a:pt x="9217" y="1763"/>
                    <a:pt x="9217" y="2049"/>
                  </a:cubicBezTo>
                  <a:lnTo>
                    <a:pt x="9217" y="3097"/>
                  </a:lnTo>
                  <a:cubicBezTo>
                    <a:pt x="9217" y="3930"/>
                    <a:pt x="8693" y="4669"/>
                    <a:pt x="7931" y="4954"/>
                  </a:cubicBezTo>
                  <a:cubicBezTo>
                    <a:pt x="8074" y="4549"/>
                    <a:pt x="8169" y="4145"/>
                    <a:pt x="8169" y="3716"/>
                  </a:cubicBezTo>
                  <a:lnTo>
                    <a:pt x="8169" y="1525"/>
                  </a:lnTo>
                  <a:close/>
                  <a:moveTo>
                    <a:pt x="4907" y="1323"/>
                  </a:moveTo>
                  <a:cubicBezTo>
                    <a:pt x="5020" y="1323"/>
                    <a:pt x="5133" y="1382"/>
                    <a:pt x="5192" y="1501"/>
                  </a:cubicBezTo>
                  <a:lnTo>
                    <a:pt x="5621" y="2382"/>
                  </a:lnTo>
                  <a:lnTo>
                    <a:pt x="6621" y="2525"/>
                  </a:lnTo>
                  <a:cubicBezTo>
                    <a:pt x="6740" y="2549"/>
                    <a:pt x="6836" y="2620"/>
                    <a:pt x="6883" y="2740"/>
                  </a:cubicBezTo>
                  <a:cubicBezTo>
                    <a:pt x="6907" y="2859"/>
                    <a:pt x="6883" y="2978"/>
                    <a:pt x="6812" y="3073"/>
                  </a:cubicBezTo>
                  <a:lnTo>
                    <a:pt x="6097" y="3764"/>
                  </a:lnTo>
                  <a:lnTo>
                    <a:pt x="6264" y="4764"/>
                  </a:lnTo>
                  <a:cubicBezTo>
                    <a:pt x="6288" y="4883"/>
                    <a:pt x="6240" y="5002"/>
                    <a:pt x="6145" y="5050"/>
                  </a:cubicBezTo>
                  <a:cubicBezTo>
                    <a:pt x="6090" y="5091"/>
                    <a:pt x="6018" y="5117"/>
                    <a:pt x="5949" y="5117"/>
                  </a:cubicBezTo>
                  <a:cubicBezTo>
                    <a:pt x="5900" y="5117"/>
                    <a:pt x="5851" y="5103"/>
                    <a:pt x="5811" y="5073"/>
                  </a:cubicBezTo>
                  <a:lnTo>
                    <a:pt x="4907" y="4621"/>
                  </a:lnTo>
                  <a:lnTo>
                    <a:pt x="4025" y="5073"/>
                  </a:lnTo>
                  <a:cubicBezTo>
                    <a:pt x="3978" y="5097"/>
                    <a:pt x="3930" y="5121"/>
                    <a:pt x="3883" y="5121"/>
                  </a:cubicBezTo>
                  <a:cubicBezTo>
                    <a:pt x="3811" y="5121"/>
                    <a:pt x="3740" y="5097"/>
                    <a:pt x="3692" y="5050"/>
                  </a:cubicBezTo>
                  <a:cubicBezTo>
                    <a:pt x="3597" y="5002"/>
                    <a:pt x="3549" y="4883"/>
                    <a:pt x="3573" y="4764"/>
                  </a:cubicBezTo>
                  <a:lnTo>
                    <a:pt x="3740" y="3764"/>
                  </a:lnTo>
                  <a:lnTo>
                    <a:pt x="3001" y="3073"/>
                  </a:lnTo>
                  <a:cubicBezTo>
                    <a:pt x="2930" y="2978"/>
                    <a:pt x="2906" y="2859"/>
                    <a:pt x="2930" y="2740"/>
                  </a:cubicBezTo>
                  <a:cubicBezTo>
                    <a:pt x="2978" y="2620"/>
                    <a:pt x="3073" y="2549"/>
                    <a:pt x="3192" y="2525"/>
                  </a:cubicBezTo>
                  <a:lnTo>
                    <a:pt x="4192" y="2382"/>
                  </a:lnTo>
                  <a:lnTo>
                    <a:pt x="4621" y="1501"/>
                  </a:lnTo>
                  <a:cubicBezTo>
                    <a:pt x="4680" y="1382"/>
                    <a:pt x="4793" y="1323"/>
                    <a:pt x="4907" y="1323"/>
                  </a:cubicBezTo>
                  <a:close/>
                  <a:moveTo>
                    <a:pt x="1977" y="1"/>
                  </a:moveTo>
                  <a:cubicBezTo>
                    <a:pt x="1811" y="1"/>
                    <a:pt x="1692" y="144"/>
                    <a:pt x="1692" y="310"/>
                  </a:cubicBezTo>
                  <a:lnTo>
                    <a:pt x="1692" y="906"/>
                  </a:lnTo>
                  <a:lnTo>
                    <a:pt x="1144" y="906"/>
                  </a:lnTo>
                  <a:cubicBezTo>
                    <a:pt x="525" y="906"/>
                    <a:pt x="1" y="1406"/>
                    <a:pt x="1" y="2049"/>
                  </a:cubicBezTo>
                  <a:lnTo>
                    <a:pt x="1" y="3097"/>
                  </a:lnTo>
                  <a:cubicBezTo>
                    <a:pt x="1" y="4430"/>
                    <a:pt x="1001" y="5550"/>
                    <a:pt x="2335" y="5693"/>
                  </a:cubicBezTo>
                  <a:cubicBezTo>
                    <a:pt x="2787" y="6264"/>
                    <a:pt x="3382" y="6669"/>
                    <a:pt x="4073" y="6859"/>
                  </a:cubicBezTo>
                  <a:lnTo>
                    <a:pt x="4073" y="8860"/>
                  </a:lnTo>
                  <a:lnTo>
                    <a:pt x="3430" y="8860"/>
                  </a:lnTo>
                  <a:cubicBezTo>
                    <a:pt x="3413" y="8859"/>
                    <a:pt x="3396" y="8859"/>
                    <a:pt x="3380" y="8859"/>
                  </a:cubicBezTo>
                  <a:cubicBezTo>
                    <a:pt x="2901" y="8859"/>
                    <a:pt x="2496" y="9185"/>
                    <a:pt x="2335" y="9646"/>
                  </a:cubicBezTo>
                  <a:lnTo>
                    <a:pt x="2096" y="10313"/>
                  </a:lnTo>
                  <a:cubicBezTo>
                    <a:pt x="2073" y="10408"/>
                    <a:pt x="2096" y="10527"/>
                    <a:pt x="2144" y="10598"/>
                  </a:cubicBezTo>
                  <a:cubicBezTo>
                    <a:pt x="2216" y="10694"/>
                    <a:pt x="2311" y="10741"/>
                    <a:pt x="2406" y="10741"/>
                  </a:cubicBezTo>
                  <a:lnTo>
                    <a:pt x="7431" y="10741"/>
                  </a:lnTo>
                  <a:cubicBezTo>
                    <a:pt x="7526" y="10741"/>
                    <a:pt x="7621" y="10694"/>
                    <a:pt x="7693" y="10598"/>
                  </a:cubicBezTo>
                  <a:cubicBezTo>
                    <a:pt x="7740" y="10527"/>
                    <a:pt x="7764" y="10408"/>
                    <a:pt x="7740" y="10313"/>
                  </a:cubicBezTo>
                  <a:lnTo>
                    <a:pt x="7502" y="9646"/>
                  </a:lnTo>
                  <a:cubicBezTo>
                    <a:pt x="7341" y="9185"/>
                    <a:pt x="6936" y="8859"/>
                    <a:pt x="6457" y="8859"/>
                  </a:cubicBezTo>
                  <a:cubicBezTo>
                    <a:pt x="6440" y="8859"/>
                    <a:pt x="6424" y="8859"/>
                    <a:pt x="6407" y="8860"/>
                  </a:cubicBezTo>
                  <a:lnTo>
                    <a:pt x="5764" y="8860"/>
                  </a:lnTo>
                  <a:lnTo>
                    <a:pt x="5764" y="6859"/>
                  </a:lnTo>
                  <a:cubicBezTo>
                    <a:pt x="6454" y="6669"/>
                    <a:pt x="7050" y="6264"/>
                    <a:pt x="7502" y="5693"/>
                  </a:cubicBezTo>
                  <a:cubicBezTo>
                    <a:pt x="8836" y="5550"/>
                    <a:pt x="9836" y="4430"/>
                    <a:pt x="9836" y="3073"/>
                  </a:cubicBezTo>
                  <a:lnTo>
                    <a:pt x="9836" y="2049"/>
                  </a:lnTo>
                  <a:cubicBezTo>
                    <a:pt x="9836" y="1420"/>
                    <a:pt x="9335" y="905"/>
                    <a:pt x="8734" y="905"/>
                  </a:cubicBezTo>
                  <a:cubicBezTo>
                    <a:pt x="8720" y="905"/>
                    <a:pt x="8707" y="905"/>
                    <a:pt x="8693" y="906"/>
                  </a:cubicBezTo>
                  <a:lnTo>
                    <a:pt x="8169" y="906"/>
                  </a:lnTo>
                  <a:lnTo>
                    <a:pt x="8169" y="334"/>
                  </a:lnTo>
                  <a:cubicBezTo>
                    <a:pt x="8169" y="144"/>
                    <a:pt x="8026" y="1"/>
                    <a:pt x="783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3" name="Google Shape;9853;p104"/>
          <p:cNvGrpSpPr/>
          <p:nvPr/>
        </p:nvGrpSpPr>
        <p:grpSpPr>
          <a:xfrm>
            <a:off x="3300816" y="4001637"/>
            <a:ext cx="308502" cy="350523"/>
            <a:chOff x="2808875" y="4075825"/>
            <a:chExt cx="236400" cy="268600"/>
          </a:xfrm>
        </p:grpSpPr>
        <p:sp>
          <p:nvSpPr>
            <p:cNvPr id="9854" name="Google Shape;9854;p104"/>
            <p:cNvSpPr/>
            <p:nvPr/>
          </p:nvSpPr>
          <p:spPr>
            <a:xfrm>
              <a:off x="2904150" y="4152100"/>
              <a:ext cx="63125" cy="63125"/>
            </a:xfrm>
            <a:custGeom>
              <a:rect b="b" l="l" r="r" t="t"/>
              <a:pathLst>
                <a:path extrusionOk="0" h="2525" w="2525">
                  <a:moveTo>
                    <a:pt x="1262" y="0"/>
                  </a:moveTo>
                  <a:cubicBezTo>
                    <a:pt x="572" y="0"/>
                    <a:pt x="0" y="572"/>
                    <a:pt x="0" y="1262"/>
                  </a:cubicBezTo>
                  <a:cubicBezTo>
                    <a:pt x="0" y="1953"/>
                    <a:pt x="572" y="2525"/>
                    <a:pt x="1262" y="2525"/>
                  </a:cubicBezTo>
                  <a:cubicBezTo>
                    <a:pt x="1953" y="2525"/>
                    <a:pt x="2525" y="1953"/>
                    <a:pt x="2525" y="1262"/>
                  </a:cubicBezTo>
                  <a:cubicBezTo>
                    <a:pt x="2525" y="572"/>
                    <a:pt x="1953" y="0"/>
                    <a:pt x="12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104"/>
            <p:cNvSpPr/>
            <p:nvPr/>
          </p:nvSpPr>
          <p:spPr>
            <a:xfrm>
              <a:off x="2808875" y="4075825"/>
              <a:ext cx="236400" cy="268600"/>
            </a:xfrm>
            <a:custGeom>
              <a:rect b="b" l="l" r="r" t="t"/>
              <a:pathLst>
                <a:path extrusionOk="0" h="10744" w="9456">
                  <a:moveTo>
                    <a:pt x="5085" y="1605"/>
                  </a:moveTo>
                  <a:cubicBezTo>
                    <a:pt x="5246" y="1605"/>
                    <a:pt x="5407" y="1706"/>
                    <a:pt x="5407" y="1908"/>
                  </a:cubicBezTo>
                  <a:lnTo>
                    <a:pt x="5407" y="2456"/>
                  </a:lnTo>
                  <a:cubicBezTo>
                    <a:pt x="5835" y="2527"/>
                    <a:pt x="6240" y="2766"/>
                    <a:pt x="6526" y="3123"/>
                  </a:cubicBezTo>
                  <a:lnTo>
                    <a:pt x="7026" y="2837"/>
                  </a:lnTo>
                  <a:cubicBezTo>
                    <a:pt x="7063" y="2807"/>
                    <a:pt x="7102" y="2794"/>
                    <a:pt x="7141" y="2794"/>
                  </a:cubicBezTo>
                  <a:cubicBezTo>
                    <a:pt x="7375" y="2794"/>
                    <a:pt x="7598" y="3282"/>
                    <a:pt x="7312" y="3385"/>
                  </a:cubicBezTo>
                  <a:lnTo>
                    <a:pt x="6836" y="3671"/>
                  </a:lnTo>
                  <a:cubicBezTo>
                    <a:pt x="6907" y="3861"/>
                    <a:pt x="6955" y="4099"/>
                    <a:pt x="6955" y="4313"/>
                  </a:cubicBezTo>
                  <a:lnTo>
                    <a:pt x="6979" y="4313"/>
                  </a:lnTo>
                  <a:cubicBezTo>
                    <a:pt x="6979" y="4552"/>
                    <a:pt x="6931" y="4766"/>
                    <a:pt x="6860" y="4980"/>
                  </a:cubicBezTo>
                  <a:lnTo>
                    <a:pt x="7336" y="5242"/>
                  </a:lnTo>
                  <a:cubicBezTo>
                    <a:pt x="7631" y="5379"/>
                    <a:pt x="7536" y="5841"/>
                    <a:pt x="7216" y="5841"/>
                  </a:cubicBezTo>
                  <a:cubicBezTo>
                    <a:pt x="7201" y="5841"/>
                    <a:pt x="7185" y="5840"/>
                    <a:pt x="7169" y="5838"/>
                  </a:cubicBezTo>
                  <a:cubicBezTo>
                    <a:pt x="7121" y="5838"/>
                    <a:pt x="7050" y="5838"/>
                    <a:pt x="7026" y="5814"/>
                  </a:cubicBezTo>
                  <a:lnTo>
                    <a:pt x="6526" y="5528"/>
                  </a:lnTo>
                  <a:cubicBezTo>
                    <a:pt x="6240" y="5885"/>
                    <a:pt x="5835" y="6100"/>
                    <a:pt x="5407" y="6171"/>
                  </a:cubicBezTo>
                  <a:lnTo>
                    <a:pt x="5407" y="6743"/>
                  </a:lnTo>
                  <a:cubicBezTo>
                    <a:pt x="5407" y="6945"/>
                    <a:pt x="5246" y="7046"/>
                    <a:pt x="5085" y="7046"/>
                  </a:cubicBezTo>
                  <a:cubicBezTo>
                    <a:pt x="4925" y="7046"/>
                    <a:pt x="4764" y="6945"/>
                    <a:pt x="4764" y="6743"/>
                  </a:cubicBezTo>
                  <a:lnTo>
                    <a:pt x="4764" y="6171"/>
                  </a:lnTo>
                  <a:cubicBezTo>
                    <a:pt x="4335" y="6100"/>
                    <a:pt x="3930" y="5885"/>
                    <a:pt x="3645" y="5528"/>
                  </a:cubicBezTo>
                  <a:lnTo>
                    <a:pt x="3168" y="5814"/>
                  </a:lnTo>
                  <a:cubicBezTo>
                    <a:pt x="3121" y="5838"/>
                    <a:pt x="3049" y="5838"/>
                    <a:pt x="3002" y="5838"/>
                  </a:cubicBezTo>
                  <a:cubicBezTo>
                    <a:pt x="2985" y="5840"/>
                    <a:pt x="2970" y="5841"/>
                    <a:pt x="2955" y="5841"/>
                  </a:cubicBezTo>
                  <a:cubicBezTo>
                    <a:pt x="2634" y="5841"/>
                    <a:pt x="2539" y="5379"/>
                    <a:pt x="2835" y="5242"/>
                  </a:cubicBezTo>
                  <a:lnTo>
                    <a:pt x="3311" y="4980"/>
                  </a:lnTo>
                  <a:cubicBezTo>
                    <a:pt x="3168" y="4552"/>
                    <a:pt x="3168" y="4075"/>
                    <a:pt x="3311" y="3671"/>
                  </a:cubicBezTo>
                  <a:lnTo>
                    <a:pt x="2835" y="3385"/>
                  </a:lnTo>
                  <a:cubicBezTo>
                    <a:pt x="2531" y="3202"/>
                    <a:pt x="2710" y="2796"/>
                    <a:pt x="3004" y="2796"/>
                  </a:cubicBezTo>
                  <a:cubicBezTo>
                    <a:pt x="3056" y="2796"/>
                    <a:pt x="3111" y="2809"/>
                    <a:pt x="3168" y="2837"/>
                  </a:cubicBezTo>
                  <a:lnTo>
                    <a:pt x="3645" y="3123"/>
                  </a:lnTo>
                  <a:cubicBezTo>
                    <a:pt x="3930" y="2766"/>
                    <a:pt x="4335" y="2527"/>
                    <a:pt x="4764" y="2456"/>
                  </a:cubicBezTo>
                  <a:lnTo>
                    <a:pt x="4764" y="1908"/>
                  </a:lnTo>
                  <a:cubicBezTo>
                    <a:pt x="4764" y="1706"/>
                    <a:pt x="4925" y="1605"/>
                    <a:pt x="5085" y="1605"/>
                  </a:cubicBezTo>
                  <a:close/>
                  <a:moveTo>
                    <a:pt x="5046" y="1"/>
                  </a:moveTo>
                  <a:cubicBezTo>
                    <a:pt x="5000" y="1"/>
                    <a:pt x="4953" y="2"/>
                    <a:pt x="4907" y="3"/>
                  </a:cubicBezTo>
                  <a:cubicBezTo>
                    <a:pt x="2621" y="98"/>
                    <a:pt x="811"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1" y="10743"/>
                  </a:cubicBezTo>
                  <a:lnTo>
                    <a:pt x="7788" y="10743"/>
                  </a:lnTo>
                  <a:cubicBezTo>
                    <a:pt x="7979" y="10743"/>
                    <a:pt x="8122" y="10600"/>
                    <a:pt x="8122" y="10434"/>
                  </a:cubicBezTo>
                  <a:lnTo>
                    <a:pt x="8122" y="7338"/>
                  </a:lnTo>
                  <a:cubicBezTo>
                    <a:pt x="9003" y="6457"/>
                    <a:pt x="9455" y="5195"/>
                    <a:pt x="9360" y="3932"/>
                  </a:cubicBezTo>
                  <a:cubicBezTo>
                    <a:pt x="9173" y="1692"/>
                    <a:pt x="7295" y="1"/>
                    <a:pt x="50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6" name="Google Shape;9856;p104"/>
          <p:cNvGrpSpPr/>
          <p:nvPr/>
        </p:nvGrpSpPr>
        <p:grpSpPr>
          <a:xfrm>
            <a:off x="4056019" y="4001637"/>
            <a:ext cx="308469" cy="350523"/>
            <a:chOff x="3387575" y="4075825"/>
            <a:chExt cx="236375" cy="268600"/>
          </a:xfrm>
        </p:grpSpPr>
        <p:sp>
          <p:nvSpPr>
            <p:cNvPr id="9857" name="Google Shape;9857;p104"/>
            <p:cNvSpPr/>
            <p:nvPr/>
          </p:nvSpPr>
          <p:spPr>
            <a:xfrm>
              <a:off x="3491175" y="4249150"/>
              <a:ext cx="47050" cy="16100"/>
            </a:xfrm>
            <a:custGeom>
              <a:rect b="b" l="l" r="r" t="t"/>
              <a:pathLst>
                <a:path extrusionOk="0" h="644" w="1882">
                  <a:moveTo>
                    <a:pt x="0" y="0"/>
                  </a:moveTo>
                  <a:lnTo>
                    <a:pt x="0" y="548"/>
                  </a:lnTo>
                  <a:cubicBezTo>
                    <a:pt x="0" y="595"/>
                    <a:pt x="24" y="643"/>
                    <a:pt x="96" y="643"/>
                  </a:cubicBezTo>
                  <a:lnTo>
                    <a:pt x="1763" y="643"/>
                  </a:lnTo>
                  <a:cubicBezTo>
                    <a:pt x="1834" y="643"/>
                    <a:pt x="1882" y="595"/>
                    <a:pt x="1882" y="548"/>
                  </a:cubicBezTo>
                  <a:lnTo>
                    <a:pt x="188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104"/>
            <p:cNvSpPr/>
            <p:nvPr/>
          </p:nvSpPr>
          <p:spPr>
            <a:xfrm>
              <a:off x="3447975" y="4123750"/>
              <a:ext cx="130150" cy="109925"/>
            </a:xfrm>
            <a:custGeom>
              <a:rect b="b" l="l" r="r" t="t"/>
              <a:pathLst>
                <a:path extrusionOk="0" h="4397" w="5206">
                  <a:moveTo>
                    <a:pt x="2642" y="0"/>
                  </a:moveTo>
                  <a:cubicBezTo>
                    <a:pt x="962" y="0"/>
                    <a:pt x="0" y="2008"/>
                    <a:pt x="1181" y="3301"/>
                  </a:cubicBezTo>
                  <a:cubicBezTo>
                    <a:pt x="1443" y="3611"/>
                    <a:pt x="1633" y="3992"/>
                    <a:pt x="1681" y="4397"/>
                  </a:cubicBezTo>
                  <a:lnTo>
                    <a:pt x="2348" y="4397"/>
                  </a:lnTo>
                  <a:lnTo>
                    <a:pt x="2348" y="2730"/>
                  </a:lnTo>
                  <a:lnTo>
                    <a:pt x="1800" y="2206"/>
                  </a:lnTo>
                  <a:cubicBezTo>
                    <a:pt x="1580" y="1968"/>
                    <a:pt x="1783" y="1660"/>
                    <a:pt x="2029" y="1660"/>
                  </a:cubicBezTo>
                  <a:cubicBezTo>
                    <a:pt x="2103" y="1660"/>
                    <a:pt x="2181" y="1687"/>
                    <a:pt x="2252" y="1754"/>
                  </a:cubicBezTo>
                  <a:lnTo>
                    <a:pt x="2657" y="2158"/>
                  </a:lnTo>
                  <a:lnTo>
                    <a:pt x="3062" y="1754"/>
                  </a:lnTo>
                  <a:cubicBezTo>
                    <a:pt x="3128" y="1687"/>
                    <a:pt x="3203" y="1660"/>
                    <a:pt x="3276" y="1660"/>
                  </a:cubicBezTo>
                  <a:cubicBezTo>
                    <a:pt x="3517" y="1660"/>
                    <a:pt x="3734" y="1968"/>
                    <a:pt x="3514" y="2206"/>
                  </a:cubicBezTo>
                  <a:lnTo>
                    <a:pt x="2967" y="2730"/>
                  </a:lnTo>
                  <a:lnTo>
                    <a:pt x="2967" y="4397"/>
                  </a:lnTo>
                  <a:lnTo>
                    <a:pt x="3634" y="4397"/>
                  </a:lnTo>
                  <a:cubicBezTo>
                    <a:pt x="3681" y="3992"/>
                    <a:pt x="3872" y="3611"/>
                    <a:pt x="4157" y="3301"/>
                  </a:cubicBezTo>
                  <a:cubicBezTo>
                    <a:pt x="5205" y="2087"/>
                    <a:pt x="4467" y="182"/>
                    <a:pt x="2895" y="15"/>
                  </a:cubicBezTo>
                  <a:cubicBezTo>
                    <a:pt x="2809" y="5"/>
                    <a:pt x="2725" y="0"/>
                    <a:pt x="26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104"/>
            <p:cNvSpPr/>
            <p:nvPr/>
          </p:nvSpPr>
          <p:spPr>
            <a:xfrm>
              <a:off x="3387575" y="4075825"/>
              <a:ext cx="236375" cy="268600"/>
            </a:xfrm>
            <a:custGeom>
              <a:rect b="b" l="l" r="r" t="t"/>
              <a:pathLst>
                <a:path extrusionOk="0" h="10744" w="9455">
                  <a:moveTo>
                    <a:pt x="5097" y="1313"/>
                  </a:moveTo>
                  <a:cubicBezTo>
                    <a:pt x="7335" y="1313"/>
                    <a:pt x="8526" y="3956"/>
                    <a:pt x="7050" y="5647"/>
                  </a:cubicBezTo>
                  <a:lnTo>
                    <a:pt x="7050" y="5623"/>
                  </a:lnTo>
                  <a:cubicBezTo>
                    <a:pt x="6788" y="5885"/>
                    <a:pt x="6645" y="6242"/>
                    <a:pt x="6645" y="6600"/>
                  </a:cubicBezTo>
                  <a:lnTo>
                    <a:pt x="6645" y="7481"/>
                  </a:lnTo>
                  <a:cubicBezTo>
                    <a:pt x="6645" y="7862"/>
                    <a:pt x="6311" y="8195"/>
                    <a:pt x="5907" y="8195"/>
                  </a:cubicBezTo>
                  <a:lnTo>
                    <a:pt x="4240" y="8195"/>
                  </a:lnTo>
                  <a:cubicBezTo>
                    <a:pt x="3835" y="8195"/>
                    <a:pt x="3501" y="7862"/>
                    <a:pt x="3525" y="7481"/>
                  </a:cubicBezTo>
                  <a:lnTo>
                    <a:pt x="3525" y="6623"/>
                  </a:lnTo>
                  <a:cubicBezTo>
                    <a:pt x="3501" y="6266"/>
                    <a:pt x="3382" y="5909"/>
                    <a:pt x="3120" y="5647"/>
                  </a:cubicBezTo>
                  <a:cubicBezTo>
                    <a:pt x="1644" y="3956"/>
                    <a:pt x="2835" y="1313"/>
                    <a:pt x="5097" y="1313"/>
                  </a:cubicBezTo>
                  <a:close/>
                  <a:moveTo>
                    <a:pt x="5044" y="1"/>
                  </a:moveTo>
                  <a:cubicBezTo>
                    <a:pt x="4998" y="1"/>
                    <a:pt x="4952" y="2"/>
                    <a:pt x="4906" y="3"/>
                  </a:cubicBezTo>
                  <a:cubicBezTo>
                    <a:pt x="2620" y="98"/>
                    <a:pt x="810"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0" y="10743"/>
                  </a:cubicBezTo>
                  <a:lnTo>
                    <a:pt x="7788" y="10743"/>
                  </a:lnTo>
                  <a:cubicBezTo>
                    <a:pt x="7978" y="10743"/>
                    <a:pt x="8121" y="10600"/>
                    <a:pt x="8121" y="10434"/>
                  </a:cubicBezTo>
                  <a:lnTo>
                    <a:pt x="8121" y="7338"/>
                  </a:lnTo>
                  <a:cubicBezTo>
                    <a:pt x="9003" y="6457"/>
                    <a:pt x="9455" y="5195"/>
                    <a:pt x="9360" y="3932"/>
                  </a:cubicBezTo>
                  <a:cubicBezTo>
                    <a:pt x="9173" y="1692"/>
                    <a:pt x="7271" y="1"/>
                    <a:pt x="50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0" name="Google Shape;9860;p104"/>
          <p:cNvGrpSpPr/>
          <p:nvPr/>
        </p:nvGrpSpPr>
        <p:grpSpPr>
          <a:xfrm>
            <a:off x="4813539" y="4001637"/>
            <a:ext cx="306153" cy="350523"/>
            <a:chOff x="3968050" y="4075825"/>
            <a:chExt cx="234600" cy="268600"/>
          </a:xfrm>
        </p:grpSpPr>
        <p:sp>
          <p:nvSpPr>
            <p:cNvPr id="9861" name="Google Shape;9861;p104"/>
            <p:cNvSpPr/>
            <p:nvPr/>
          </p:nvSpPr>
          <p:spPr>
            <a:xfrm>
              <a:off x="4085350" y="4212825"/>
              <a:ext cx="15500" cy="15500"/>
            </a:xfrm>
            <a:custGeom>
              <a:rect b="b" l="l" r="r" t="t"/>
              <a:pathLst>
                <a:path extrusionOk="0" h="620" w="62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104"/>
            <p:cNvSpPr/>
            <p:nvPr/>
          </p:nvSpPr>
          <p:spPr>
            <a:xfrm>
              <a:off x="3968050" y="4075825"/>
              <a:ext cx="234600" cy="268600"/>
            </a:xfrm>
            <a:custGeom>
              <a:rect b="b" l="l" r="r" t="t"/>
              <a:pathLst>
                <a:path extrusionOk="0" h="10744" w="9384">
                  <a:moveTo>
                    <a:pt x="5002" y="1384"/>
                  </a:moveTo>
                  <a:cubicBezTo>
                    <a:pt x="6645" y="1384"/>
                    <a:pt x="8002" y="2694"/>
                    <a:pt x="8050" y="4337"/>
                  </a:cubicBezTo>
                  <a:cubicBezTo>
                    <a:pt x="8050" y="4504"/>
                    <a:pt x="7907" y="4647"/>
                    <a:pt x="7740" y="4647"/>
                  </a:cubicBezTo>
                  <a:lnTo>
                    <a:pt x="7097" y="4647"/>
                  </a:lnTo>
                  <a:cubicBezTo>
                    <a:pt x="6716" y="4599"/>
                    <a:pt x="6716" y="4052"/>
                    <a:pt x="7097" y="4004"/>
                  </a:cubicBezTo>
                  <a:lnTo>
                    <a:pt x="7383" y="4004"/>
                  </a:lnTo>
                  <a:cubicBezTo>
                    <a:pt x="7336" y="3599"/>
                    <a:pt x="7169" y="3194"/>
                    <a:pt x="6907" y="2861"/>
                  </a:cubicBezTo>
                  <a:lnTo>
                    <a:pt x="6716" y="3075"/>
                  </a:lnTo>
                  <a:cubicBezTo>
                    <a:pt x="6645" y="3123"/>
                    <a:pt x="6574" y="3170"/>
                    <a:pt x="6478" y="3170"/>
                  </a:cubicBezTo>
                  <a:cubicBezTo>
                    <a:pt x="6216" y="3147"/>
                    <a:pt x="6073" y="2813"/>
                    <a:pt x="6264" y="2623"/>
                  </a:cubicBezTo>
                  <a:lnTo>
                    <a:pt x="6478" y="2408"/>
                  </a:lnTo>
                  <a:cubicBezTo>
                    <a:pt x="6145" y="2170"/>
                    <a:pt x="5740" y="2004"/>
                    <a:pt x="5311" y="1932"/>
                  </a:cubicBezTo>
                  <a:lnTo>
                    <a:pt x="5311" y="2242"/>
                  </a:lnTo>
                  <a:cubicBezTo>
                    <a:pt x="5335" y="2468"/>
                    <a:pt x="5168" y="2581"/>
                    <a:pt x="5002" y="2581"/>
                  </a:cubicBezTo>
                  <a:cubicBezTo>
                    <a:pt x="4835" y="2581"/>
                    <a:pt x="4668" y="2468"/>
                    <a:pt x="4692" y="2242"/>
                  </a:cubicBezTo>
                  <a:lnTo>
                    <a:pt x="4692" y="1932"/>
                  </a:lnTo>
                  <a:cubicBezTo>
                    <a:pt x="4264" y="2004"/>
                    <a:pt x="3883" y="2170"/>
                    <a:pt x="3549" y="2408"/>
                  </a:cubicBezTo>
                  <a:lnTo>
                    <a:pt x="3740" y="2623"/>
                  </a:lnTo>
                  <a:cubicBezTo>
                    <a:pt x="3859" y="2742"/>
                    <a:pt x="3859" y="2956"/>
                    <a:pt x="3740" y="3075"/>
                  </a:cubicBezTo>
                  <a:cubicBezTo>
                    <a:pt x="3692" y="3123"/>
                    <a:pt x="3621" y="3170"/>
                    <a:pt x="3525" y="3170"/>
                  </a:cubicBezTo>
                  <a:cubicBezTo>
                    <a:pt x="3454" y="3170"/>
                    <a:pt x="3359" y="3123"/>
                    <a:pt x="3311" y="3075"/>
                  </a:cubicBezTo>
                  <a:lnTo>
                    <a:pt x="3097" y="2861"/>
                  </a:lnTo>
                  <a:cubicBezTo>
                    <a:pt x="2835" y="3194"/>
                    <a:pt x="2668" y="3599"/>
                    <a:pt x="2620" y="4004"/>
                  </a:cubicBezTo>
                  <a:lnTo>
                    <a:pt x="2906" y="4004"/>
                  </a:lnTo>
                  <a:cubicBezTo>
                    <a:pt x="2921" y="4002"/>
                    <a:pt x="2935" y="4002"/>
                    <a:pt x="2949" y="4002"/>
                  </a:cubicBezTo>
                  <a:cubicBezTo>
                    <a:pt x="3368" y="4002"/>
                    <a:pt x="3368" y="4649"/>
                    <a:pt x="2949" y="4649"/>
                  </a:cubicBezTo>
                  <a:cubicBezTo>
                    <a:pt x="2935" y="4649"/>
                    <a:pt x="2921" y="4648"/>
                    <a:pt x="2906" y="4647"/>
                  </a:cubicBezTo>
                  <a:lnTo>
                    <a:pt x="2287" y="4647"/>
                  </a:lnTo>
                  <a:cubicBezTo>
                    <a:pt x="2120" y="4647"/>
                    <a:pt x="1977" y="4504"/>
                    <a:pt x="1977" y="4337"/>
                  </a:cubicBezTo>
                  <a:cubicBezTo>
                    <a:pt x="2025" y="2694"/>
                    <a:pt x="3382" y="1384"/>
                    <a:pt x="5002" y="1384"/>
                  </a:cubicBezTo>
                  <a:close/>
                  <a:moveTo>
                    <a:pt x="5017" y="3194"/>
                  </a:moveTo>
                  <a:cubicBezTo>
                    <a:pt x="5163" y="3194"/>
                    <a:pt x="5311" y="3289"/>
                    <a:pt x="5335" y="3480"/>
                  </a:cubicBezTo>
                  <a:lnTo>
                    <a:pt x="5335" y="4885"/>
                  </a:lnTo>
                  <a:cubicBezTo>
                    <a:pt x="6327" y="5263"/>
                    <a:pt x="6078" y="6719"/>
                    <a:pt x="5027" y="6719"/>
                  </a:cubicBezTo>
                  <a:cubicBezTo>
                    <a:pt x="5019" y="6719"/>
                    <a:pt x="5010" y="6719"/>
                    <a:pt x="5002" y="6719"/>
                  </a:cubicBezTo>
                  <a:cubicBezTo>
                    <a:pt x="3954" y="6695"/>
                    <a:pt x="3716" y="5242"/>
                    <a:pt x="4716" y="4885"/>
                  </a:cubicBezTo>
                  <a:lnTo>
                    <a:pt x="4716" y="3480"/>
                  </a:lnTo>
                  <a:cubicBezTo>
                    <a:pt x="4728" y="3289"/>
                    <a:pt x="4871" y="3194"/>
                    <a:pt x="5017" y="3194"/>
                  </a:cubicBezTo>
                  <a:close/>
                  <a:moveTo>
                    <a:pt x="4974" y="1"/>
                  </a:moveTo>
                  <a:cubicBezTo>
                    <a:pt x="4928" y="1"/>
                    <a:pt x="4882" y="2"/>
                    <a:pt x="4835" y="3"/>
                  </a:cubicBezTo>
                  <a:cubicBezTo>
                    <a:pt x="2549" y="98"/>
                    <a:pt x="739" y="1980"/>
                    <a:pt x="715" y="4266"/>
                  </a:cubicBezTo>
                  <a:lnTo>
                    <a:pt x="72" y="6171"/>
                  </a:lnTo>
                  <a:cubicBezTo>
                    <a:pt x="1" y="6409"/>
                    <a:pt x="48" y="6647"/>
                    <a:pt x="191" y="6838"/>
                  </a:cubicBezTo>
                  <a:cubicBezTo>
                    <a:pt x="300" y="7012"/>
                    <a:pt x="509" y="7127"/>
                    <a:pt x="726" y="7127"/>
                  </a:cubicBezTo>
                  <a:cubicBezTo>
                    <a:pt x="746" y="7127"/>
                    <a:pt x="766" y="7126"/>
                    <a:pt x="787" y="7124"/>
                  </a:cubicBezTo>
                  <a:lnTo>
                    <a:pt x="1358" y="7124"/>
                  </a:lnTo>
                  <a:lnTo>
                    <a:pt x="1358" y="8076"/>
                  </a:lnTo>
                  <a:cubicBezTo>
                    <a:pt x="1358" y="8719"/>
                    <a:pt x="1858" y="9219"/>
                    <a:pt x="2501" y="9219"/>
                  </a:cubicBezTo>
                  <a:lnTo>
                    <a:pt x="3240" y="9219"/>
                  </a:lnTo>
                  <a:lnTo>
                    <a:pt x="3240" y="10410"/>
                  </a:lnTo>
                  <a:cubicBezTo>
                    <a:pt x="3216" y="10600"/>
                    <a:pt x="3359" y="10743"/>
                    <a:pt x="3549" y="10743"/>
                  </a:cubicBezTo>
                  <a:lnTo>
                    <a:pt x="7740" y="10743"/>
                  </a:lnTo>
                  <a:cubicBezTo>
                    <a:pt x="7907" y="10743"/>
                    <a:pt x="8050" y="10600"/>
                    <a:pt x="8050" y="10434"/>
                  </a:cubicBezTo>
                  <a:lnTo>
                    <a:pt x="8050" y="7338"/>
                  </a:lnTo>
                  <a:cubicBezTo>
                    <a:pt x="8931" y="6457"/>
                    <a:pt x="9384" y="5195"/>
                    <a:pt x="9288" y="3932"/>
                  </a:cubicBezTo>
                  <a:cubicBezTo>
                    <a:pt x="9102" y="1692"/>
                    <a:pt x="7223" y="1"/>
                    <a:pt x="497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3" name="Google Shape;9863;p104"/>
          <p:cNvGrpSpPr/>
          <p:nvPr/>
        </p:nvGrpSpPr>
        <p:grpSpPr>
          <a:xfrm>
            <a:off x="5546982" y="4002942"/>
            <a:ext cx="369870" cy="350001"/>
            <a:chOff x="4530075" y="4076825"/>
            <a:chExt cx="283425" cy="268200"/>
          </a:xfrm>
        </p:grpSpPr>
        <p:sp>
          <p:nvSpPr>
            <p:cNvPr id="9864" name="Google Shape;9864;p104"/>
            <p:cNvSpPr/>
            <p:nvPr/>
          </p:nvSpPr>
          <p:spPr>
            <a:xfrm>
              <a:off x="4534250" y="4234475"/>
              <a:ext cx="61350" cy="52200"/>
            </a:xfrm>
            <a:custGeom>
              <a:rect b="b" l="l" r="r" t="t"/>
              <a:pathLst>
                <a:path extrusionOk="0" h="2088" w="2454">
                  <a:moveTo>
                    <a:pt x="1402" y="0"/>
                  </a:moveTo>
                  <a:cubicBezTo>
                    <a:pt x="1145" y="0"/>
                    <a:pt x="882" y="94"/>
                    <a:pt x="667" y="301"/>
                  </a:cubicBezTo>
                  <a:cubicBezTo>
                    <a:pt x="0" y="968"/>
                    <a:pt x="477" y="2087"/>
                    <a:pt x="1405" y="2087"/>
                  </a:cubicBezTo>
                  <a:cubicBezTo>
                    <a:pt x="1977" y="2087"/>
                    <a:pt x="2453" y="1635"/>
                    <a:pt x="2453" y="1040"/>
                  </a:cubicBezTo>
                  <a:cubicBezTo>
                    <a:pt x="2453" y="411"/>
                    <a:pt x="1940" y="0"/>
                    <a:pt x="140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104"/>
            <p:cNvSpPr/>
            <p:nvPr/>
          </p:nvSpPr>
          <p:spPr>
            <a:xfrm>
              <a:off x="4530075" y="4292600"/>
              <a:ext cx="78025" cy="52425"/>
            </a:xfrm>
            <a:custGeom>
              <a:rect b="b" l="l" r="r" t="t"/>
              <a:pathLst>
                <a:path extrusionOk="0" h="2097" w="3121">
                  <a:moveTo>
                    <a:pt x="501" y="1"/>
                  </a:moveTo>
                  <a:cubicBezTo>
                    <a:pt x="191" y="286"/>
                    <a:pt x="1" y="691"/>
                    <a:pt x="1" y="1120"/>
                  </a:cubicBezTo>
                  <a:lnTo>
                    <a:pt x="1" y="1787"/>
                  </a:lnTo>
                  <a:cubicBezTo>
                    <a:pt x="1" y="1953"/>
                    <a:pt x="144" y="2096"/>
                    <a:pt x="310" y="2096"/>
                  </a:cubicBezTo>
                  <a:lnTo>
                    <a:pt x="2811" y="2096"/>
                  </a:lnTo>
                  <a:cubicBezTo>
                    <a:pt x="2977" y="2096"/>
                    <a:pt x="3120" y="1953"/>
                    <a:pt x="3120" y="1787"/>
                  </a:cubicBezTo>
                  <a:lnTo>
                    <a:pt x="3120" y="1144"/>
                  </a:lnTo>
                  <a:cubicBezTo>
                    <a:pt x="3120" y="715"/>
                    <a:pt x="2977" y="286"/>
                    <a:pt x="2668" y="1"/>
                  </a:cubicBezTo>
                  <a:cubicBezTo>
                    <a:pt x="2346" y="262"/>
                    <a:pt x="1959" y="393"/>
                    <a:pt x="1575" y="393"/>
                  </a:cubicBezTo>
                  <a:cubicBezTo>
                    <a:pt x="1191" y="393"/>
                    <a:pt x="810" y="262"/>
                    <a:pt x="5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104"/>
            <p:cNvSpPr/>
            <p:nvPr/>
          </p:nvSpPr>
          <p:spPr>
            <a:xfrm>
              <a:off x="4722975" y="4234475"/>
              <a:ext cx="61350" cy="52200"/>
            </a:xfrm>
            <a:custGeom>
              <a:rect b="b" l="l" r="r" t="t"/>
              <a:pathLst>
                <a:path extrusionOk="0" h="2088" w="2454">
                  <a:moveTo>
                    <a:pt x="1384" y="0"/>
                  </a:moveTo>
                  <a:cubicBezTo>
                    <a:pt x="1124" y="0"/>
                    <a:pt x="859" y="94"/>
                    <a:pt x="644" y="301"/>
                  </a:cubicBezTo>
                  <a:cubicBezTo>
                    <a:pt x="1" y="968"/>
                    <a:pt x="453" y="2087"/>
                    <a:pt x="1406" y="2087"/>
                  </a:cubicBezTo>
                  <a:cubicBezTo>
                    <a:pt x="1977" y="2087"/>
                    <a:pt x="2453" y="1635"/>
                    <a:pt x="2453" y="1040"/>
                  </a:cubicBezTo>
                  <a:cubicBezTo>
                    <a:pt x="2453" y="411"/>
                    <a:pt x="1929" y="0"/>
                    <a:pt x="13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104"/>
            <p:cNvSpPr/>
            <p:nvPr/>
          </p:nvSpPr>
          <p:spPr>
            <a:xfrm>
              <a:off x="4718800" y="4292600"/>
              <a:ext cx="78625" cy="51825"/>
            </a:xfrm>
            <a:custGeom>
              <a:rect b="b" l="l" r="r" t="t"/>
              <a:pathLst>
                <a:path extrusionOk="0" h="2073" w="3145">
                  <a:moveTo>
                    <a:pt x="477" y="1"/>
                  </a:moveTo>
                  <a:cubicBezTo>
                    <a:pt x="168" y="286"/>
                    <a:pt x="1" y="691"/>
                    <a:pt x="1" y="1120"/>
                  </a:cubicBezTo>
                  <a:lnTo>
                    <a:pt x="1" y="1787"/>
                  </a:lnTo>
                  <a:cubicBezTo>
                    <a:pt x="1" y="1953"/>
                    <a:pt x="144" y="2072"/>
                    <a:pt x="310" y="2072"/>
                  </a:cubicBezTo>
                  <a:lnTo>
                    <a:pt x="2811" y="2072"/>
                  </a:lnTo>
                  <a:cubicBezTo>
                    <a:pt x="2978" y="2072"/>
                    <a:pt x="3121" y="1953"/>
                    <a:pt x="3144" y="1787"/>
                  </a:cubicBezTo>
                  <a:lnTo>
                    <a:pt x="3144" y="1144"/>
                  </a:lnTo>
                  <a:cubicBezTo>
                    <a:pt x="3144" y="715"/>
                    <a:pt x="2978" y="286"/>
                    <a:pt x="2668" y="1"/>
                  </a:cubicBezTo>
                  <a:cubicBezTo>
                    <a:pt x="2347" y="262"/>
                    <a:pt x="1960" y="393"/>
                    <a:pt x="1573" y="393"/>
                  </a:cubicBezTo>
                  <a:cubicBezTo>
                    <a:pt x="1186" y="393"/>
                    <a:pt x="799" y="262"/>
                    <a:pt x="4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104"/>
            <p:cNvSpPr/>
            <p:nvPr/>
          </p:nvSpPr>
          <p:spPr>
            <a:xfrm>
              <a:off x="4628325" y="4234475"/>
              <a:ext cx="61325" cy="52200"/>
            </a:xfrm>
            <a:custGeom>
              <a:rect b="b" l="l" r="r" t="t"/>
              <a:pathLst>
                <a:path extrusionOk="0" h="2088" w="2453">
                  <a:moveTo>
                    <a:pt x="1402" y="0"/>
                  </a:moveTo>
                  <a:cubicBezTo>
                    <a:pt x="1145" y="0"/>
                    <a:pt x="882" y="94"/>
                    <a:pt x="667" y="301"/>
                  </a:cubicBezTo>
                  <a:cubicBezTo>
                    <a:pt x="0" y="968"/>
                    <a:pt x="476" y="2087"/>
                    <a:pt x="1405" y="2087"/>
                  </a:cubicBezTo>
                  <a:cubicBezTo>
                    <a:pt x="2000" y="2087"/>
                    <a:pt x="2453" y="1635"/>
                    <a:pt x="2453" y="1040"/>
                  </a:cubicBezTo>
                  <a:cubicBezTo>
                    <a:pt x="2453" y="411"/>
                    <a:pt x="1940" y="0"/>
                    <a:pt x="140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104"/>
            <p:cNvSpPr/>
            <p:nvPr/>
          </p:nvSpPr>
          <p:spPr>
            <a:xfrm>
              <a:off x="4624150" y="4292600"/>
              <a:ext cx="79200" cy="52425"/>
            </a:xfrm>
            <a:custGeom>
              <a:rect b="b" l="l" r="r" t="t"/>
              <a:pathLst>
                <a:path extrusionOk="0" h="2097" w="3168">
                  <a:moveTo>
                    <a:pt x="500" y="1"/>
                  </a:moveTo>
                  <a:cubicBezTo>
                    <a:pt x="191" y="286"/>
                    <a:pt x="0" y="691"/>
                    <a:pt x="0" y="1120"/>
                  </a:cubicBezTo>
                  <a:lnTo>
                    <a:pt x="0" y="1787"/>
                  </a:lnTo>
                  <a:cubicBezTo>
                    <a:pt x="0" y="1953"/>
                    <a:pt x="143" y="2096"/>
                    <a:pt x="334" y="2096"/>
                  </a:cubicBezTo>
                  <a:lnTo>
                    <a:pt x="2834" y="2096"/>
                  </a:lnTo>
                  <a:cubicBezTo>
                    <a:pt x="3025" y="2096"/>
                    <a:pt x="3168" y="1953"/>
                    <a:pt x="3144" y="1787"/>
                  </a:cubicBezTo>
                  <a:lnTo>
                    <a:pt x="3144" y="1144"/>
                  </a:lnTo>
                  <a:cubicBezTo>
                    <a:pt x="3168" y="715"/>
                    <a:pt x="2977" y="286"/>
                    <a:pt x="2668" y="1"/>
                  </a:cubicBezTo>
                  <a:cubicBezTo>
                    <a:pt x="2358" y="262"/>
                    <a:pt x="1971" y="393"/>
                    <a:pt x="1584" y="393"/>
                  </a:cubicBezTo>
                  <a:cubicBezTo>
                    <a:pt x="1197" y="393"/>
                    <a:pt x="810" y="262"/>
                    <a:pt x="50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104"/>
            <p:cNvSpPr/>
            <p:nvPr/>
          </p:nvSpPr>
          <p:spPr>
            <a:xfrm>
              <a:off x="4530075" y="4076825"/>
              <a:ext cx="283425" cy="141375"/>
            </a:xfrm>
            <a:custGeom>
              <a:rect b="b" l="l" r="r" t="t"/>
              <a:pathLst>
                <a:path extrusionOk="0" h="5655" w="11337">
                  <a:moveTo>
                    <a:pt x="5364" y="1"/>
                  </a:moveTo>
                  <a:cubicBezTo>
                    <a:pt x="4697" y="1"/>
                    <a:pt x="4037" y="368"/>
                    <a:pt x="3740" y="1059"/>
                  </a:cubicBezTo>
                  <a:cubicBezTo>
                    <a:pt x="3644" y="1035"/>
                    <a:pt x="3549" y="1035"/>
                    <a:pt x="3478" y="1035"/>
                  </a:cubicBezTo>
                  <a:cubicBezTo>
                    <a:pt x="2763" y="1035"/>
                    <a:pt x="2144" y="1440"/>
                    <a:pt x="1834" y="2083"/>
                  </a:cubicBezTo>
                  <a:lnTo>
                    <a:pt x="1787" y="2083"/>
                  </a:lnTo>
                  <a:cubicBezTo>
                    <a:pt x="787" y="2083"/>
                    <a:pt x="1" y="2892"/>
                    <a:pt x="1" y="3869"/>
                  </a:cubicBezTo>
                  <a:cubicBezTo>
                    <a:pt x="24" y="4845"/>
                    <a:pt x="810" y="5655"/>
                    <a:pt x="1811" y="5655"/>
                  </a:cubicBezTo>
                  <a:lnTo>
                    <a:pt x="4859" y="5655"/>
                  </a:lnTo>
                  <a:lnTo>
                    <a:pt x="5478" y="4393"/>
                  </a:lnTo>
                  <a:lnTo>
                    <a:pt x="4740" y="4393"/>
                  </a:lnTo>
                  <a:cubicBezTo>
                    <a:pt x="4502" y="4393"/>
                    <a:pt x="4335" y="4154"/>
                    <a:pt x="4430" y="3940"/>
                  </a:cubicBezTo>
                  <a:lnTo>
                    <a:pt x="5073" y="2678"/>
                  </a:lnTo>
                  <a:cubicBezTo>
                    <a:pt x="5123" y="2561"/>
                    <a:pt x="5231" y="2503"/>
                    <a:pt x="5341" y="2503"/>
                  </a:cubicBezTo>
                  <a:cubicBezTo>
                    <a:pt x="5388" y="2503"/>
                    <a:pt x="5435" y="2514"/>
                    <a:pt x="5478" y="2535"/>
                  </a:cubicBezTo>
                  <a:cubicBezTo>
                    <a:pt x="5645" y="2606"/>
                    <a:pt x="5716" y="2797"/>
                    <a:pt x="5621" y="2964"/>
                  </a:cubicBezTo>
                  <a:lnTo>
                    <a:pt x="5216" y="3773"/>
                  </a:lnTo>
                  <a:lnTo>
                    <a:pt x="5978" y="3773"/>
                  </a:lnTo>
                  <a:cubicBezTo>
                    <a:pt x="5991" y="3769"/>
                    <a:pt x="6004" y="3767"/>
                    <a:pt x="6017" y="3767"/>
                  </a:cubicBezTo>
                  <a:cubicBezTo>
                    <a:pt x="6076" y="3767"/>
                    <a:pt x="6134" y="3806"/>
                    <a:pt x="6192" y="3845"/>
                  </a:cubicBezTo>
                  <a:cubicBezTo>
                    <a:pt x="6288" y="3940"/>
                    <a:pt x="6311" y="4083"/>
                    <a:pt x="6264" y="4226"/>
                  </a:cubicBezTo>
                  <a:lnTo>
                    <a:pt x="5549" y="5655"/>
                  </a:lnTo>
                  <a:lnTo>
                    <a:pt x="8883" y="5655"/>
                  </a:lnTo>
                  <a:cubicBezTo>
                    <a:pt x="10884" y="5607"/>
                    <a:pt x="11336" y="2821"/>
                    <a:pt x="9431" y="2178"/>
                  </a:cubicBezTo>
                  <a:lnTo>
                    <a:pt x="9431" y="2154"/>
                  </a:lnTo>
                  <a:cubicBezTo>
                    <a:pt x="9395" y="1129"/>
                    <a:pt x="8558" y="416"/>
                    <a:pt x="7637" y="416"/>
                  </a:cubicBezTo>
                  <a:cubicBezTo>
                    <a:pt x="7338" y="416"/>
                    <a:pt x="7031" y="491"/>
                    <a:pt x="6740" y="654"/>
                  </a:cubicBezTo>
                  <a:cubicBezTo>
                    <a:pt x="6381" y="212"/>
                    <a:pt x="5870" y="1"/>
                    <a:pt x="536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1" name="Google Shape;9871;p104"/>
          <p:cNvGrpSpPr/>
          <p:nvPr/>
        </p:nvGrpSpPr>
        <p:grpSpPr>
          <a:xfrm>
            <a:off x="6302185" y="4003269"/>
            <a:ext cx="348109" cy="349675"/>
            <a:chOff x="5108775" y="4077075"/>
            <a:chExt cx="266750" cy="267950"/>
          </a:xfrm>
        </p:grpSpPr>
        <p:sp>
          <p:nvSpPr>
            <p:cNvPr id="9872" name="Google Shape;9872;p104"/>
            <p:cNvSpPr/>
            <p:nvPr/>
          </p:nvSpPr>
          <p:spPr>
            <a:xfrm>
              <a:off x="5130200" y="4077075"/>
              <a:ext cx="225075" cy="88750"/>
            </a:xfrm>
            <a:custGeom>
              <a:rect b="b" l="l" r="r" t="t"/>
              <a:pathLst>
                <a:path extrusionOk="0" h="3550" w="9003">
                  <a:moveTo>
                    <a:pt x="7431" y="1477"/>
                  </a:moveTo>
                  <a:cubicBezTo>
                    <a:pt x="7812" y="1501"/>
                    <a:pt x="7812" y="2049"/>
                    <a:pt x="7431" y="2096"/>
                  </a:cubicBezTo>
                  <a:lnTo>
                    <a:pt x="1572" y="2096"/>
                  </a:lnTo>
                  <a:cubicBezTo>
                    <a:pt x="1191" y="2049"/>
                    <a:pt x="1191" y="1501"/>
                    <a:pt x="1572" y="1477"/>
                  </a:cubicBezTo>
                  <a:close/>
                  <a:moveTo>
                    <a:pt x="1144" y="1"/>
                  </a:moveTo>
                  <a:cubicBezTo>
                    <a:pt x="501" y="1"/>
                    <a:pt x="1" y="501"/>
                    <a:pt x="1" y="1144"/>
                  </a:cubicBezTo>
                  <a:lnTo>
                    <a:pt x="1" y="2406"/>
                  </a:lnTo>
                  <a:cubicBezTo>
                    <a:pt x="1" y="3025"/>
                    <a:pt x="501" y="3549"/>
                    <a:pt x="1144" y="3549"/>
                  </a:cubicBezTo>
                  <a:lnTo>
                    <a:pt x="7836" y="3549"/>
                  </a:lnTo>
                  <a:cubicBezTo>
                    <a:pt x="8479" y="3549"/>
                    <a:pt x="9003" y="3025"/>
                    <a:pt x="9003" y="2406"/>
                  </a:cubicBezTo>
                  <a:lnTo>
                    <a:pt x="9003" y="1144"/>
                  </a:lnTo>
                  <a:cubicBezTo>
                    <a:pt x="9003" y="501"/>
                    <a:pt x="8479" y="1"/>
                    <a:pt x="783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104"/>
            <p:cNvSpPr/>
            <p:nvPr/>
          </p:nvSpPr>
          <p:spPr>
            <a:xfrm>
              <a:off x="5303525" y="4183150"/>
              <a:ext cx="23775" cy="35650"/>
            </a:xfrm>
            <a:custGeom>
              <a:rect b="b" l="l" r="r" t="t"/>
              <a:pathLst>
                <a:path extrusionOk="0" h="1426" w="951">
                  <a:moveTo>
                    <a:pt x="447" y="1"/>
                  </a:moveTo>
                  <a:cubicBezTo>
                    <a:pt x="238" y="1"/>
                    <a:pt x="1" y="151"/>
                    <a:pt x="117" y="354"/>
                  </a:cubicBezTo>
                  <a:lnTo>
                    <a:pt x="307" y="1187"/>
                  </a:lnTo>
                  <a:cubicBezTo>
                    <a:pt x="355" y="1330"/>
                    <a:pt x="474" y="1426"/>
                    <a:pt x="617" y="1426"/>
                  </a:cubicBezTo>
                  <a:lnTo>
                    <a:pt x="688" y="1426"/>
                  </a:lnTo>
                  <a:cubicBezTo>
                    <a:pt x="855" y="1378"/>
                    <a:pt x="950" y="1211"/>
                    <a:pt x="926" y="1045"/>
                  </a:cubicBezTo>
                  <a:lnTo>
                    <a:pt x="712" y="211"/>
                  </a:lnTo>
                  <a:cubicBezTo>
                    <a:pt x="703" y="62"/>
                    <a:pt x="581" y="1"/>
                    <a:pt x="44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104"/>
            <p:cNvSpPr/>
            <p:nvPr/>
          </p:nvSpPr>
          <p:spPr>
            <a:xfrm>
              <a:off x="5157000" y="4183575"/>
              <a:ext cx="22050" cy="35225"/>
            </a:xfrm>
            <a:custGeom>
              <a:rect b="b" l="l" r="r" t="t"/>
              <a:pathLst>
                <a:path extrusionOk="0" h="1409" w="882">
                  <a:moveTo>
                    <a:pt x="562" y="1"/>
                  </a:moveTo>
                  <a:cubicBezTo>
                    <a:pt x="453" y="1"/>
                    <a:pt x="344" y="54"/>
                    <a:pt x="286" y="170"/>
                  </a:cubicBezTo>
                  <a:lnTo>
                    <a:pt x="262" y="194"/>
                  </a:lnTo>
                  <a:lnTo>
                    <a:pt x="72" y="1028"/>
                  </a:lnTo>
                  <a:cubicBezTo>
                    <a:pt x="0" y="1194"/>
                    <a:pt x="119" y="1361"/>
                    <a:pt x="286" y="1409"/>
                  </a:cubicBezTo>
                  <a:lnTo>
                    <a:pt x="357" y="1409"/>
                  </a:lnTo>
                  <a:cubicBezTo>
                    <a:pt x="500" y="1409"/>
                    <a:pt x="619" y="1289"/>
                    <a:pt x="667" y="1170"/>
                  </a:cubicBezTo>
                  <a:lnTo>
                    <a:pt x="881" y="313"/>
                  </a:lnTo>
                  <a:cubicBezTo>
                    <a:pt x="881" y="115"/>
                    <a:pt x="722" y="1"/>
                    <a:pt x="56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104"/>
            <p:cNvSpPr/>
            <p:nvPr/>
          </p:nvSpPr>
          <p:spPr>
            <a:xfrm>
              <a:off x="5233800" y="4181275"/>
              <a:ext cx="17275" cy="36925"/>
            </a:xfrm>
            <a:custGeom>
              <a:rect b="b" l="l" r="r" t="t"/>
              <a:pathLst>
                <a:path extrusionOk="0" h="1477" w="691">
                  <a:moveTo>
                    <a:pt x="346" y="0"/>
                  </a:moveTo>
                  <a:cubicBezTo>
                    <a:pt x="173" y="0"/>
                    <a:pt x="0" y="119"/>
                    <a:pt x="24" y="357"/>
                  </a:cubicBezTo>
                  <a:lnTo>
                    <a:pt x="24" y="1191"/>
                  </a:lnTo>
                  <a:cubicBezTo>
                    <a:pt x="48" y="1381"/>
                    <a:pt x="197" y="1477"/>
                    <a:pt x="346" y="1477"/>
                  </a:cubicBezTo>
                  <a:cubicBezTo>
                    <a:pt x="494" y="1477"/>
                    <a:pt x="643" y="1381"/>
                    <a:pt x="667" y="1191"/>
                  </a:cubicBezTo>
                  <a:lnTo>
                    <a:pt x="667" y="357"/>
                  </a:lnTo>
                  <a:cubicBezTo>
                    <a:pt x="691" y="119"/>
                    <a:pt x="518" y="0"/>
                    <a:pt x="34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104"/>
            <p:cNvSpPr/>
            <p:nvPr/>
          </p:nvSpPr>
          <p:spPr>
            <a:xfrm>
              <a:off x="5121875" y="4234250"/>
              <a:ext cx="52400" cy="52425"/>
            </a:xfrm>
            <a:custGeom>
              <a:rect b="b" l="l" r="r" t="t"/>
              <a:pathLst>
                <a:path extrusionOk="0" h="2097" w="2096">
                  <a:moveTo>
                    <a:pt x="1048" y="1"/>
                  </a:moveTo>
                  <a:cubicBezTo>
                    <a:pt x="477" y="1"/>
                    <a:pt x="0" y="477"/>
                    <a:pt x="0" y="1049"/>
                  </a:cubicBezTo>
                  <a:cubicBezTo>
                    <a:pt x="0" y="1644"/>
                    <a:pt x="477" y="2096"/>
                    <a:pt x="1048" y="2096"/>
                  </a:cubicBezTo>
                  <a:cubicBezTo>
                    <a:pt x="1643" y="2096"/>
                    <a:pt x="2096" y="1644"/>
                    <a:pt x="2096" y="1049"/>
                  </a:cubicBezTo>
                  <a:cubicBezTo>
                    <a:pt x="2096" y="477"/>
                    <a:pt x="1643"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104"/>
            <p:cNvSpPr/>
            <p:nvPr/>
          </p:nvSpPr>
          <p:spPr>
            <a:xfrm>
              <a:off x="5108775" y="4292600"/>
              <a:ext cx="78600" cy="52425"/>
            </a:xfrm>
            <a:custGeom>
              <a:rect b="b" l="l" r="r" t="t"/>
              <a:pathLst>
                <a:path extrusionOk="0" h="2097" w="3144">
                  <a:moveTo>
                    <a:pt x="500" y="1"/>
                  </a:moveTo>
                  <a:cubicBezTo>
                    <a:pt x="191" y="286"/>
                    <a:pt x="0" y="715"/>
                    <a:pt x="0" y="1144"/>
                  </a:cubicBezTo>
                  <a:lnTo>
                    <a:pt x="0" y="1787"/>
                  </a:lnTo>
                  <a:cubicBezTo>
                    <a:pt x="0" y="1953"/>
                    <a:pt x="143" y="2096"/>
                    <a:pt x="334" y="2096"/>
                  </a:cubicBezTo>
                  <a:lnTo>
                    <a:pt x="2834" y="2096"/>
                  </a:lnTo>
                  <a:cubicBezTo>
                    <a:pt x="3001" y="2096"/>
                    <a:pt x="3144" y="1953"/>
                    <a:pt x="3144" y="1787"/>
                  </a:cubicBezTo>
                  <a:lnTo>
                    <a:pt x="3144" y="1144"/>
                  </a:lnTo>
                  <a:cubicBezTo>
                    <a:pt x="3144" y="715"/>
                    <a:pt x="2953" y="310"/>
                    <a:pt x="2644" y="24"/>
                  </a:cubicBezTo>
                  <a:cubicBezTo>
                    <a:pt x="2358" y="262"/>
                    <a:pt x="1977" y="405"/>
                    <a:pt x="1572" y="405"/>
                  </a:cubicBezTo>
                  <a:cubicBezTo>
                    <a:pt x="1191" y="405"/>
                    <a:pt x="786" y="262"/>
                    <a:pt x="50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104"/>
            <p:cNvSpPr/>
            <p:nvPr/>
          </p:nvSpPr>
          <p:spPr>
            <a:xfrm>
              <a:off x="5310600" y="4234250"/>
              <a:ext cx="52425" cy="52425"/>
            </a:xfrm>
            <a:custGeom>
              <a:rect b="b" l="l" r="r" t="t"/>
              <a:pathLst>
                <a:path extrusionOk="0" h="2097" w="2097">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104"/>
            <p:cNvSpPr/>
            <p:nvPr/>
          </p:nvSpPr>
          <p:spPr>
            <a:xfrm>
              <a:off x="5297500" y="4292600"/>
              <a:ext cx="78025" cy="52425"/>
            </a:xfrm>
            <a:custGeom>
              <a:rect b="b" l="l" r="r" t="t"/>
              <a:pathLst>
                <a:path extrusionOk="0" h="2097" w="3121">
                  <a:moveTo>
                    <a:pt x="477" y="1"/>
                  </a:moveTo>
                  <a:cubicBezTo>
                    <a:pt x="167" y="286"/>
                    <a:pt x="0" y="691"/>
                    <a:pt x="0" y="1120"/>
                  </a:cubicBezTo>
                  <a:lnTo>
                    <a:pt x="0" y="1787"/>
                  </a:lnTo>
                  <a:cubicBezTo>
                    <a:pt x="0" y="1953"/>
                    <a:pt x="120" y="2096"/>
                    <a:pt x="286" y="2096"/>
                  </a:cubicBezTo>
                  <a:lnTo>
                    <a:pt x="2811" y="2096"/>
                  </a:lnTo>
                  <a:cubicBezTo>
                    <a:pt x="2977" y="2096"/>
                    <a:pt x="3120" y="1953"/>
                    <a:pt x="3096" y="1787"/>
                  </a:cubicBezTo>
                  <a:lnTo>
                    <a:pt x="3096" y="1144"/>
                  </a:lnTo>
                  <a:cubicBezTo>
                    <a:pt x="3120" y="715"/>
                    <a:pt x="2953" y="286"/>
                    <a:pt x="2644" y="1"/>
                  </a:cubicBezTo>
                  <a:cubicBezTo>
                    <a:pt x="2334" y="262"/>
                    <a:pt x="1947" y="393"/>
                    <a:pt x="1560" y="393"/>
                  </a:cubicBezTo>
                  <a:cubicBezTo>
                    <a:pt x="1173" y="393"/>
                    <a:pt x="786" y="262"/>
                    <a:pt x="4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104"/>
            <p:cNvSpPr/>
            <p:nvPr/>
          </p:nvSpPr>
          <p:spPr>
            <a:xfrm>
              <a:off x="5216525" y="4234250"/>
              <a:ext cx="52425" cy="52425"/>
            </a:xfrm>
            <a:custGeom>
              <a:rect b="b" l="l" r="r" t="t"/>
              <a:pathLst>
                <a:path extrusionOk="0" h="2097" w="2097">
                  <a:moveTo>
                    <a:pt x="1049" y="1"/>
                  </a:moveTo>
                  <a:cubicBezTo>
                    <a:pt x="453" y="1"/>
                    <a:pt x="1" y="477"/>
                    <a:pt x="1" y="1049"/>
                  </a:cubicBezTo>
                  <a:cubicBezTo>
                    <a:pt x="1" y="1644"/>
                    <a:pt x="453" y="2096"/>
                    <a:pt x="1049" y="2096"/>
                  </a:cubicBezTo>
                  <a:cubicBezTo>
                    <a:pt x="1620" y="2096"/>
                    <a:pt x="2096" y="1644"/>
                    <a:pt x="2096" y="1049"/>
                  </a:cubicBezTo>
                  <a:cubicBezTo>
                    <a:pt x="2096" y="477"/>
                    <a:pt x="1620" y="1"/>
                    <a:pt x="104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104"/>
            <p:cNvSpPr/>
            <p:nvPr/>
          </p:nvSpPr>
          <p:spPr>
            <a:xfrm>
              <a:off x="5203425" y="4292600"/>
              <a:ext cx="78625" cy="52425"/>
            </a:xfrm>
            <a:custGeom>
              <a:rect b="b" l="l" r="r" t="t"/>
              <a:pathLst>
                <a:path extrusionOk="0" h="2097" w="3145">
                  <a:moveTo>
                    <a:pt x="477" y="1"/>
                  </a:moveTo>
                  <a:cubicBezTo>
                    <a:pt x="168" y="286"/>
                    <a:pt x="1" y="691"/>
                    <a:pt x="1" y="1120"/>
                  </a:cubicBezTo>
                  <a:lnTo>
                    <a:pt x="1" y="1787"/>
                  </a:lnTo>
                  <a:cubicBezTo>
                    <a:pt x="1" y="1953"/>
                    <a:pt x="144" y="2096"/>
                    <a:pt x="310" y="2096"/>
                  </a:cubicBezTo>
                  <a:lnTo>
                    <a:pt x="2811" y="2096"/>
                  </a:lnTo>
                  <a:cubicBezTo>
                    <a:pt x="3001" y="2096"/>
                    <a:pt x="3144" y="1953"/>
                    <a:pt x="3121" y="1787"/>
                  </a:cubicBezTo>
                  <a:lnTo>
                    <a:pt x="3121" y="1144"/>
                  </a:lnTo>
                  <a:cubicBezTo>
                    <a:pt x="3121" y="715"/>
                    <a:pt x="2954" y="310"/>
                    <a:pt x="2644" y="24"/>
                  </a:cubicBezTo>
                  <a:cubicBezTo>
                    <a:pt x="2338" y="260"/>
                    <a:pt x="1961" y="402"/>
                    <a:pt x="1561" y="405"/>
                  </a:cubicBezTo>
                  <a:lnTo>
                    <a:pt x="1561" y="405"/>
                  </a:lnTo>
                  <a:cubicBezTo>
                    <a:pt x="1161" y="402"/>
                    <a:pt x="784" y="236"/>
                    <a:pt x="4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2" name="Google Shape;9882;p104"/>
          <p:cNvGrpSpPr/>
          <p:nvPr/>
        </p:nvGrpSpPr>
        <p:grpSpPr>
          <a:xfrm>
            <a:off x="7057356" y="4002486"/>
            <a:ext cx="349675" cy="349675"/>
            <a:chOff x="5687450" y="4076475"/>
            <a:chExt cx="267950" cy="267950"/>
          </a:xfrm>
        </p:grpSpPr>
        <p:sp>
          <p:nvSpPr>
            <p:cNvPr id="9883" name="Google Shape;9883;p104"/>
            <p:cNvSpPr/>
            <p:nvPr/>
          </p:nvSpPr>
          <p:spPr>
            <a:xfrm>
              <a:off x="5795225" y="4234250"/>
              <a:ext cx="52425" cy="52425"/>
            </a:xfrm>
            <a:custGeom>
              <a:rect b="b" l="l" r="r" t="t"/>
              <a:pathLst>
                <a:path extrusionOk="0" h="2097" w="2097">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104"/>
            <p:cNvSpPr/>
            <p:nvPr/>
          </p:nvSpPr>
          <p:spPr>
            <a:xfrm>
              <a:off x="5771400" y="4290825"/>
              <a:ext cx="99450" cy="53600"/>
            </a:xfrm>
            <a:custGeom>
              <a:rect b="b" l="l" r="r" t="t"/>
              <a:pathLst>
                <a:path extrusionOk="0" h="2144" w="3978">
                  <a:moveTo>
                    <a:pt x="834" y="0"/>
                  </a:moveTo>
                  <a:cubicBezTo>
                    <a:pt x="310" y="381"/>
                    <a:pt x="1" y="976"/>
                    <a:pt x="1" y="1619"/>
                  </a:cubicBezTo>
                  <a:lnTo>
                    <a:pt x="1" y="1858"/>
                  </a:lnTo>
                  <a:cubicBezTo>
                    <a:pt x="25" y="2024"/>
                    <a:pt x="144" y="2143"/>
                    <a:pt x="334" y="2143"/>
                  </a:cubicBezTo>
                  <a:lnTo>
                    <a:pt x="3668" y="2143"/>
                  </a:lnTo>
                  <a:cubicBezTo>
                    <a:pt x="3835" y="2143"/>
                    <a:pt x="3978" y="2000"/>
                    <a:pt x="3978" y="1834"/>
                  </a:cubicBezTo>
                  <a:lnTo>
                    <a:pt x="3978" y="1619"/>
                  </a:lnTo>
                  <a:cubicBezTo>
                    <a:pt x="3978" y="976"/>
                    <a:pt x="3668" y="381"/>
                    <a:pt x="3144" y="0"/>
                  </a:cubicBezTo>
                  <a:cubicBezTo>
                    <a:pt x="2823" y="310"/>
                    <a:pt x="2406" y="464"/>
                    <a:pt x="1989" y="464"/>
                  </a:cubicBezTo>
                  <a:cubicBezTo>
                    <a:pt x="1573" y="464"/>
                    <a:pt x="1156" y="310"/>
                    <a:pt x="8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104"/>
            <p:cNvSpPr/>
            <p:nvPr/>
          </p:nvSpPr>
          <p:spPr>
            <a:xfrm>
              <a:off x="5879175" y="4076475"/>
              <a:ext cx="52400" cy="52425"/>
            </a:xfrm>
            <a:custGeom>
              <a:rect b="b" l="l" r="r" t="t"/>
              <a:pathLst>
                <a:path extrusionOk="0" h="2097" w="2096">
                  <a:moveTo>
                    <a:pt x="1048" y="1"/>
                  </a:moveTo>
                  <a:cubicBezTo>
                    <a:pt x="477" y="1"/>
                    <a:pt x="0" y="477"/>
                    <a:pt x="0" y="1049"/>
                  </a:cubicBezTo>
                  <a:cubicBezTo>
                    <a:pt x="0" y="1620"/>
                    <a:pt x="477" y="2097"/>
                    <a:pt x="1048" y="2097"/>
                  </a:cubicBezTo>
                  <a:cubicBezTo>
                    <a:pt x="1643" y="2097"/>
                    <a:pt x="2096" y="1620"/>
                    <a:pt x="2096" y="1049"/>
                  </a:cubicBezTo>
                  <a:cubicBezTo>
                    <a:pt x="2096" y="477"/>
                    <a:pt x="1643"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104"/>
            <p:cNvSpPr/>
            <p:nvPr/>
          </p:nvSpPr>
          <p:spPr>
            <a:xfrm>
              <a:off x="5855950" y="4133050"/>
              <a:ext cx="99450" cy="53600"/>
            </a:xfrm>
            <a:custGeom>
              <a:rect b="b" l="l" r="r" t="t"/>
              <a:pathLst>
                <a:path extrusionOk="0" h="2144" w="3978">
                  <a:moveTo>
                    <a:pt x="834" y="0"/>
                  </a:moveTo>
                  <a:cubicBezTo>
                    <a:pt x="310" y="357"/>
                    <a:pt x="0" y="977"/>
                    <a:pt x="0" y="1620"/>
                  </a:cubicBezTo>
                  <a:lnTo>
                    <a:pt x="0" y="1810"/>
                  </a:lnTo>
                  <a:cubicBezTo>
                    <a:pt x="0" y="2001"/>
                    <a:pt x="143" y="2144"/>
                    <a:pt x="310" y="2144"/>
                  </a:cubicBezTo>
                  <a:lnTo>
                    <a:pt x="3668" y="2144"/>
                  </a:lnTo>
                  <a:cubicBezTo>
                    <a:pt x="3835" y="2144"/>
                    <a:pt x="3978" y="2001"/>
                    <a:pt x="3978" y="1810"/>
                  </a:cubicBezTo>
                  <a:lnTo>
                    <a:pt x="3978" y="1620"/>
                  </a:lnTo>
                  <a:cubicBezTo>
                    <a:pt x="3978" y="977"/>
                    <a:pt x="3668" y="357"/>
                    <a:pt x="3144" y="0"/>
                  </a:cubicBezTo>
                  <a:cubicBezTo>
                    <a:pt x="2823" y="310"/>
                    <a:pt x="2406" y="465"/>
                    <a:pt x="1989" y="465"/>
                  </a:cubicBezTo>
                  <a:cubicBezTo>
                    <a:pt x="1572" y="465"/>
                    <a:pt x="1155" y="310"/>
                    <a:pt x="8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104"/>
            <p:cNvSpPr/>
            <p:nvPr/>
          </p:nvSpPr>
          <p:spPr>
            <a:xfrm>
              <a:off x="5710675" y="4076475"/>
              <a:ext cx="52425" cy="52425"/>
            </a:xfrm>
            <a:custGeom>
              <a:rect b="b" l="l" r="r" t="t"/>
              <a:pathLst>
                <a:path extrusionOk="0" h="2097" w="2097">
                  <a:moveTo>
                    <a:pt x="1049" y="1"/>
                  </a:moveTo>
                  <a:cubicBezTo>
                    <a:pt x="477" y="1"/>
                    <a:pt x="1" y="477"/>
                    <a:pt x="1" y="1049"/>
                  </a:cubicBezTo>
                  <a:cubicBezTo>
                    <a:pt x="1" y="1620"/>
                    <a:pt x="477" y="2097"/>
                    <a:pt x="1049" y="2097"/>
                  </a:cubicBezTo>
                  <a:cubicBezTo>
                    <a:pt x="1644" y="2097"/>
                    <a:pt x="2096" y="1620"/>
                    <a:pt x="2096" y="1049"/>
                  </a:cubicBezTo>
                  <a:cubicBezTo>
                    <a:pt x="2096" y="477"/>
                    <a:pt x="1644" y="1"/>
                    <a:pt x="104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104"/>
            <p:cNvSpPr/>
            <p:nvPr/>
          </p:nvSpPr>
          <p:spPr>
            <a:xfrm>
              <a:off x="5687450" y="4133050"/>
              <a:ext cx="99450" cy="53600"/>
            </a:xfrm>
            <a:custGeom>
              <a:rect b="b" l="l" r="r" t="t"/>
              <a:pathLst>
                <a:path extrusionOk="0" h="2144" w="3978">
                  <a:moveTo>
                    <a:pt x="834" y="0"/>
                  </a:moveTo>
                  <a:cubicBezTo>
                    <a:pt x="311" y="357"/>
                    <a:pt x="1" y="977"/>
                    <a:pt x="1" y="1620"/>
                  </a:cubicBezTo>
                  <a:lnTo>
                    <a:pt x="1" y="1810"/>
                  </a:lnTo>
                  <a:cubicBezTo>
                    <a:pt x="1" y="2001"/>
                    <a:pt x="144" y="2144"/>
                    <a:pt x="311" y="2144"/>
                  </a:cubicBezTo>
                  <a:lnTo>
                    <a:pt x="3668" y="2144"/>
                  </a:lnTo>
                  <a:cubicBezTo>
                    <a:pt x="3835" y="2120"/>
                    <a:pt x="3978" y="2001"/>
                    <a:pt x="3978" y="1810"/>
                  </a:cubicBezTo>
                  <a:lnTo>
                    <a:pt x="3978" y="1620"/>
                  </a:lnTo>
                  <a:cubicBezTo>
                    <a:pt x="3978" y="977"/>
                    <a:pt x="3668" y="357"/>
                    <a:pt x="3144" y="0"/>
                  </a:cubicBezTo>
                  <a:cubicBezTo>
                    <a:pt x="2823" y="310"/>
                    <a:pt x="2406" y="465"/>
                    <a:pt x="1989" y="465"/>
                  </a:cubicBezTo>
                  <a:cubicBezTo>
                    <a:pt x="1573" y="465"/>
                    <a:pt x="1156" y="310"/>
                    <a:pt x="8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104"/>
            <p:cNvSpPr/>
            <p:nvPr/>
          </p:nvSpPr>
          <p:spPr>
            <a:xfrm>
              <a:off x="5782725" y="4078900"/>
              <a:ext cx="76225" cy="57750"/>
            </a:xfrm>
            <a:custGeom>
              <a:rect b="b" l="l" r="r" t="t"/>
              <a:pathLst>
                <a:path extrusionOk="0" h="2310" w="3049">
                  <a:moveTo>
                    <a:pt x="1858" y="0"/>
                  </a:moveTo>
                  <a:cubicBezTo>
                    <a:pt x="1617" y="0"/>
                    <a:pt x="1400" y="309"/>
                    <a:pt x="1620" y="547"/>
                  </a:cubicBezTo>
                  <a:lnTo>
                    <a:pt x="1929" y="833"/>
                  </a:lnTo>
                  <a:lnTo>
                    <a:pt x="381" y="833"/>
                  </a:lnTo>
                  <a:cubicBezTo>
                    <a:pt x="0" y="880"/>
                    <a:pt x="0" y="1428"/>
                    <a:pt x="381" y="1476"/>
                  </a:cubicBezTo>
                  <a:lnTo>
                    <a:pt x="1929" y="1476"/>
                  </a:lnTo>
                  <a:lnTo>
                    <a:pt x="1644" y="1761"/>
                  </a:lnTo>
                  <a:cubicBezTo>
                    <a:pt x="1524" y="1904"/>
                    <a:pt x="1524" y="2095"/>
                    <a:pt x="1644" y="2214"/>
                  </a:cubicBezTo>
                  <a:cubicBezTo>
                    <a:pt x="1691" y="2262"/>
                    <a:pt x="1786" y="2309"/>
                    <a:pt x="1858" y="2309"/>
                  </a:cubicBezTo>
                  <a:cubicBezTo>
                    <a:pt x="1953" y="2309"/>
                    <a:pt x="2025" y="2262"/>
                    <a:pt x="2072" y="2214"/>
                  </a:cubicBezTo>
                  <a:lnTo>
                    <a:pt x="2929" y="1380"/>
                  </a:lnTo>
                  <a:cubicBezTo>
                    <a:pt x="3049" y="1261"/>
                    <a:pt x="3049" y="1047"/>
                    <a:pt x="2929" y="928"/>
                  </a:cubicBezTo>
                  <a:lnTo>
                    <a:pt x="2072" y="94"/>
                  </a:lnTo>
                  <a:cubicBezTo>
                    <a:pt x="2006" y="28"/>
                    <a:pt x="1931" y="0"/>
                    <a:pt x="185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104"/>
            <p:cNvSpPr/>
            <p:nvPr/>
          </p:nvSpPr>
          <p:spPr>
            <a:xfrm>
              <a:off x="5713650" y="4205675"/>
              <a:ext cx="59875" cy="56325"/>
            </a:xfrm>
            <a:custGeom>
              <a:rect b="b" l="l" r="r" t="t"/>
              <a:pathLst>
                <a:path extrusionOk="0" h="2253" w="2395">
                  <a:moveTo>
                    <a:pt x="358" y="1"/>
                  </a:moveTo>
                  <a:cubicBezTo>
                    <a:pt x="168" y="1"/>
                    <a:pt x="25" y="144"/>
                    <a:pt x="25" y="334"/>
                  </a:cubicBezTo>
                  <a:lnTo>
                    <a:pt x="25" y="1525"/>
                  </a:lnTo>
                  <a:cubicBezTo>
                    <a:pt x="1" y="1751"/>
                    <a:pt x="173" y="1864"/>
                    <a:pt x="346" y="1864"/>
                  </a:cubicBezTo>
                  <a:cubicBezTo>
                    <a:pt x="519" y="1864"/>
                    <a:pt x="691" y="1751"/>
                    <a:pt x="668" y="1525"/>
                  </a:cubicBezTo>
                  <a:lnTo>
                    <a:pt x="668" y="1096"/>
                  </a:lnTo>
                  <a:lnTo>
                    <a:pt x="1763" y="2168"/>
                  </a:lnTo>
                  <a:cubicBezTo>
                    <a:pt x="1828" y="2227"/>
                    <a:pt x="1899" y="2252"/>
                    <a:pt x="1967" y="2252"/>
                  </a:cubicBezTo>
                  <a:cubicBezTo>
                    <a:pt x="2198" y="2252"/>
                    <a:pt x="2394" y="1960"/>
                    <a:pt x="2192" y="1739"/>
                  </a:cubicBezTo>
                  <a:lnTo>
                    <a:pt x="1120" y="644"/>
                  </a:lnTo>
                  <a:lnTo>
                    <a:pt x="1549" y="644"/>
                  </a:lnTo>
                  <a:cubicBezTo>
                    <a:pt x="1906" y="596"/>
                    <a:pt x="1906" y="48"/>
                    <a:pt x="154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104"/>
            <p:cNvSpPr/>
            <p:nvPr/>
          </p:nvSpPr>
          <p:spPr>
            <a:xfrm>
              <a:off x="5870825" y="4205450"/>
              <a:ext cx="60250" cy="56875"/>
            </a:xfrm>
            <a:custGeom>
              <a:rect b="b" l="l" r="r" t="t"/>
              <a:pathLst>
                <a:path extrusionOk="0" h="2275" w="2410">
                  <a:moveTo>
                    <a:pt x="1969" y="1"/>
                  </a:moveTo>
                  <a:cubicBezTo>
                    <a:pt x="1893" y="1"/>
                    <a:pt x="1813" y="31"/>
                    <a:pt x="1739" y="105"/>
                  </a:cubicBezTo>
                  <a:lnTo>
                    <a:pt x="1763" y="105"/>
                  </a:lnTo>
                  <a:lnTo>
                    <a:pt x="668" y="1200"/>
                  </a:lnTo>
                  <a:lnTo>
                    <a:pt x="668" y="772"/>
                  </a:lnTo>
                  <a:cubicBezTo>
                    <a:pt x="691" y="545"/>
                    <a:pt x="519" y="432"/>
                    <a:pt x="346" y="432"/>
                  </a:cubicBezTo>
                  <a:cubicBezTo>
                    <a:pt x="174" y="432"/>
                    <a:pt x="1" y="545"/>
                    <a:pt x="25" y="772"/>
                  </a:cubicBezTo>
                  <a:lnTo>
                    <a:pt x="25" y="1962"/>
                  </a:lnTo>
                  <a:cubicBezTo>
                    <a:pt x="25" y="2129"/>
                    <a:pt x="168" y="2272"/>
                    <a:pt x="334" y="2272"/>
                  </a:cubicBezTo>
                  <a:lnTo>
                    <a:pt x="1525" y="2272"/>
                  </a:lnTo>
                  <a:cubicBezTo>
                    <a:pt x="1539" y="2273"/>
                    <a:pt x="1553" y="2274"/>
                    <a:pt x="1566" y="2274"/>
                  </a:cubicBezTo>
                  <a:cubicBezTo>
                    <a:pt x="1964" y="2274"/>
                    <a:pt x="1964" y="1627"/>
                    <a:pt x="1566" y="1627"/>
                  </a:cubicBezTo>
                  <a:cubicBezTo>
                    <a:pt x="1553" y="1627"/>
                    <a:pt x="1539" y="1628"/>
                    <a:pt x="1525" y="1629"/>
                  </a:cubicBezTo>
                  <a:lnTo>
                    <a:pt x="1096" y="1629"/>
                  </a:lnTo>
                  <a:lnTo>
                    <a:pt x="2192" y="534"/>
                  </a:lnTo>
                  <a:cubicBezTo>
                    <a:pt x="2410" y="316"/>
                    <a:pt x="2212" y="1"/>
                    <a:pt x="196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2" name="Google Shape;9892;p104"/>
          <p:cNvGrpSpPr/>
          <p:nvPr/>
        </p:nvGrpSpPr>
        <p:grpSpPr>
          <a:xfrm>
            <a:off x="7812560" y="4002486"/>
            <a:ext cx="349675" cy="350458"/>
            <a:chOff x="6266150" y="4076475"/>
            <a:chExt cx="267950" cy="268550"/>
          </a:xfrm>
        </p:grpSpPr>
        <p:sp>
          <p:nvSpPr>
            <p:cNvPr id="9893" name="Google Shape;9893;p104"/>
            <p:cNvSpPr/>
            <p:nvPr/>
          </p:nvSpPr>
          <p:spPr>
            <a:xfrm>
              <a:off x="6373925" y="4076475"/>
              <a:ext cx="52400" cy="52425"/>
            </a:xfrm>
            <a:custGeom>
              <a:rect b="b" l="l" r="r" t="t"/>
              <a:pathLst>
                <a:path extrusionOk="0" h="2097" w="2096">
                  <a:moveTo>
                    <a:pt x="1048" y="1"/>
                  </a:moveTo>
                  <a:cubicBezTo>
                    <a:pt x="476" y="1"/>
                    <a:pt x="0" y="477"/>
                    <a:pt x="0" y="1049"/>
                  </a:cubicBezTo>
                  <a:cubicBezTo>
                    <a:pt x="0" y="1620"/>
                    <a:pt x="476" y="2097"/>
                    <a:pt x="1048" y="2097"/>
                  </a:cubicBezTo>
                  <a:cubicBezTo>
                    <a:pt x="1619" y="2097"/>
                    <a:pt x="2096" y="1620"/>
                    <a:pt x="2096" y="1049"/>
                  </a:cubicBezTo>
                  <a:cubicBezTo>
                    <a:pt x="2096" y="477"/>
                    <a:pt x="1619"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104"/>
            <p:cNvSpPr/>
            <p:nvPr/>
          </p:nvSpPr>
          <p:spPr>
            <a:xfrm>
              <a:off x="6266150" y="4290825"/>
              <a:ext cx="99450" cy="54200"/>
            </a:xfrm>
            <a:custGeom>
              <a:rect b="b" l="l" r="r" t="t"/>
              <a:pathLst>
                <a:path extrusionOk="0" h="2168" w="3978">
                  <a:moveTo>
                    <a:pt x="834" y="0"/>
                  </a:moveTo>
                  <a:cubicBezTo>
                    <a:pt x="310" y="381"/>
                    <a:pt x="1" y="976"/>
                    <a:pt x="1" y="1619"/>
                  </a:cubicBezTo>
                  <a:lnTo>
                    <a:pt x="1" y="1858"/>
                  </a:lnTo>
                  <a:cubicBezTo>
                    <a:pt x="1" y="2024"/>
                    <a:pt x="120" y="2167"/>
                    <a:pt x="310" y="2167"/>
                  </a:cubicBezTo>
                  <a:lnTo>
                    <a:pt x="3668" y="2167"/>
                  </a:lnTo>
                  <a:cubicBezTo>
                    <a:pt x="3835" y="2167"/>
                    <a:pt x="3978" y="2024"/>
                    <a:pt x="3978" y="1858"/>
                  </a:cubicBezTo>
                  <a:lnTo>
                    <a:pt x="3978" y="1643"/>
                  </a:lnTo>
                  <a:cubicBezTo>
                    <a:pt x="3978" y="976"/>
                    <a:pt x="3668" y="381"/>
                    <a:pt x="3144" y="0"/>
                  </a:cubicBezTo>
                  <a:cubicBezTo>
                    <a:pt x="2823" y="310"/>
                    <a:pt x="2406" y="464"/>
                    <a:pt x="1989" y="464"/>
                  </a:cubicBezTo>
                  <a:cubicBezTo>
                    <a:pt x="1572" y="464"/>
                    <a:pt x="1156" y="310"/>
                    <a:pt x="8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104"/>
            <p:cNvSpPr/>
            <p:nvPr/>
          </p:nvSpPr>
          <p:spPr>
            <a:xfrm>
              <a:off x="6434650" y="4290825"/>
              <a:ext cx="99450" cy="53600"/>
            </a:xfrm>
            <a:custGeom>
              <a:rect b="b" l="l" r="r" t="t"/>
              <a:pathLst>
                <a:path extrusionOk="0" h="2144" w="3978">
                  <a:moveTo>
                    <a:pt x="834" y="0"/>
                  </a:moveTo>
                  <a:cubicBezTo>
                    <a:pt x="310" y="381"/>
                    <a:pt x="0" y="976"/>
                    <a:pt x="0" y="1619"/>
                  </a:cubicBezTo>
                  <a:lnTo>
                    <a:pt x="0" y="1858"/>
                  </a:lnTo>
                  <a:cubicBezTo>
                    <a:pt x="0" y="2024"/>
                    <a:pt x="143" y="2143"/>
                    <a:pt x="310" y="2143"/>
                  </a:cubicBezTo>
                  <a:lnTo>
                    <a:pt x="3691" y="2143"/>
                  </a:lnTo>
                  <a:cubicBezTo>
                    <a:pt x="3858" y="2143"/>
                    <a:pt x="3977" y="2000"/>
                    <a:pt x="3977" y="1834"/>
                  </a:cubicBezTo>
                  <a:lnTo>
                    <a:pt x="3977" y="1619"/>
                  </a:lnTo>
                  <a:cubicBezTo>
                    <a:pt x="3977" y="976"/>
                    <a:pt x="3668" y="381"/>
                    <a:pt x="3144" y="0"/>
                  </a:cubicBezTo>
                  <a:cubicBezTo>
                    <a:pt x="2822" y="310"/>
                    <a:pt x="2405" y="464"/>
                    <a:pt x="1989" y="464"/>
                  </a:cubicBezTo>
                  <a:cubicBezTo>
                    <a:pt x="1572" y="464"/>
                    <a:pt x="1155" y="310"/>
                    <a:pt x="8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104"/>
            <p:cNvSpPr/>
            <p:nvPr/>
          </p:nvSpPr>
          <p:spPr>
            <a:xfrm>
              <a:off x="6279250" y="4133050"/>
              <a:ext cx="241750" cy="153625"/>
            </a:xfrm>
            <a:custGeom>
              <a:rect b="b" l="l" r="r" t="t"/>
              <a:pathLst>
                <a:path extrusionOk="0" h="6145" w="9670">
                  <a:moveTo>
                    <a:pt x="3668" y="0"/>
                  </a:moveTo>
                  <a:cubicBezTo>
                    <a:pt x="3144" y="357"/>
                    <a:pt x="2835" y="977"/>
                    <a:pt x="2858" y="1620"/>
                  </a:cubicBezTo>
                  <a:lnTo>
                    <a:pt x="2858" y="1810"/>
                  </a:lnTo>
                  <a:cubicBezTo>
                    <a:pt x="2835" y="1977"/>
                    <a:pt x="2977" y="2120"/>
                    <a:pt x="3144" y="2144"/>
                  </a:cubicBezTo>
                  <a:lnTo>
                    <a:pt x="4549" y="2144"/>
                  </a:lnTo>
                  <a:lnTo>
                    <a:pt x="4549" y="2810"/>
                  </a:lnTo>
                  <a:lnTo>
                    <a:pt x="1477" y="2810"/>
                  </a:lnTo>
                  <a:cubicBezTo>
                    <a:pt x="1463" y="2809"/>
                    <a:pt x="1449" y="2808"/>
                    <a:pt x="1436" y="2808"/>
                  </a:cubicBezTo>
                  <a:cubicBezTo>
                    <a:pt x="1266" y="2808"/>
                    <a:pt x="1144" y="2943"/>
                    <a:pt x="1144" y="3120"/>
                  </a:cubicBezTo>
                  <a:lnTo>
                    <a:pt x="1144" y="4096"/>
                  </a:lnTo>
                  <a:cubicBezTo>
                    <a:pt x="1" y="4454"/>
                    <a:pt x="263" y="6144"/>
                    <a:pt x="1453" y="6144"/>
                  </a:cubicBezTo>
                  <a:cubicBezTo>
                    <a:pt x="2668" y="6144"/>
                    <a:pt x="2930" y="4454"/>
                    <a:pt x="1787" y="4096"/>
                  </a:cubicBezTo>
                  <a:lnTo>
                    <a:pt x="1787" y="3430"/>
                  </a:lnTo>
                  <a:lnTo>
                    <a:pt x="7883" y="3430"/>
                  </a:lnTo>
                  <a:lnTo>
                    <a:pt x="7883" y="4120"/>
                  </a:lnTo>
                  <a:cubicBezTo>
                    <a:pt x="6740" y="4477"/>
                    <a:pt x="7002" y="6144"/>
                    <a:pt x="8193" y="6144"/>
                  </a:cubicBezTo>
                  <a:cubicBezTo>
                    <a:pt x="9407" y="6144"/>
                    <a:pt x="9669" y="4477"/>
                    <a:pt x="8526" y="4120"/>
                  </a:cubicBezTo>
                  <a:lnTo>
                    <a:pt x="8526" y="3120"/>
                  </a:lnTo>
                  <a:cubicBezTo>
                    <a:pt x="8526" y="2953"/>
                    <a:pt x="8383" y="2810"/>
                    <a:pt x="8217" y="2810"/>
                  </a:cubicBezTo>
                  <a:lnTo>
                    <a:pt x="5145" y="2810"/>
                  </a:lnTo>
                  <a:lnTo>
                    <a:pt x="5145" y="2144"/>
                  </a:lnTo>
                  <a:lnTo>
                    <a:pt x="6502" y="2144"/>
                  </a:lnTo>
                  <a:cubicBezTo>
                    <a:pt x="6692" y="2144"/>
                    <a:pt x="6835" y="2001"/>
                    <a:pt x="6835" y="1810"/>
                  </a:cubicBezTo>
                  <a:lnTo>
                    <a:pt x="6835" y="1620"/>
                  </a:lnTo>
                  <a:cubicBezTo>
                    <a:pt x="6835" y="977"/>
                    <a:pt x="6526" y="357"/>
                    <a:pt x="6002" y="0"/>
                  </a:cubicBezTo>
                  <a:cubicBezTo>
                    <a:pt x="5668" y="310"/>
                    <a:pt x="5252" y="465"/>
                    <a:pt x="4835" y="465"/>
                  </a:cubicBezTo>
                  <a:cubicBezTo>
                    <a:pt x="4418" y="465"/>
                    <a:pt x="4001" y="310"/>
                    <a:pt x="36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7" name="Google Shape;9897;p104"/>
          <p:cNvGrpSpPr/>
          <p:nvPr/>
        </p:nvGrpSpPr>
        <p:grpSpPr>
          <a:xfrm>
            <a:off x="3279088" y="2899239"/>
            <a:ext cx="351991" cy="324206"/>
            <a:chOff x="2792225" y="3231075"/>
            <a:chExt cx="269725" cy="248434"/>
          </a:xfrm>
        </p:grpSpPr>
        <p:sp>
          <p:nvSpPr>
            <p:cNvPr id="9898" name="Google Shape;9898;p104"/>
            <p:cNvSpPr/>
            <p:nvPr/>
          </p:nvSpPr>
          <p:spPr>
            <a:xfrm>
              <a:off x="2939726" y="3448400"/>
              <a:ext cx="26205" cy="30813"/>
            </a:xfrm>
            <a:custGeom>
              <a:rect b="b" l="l" r="r" t="t"/>
              <a:pathLst>
                <a:path extrusionOk="0" h="25571" w="21747">
                  <a:moveTo>
                    <a:pt x="16310" y="0"/>
                  </a:moveTo>
                  <a:lnTo>
                    <a:pt x="16310" y="0"/>
                  </a:lnTo>
                  <a:cubicBezTo>
                    <a:pt x="15321" y="5931"/>
                    <a:pt x="12850" y="11861"/>
                    <a:pt x="8402" y="15815"/>
                  </a:cubicBezTo>
                  <a:lnTo>
                    <a:pt x="0" y="24711"/>
                  </a:lnTo>
                  <a:cubicBezTo>
                    <a:pt x="1587" y="25288"/>
                    <a:pt x="3215" y="25570"/>
                    <a:pt x="4836" y="25570"/>
                  </a:cubicBezTo>
                  <a:cubicBezTo>
                    <a:pt x="8772" y="25570"/>
                    <a:pt x="12665" y="23908"/>
                    <a:pt x="15815" y="20757"/>
                  </a:cubicBezTo>
                  <a:cubicBezTo>
                    <a:pt x="21252" y="15321"/>
                    <a:pt x="21746" y="5931"/>
                    <a:pt x="16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104"/>
            <p:cNvSpPr/>
            <p:nvPr/>
          </p:nvSpPr>
          <p:spPr>
            <a:xfrm>
              <a:off x="2809253" y="3338031"/>
              <a:ext cx="136429" cy="141478"/>
            </a:xfrm>
            <a:custGeom>
              <a:rect b="b" l="l" r="r" t="t"/>
              <a:pathLst>
                <a:path extrusionOk="0" h="117409" w="113219">
                  <a:moveTo>
                    <a:pt x="46109" y="0"/>
                  </a:moveTo>
                  <a:cubicBezTo>
                    <a:pt x="42989" y="0"/>
                    <a:pt x="39703" y="1085"/>
                    <a:pt x="36614" y="3622"/>
                  </a:cubicBezTo>
                  <a:lnTo>
                    <a:pt x="9926" y="29815"/>
                  </a:lnTo>
                  <a:cubicBezTo>
                    <a:pt x="1" y="40504"/>
                    <a:pt x="9537" y="54732"/>
                    <a:pt x="20769" y="54732"/>
                  </a:cubicBezTo>
                  <a:cubicBezTo>
                    <a:pt x="24078" y="54732"/>
                    <a:pt x="27534" y="53497"/>
                    <a:pt x="30684" y="50573"/>
                  </a:cubicBezTo>
                  <a:lnTo>
                    <a:pt x="30684" y="50573"/>
                  </a:lnTo>
                  <a:cubicBezTo>
                    <a:pt x="21810" y="61376"/>
                    <a:pt x="31008" y="74890"/>
                    <a:pt x="42054" y="74890"/>
                  </a:cubicBezTo>
                  <a:cubicBezTo>
                    <a:pt x="45157" y="74890"/>
                    <a:pt x="48406" y="73823"/>
                    <a:pt x="51441" y="71330"/>
                  </a:cubicBezTo>
                  <a:lnTo>
                    <a:pt x="51441" y="71330"/>
                  </a:lnTo>
                  <a:cubicBezTo>
                    <a:pt x="40819" y="81952"/>
                    <a:pt x="50580" y="96651"/>
                    <a:pt x="61950" y="96651"/>
                  </a:cubicBezTo>
                  <a:cubicBezTo>
                    <a:pt x="65392" y="96651"/>
                    <a:pt x="68982" y="95304"/>
                    <a:pt x="72198" y="92088"/>
                  </a:cubicBezTo>
                  <a:lnTo>
                    <a:pt x="72198" y="92088"/>
                  </a:lnTo>
                  <a:cubicBezTo>
                    <a:pt x="61576" y="102710"/>
                    <a:pt x="71338" y="117408"/>
                    <a:pt x="82707" y="117408"/>
                  </a:cubicBezTo>
                  <a:cubicBezTo>
                    <a:pt x="86150" y="117408"/>
                    <a:pt x="89739" y="116061"/>
                    <a:pt x="92955" y="112845"/>
                  </a:cubicBezTo>
                  <a:lnTo>
                    <a:pt x="107288" y="98018"/>
                  </a:lnTo>
                  <a:cubicBezTo>
                    <a:pt x="113219" y="92582"/>
                    <a:pt x="113219" y="83191"/>
                    <a:pt x="107288" y="77261"/>
                  </a:cubicBezTo>
                  <a:lnTo>
                    <a:pt x="107288" y="77755"/>
                  </a:lnTo>
                  <a:cubicBezTo>
                    <a:pt x="104570" y="74790"/>
                    <a:pt x="100863" y="73307"/>
                    <a:pt x="97156" y="73307"/>
                  </a:cubicBezTo>
                  <a:cubicBezTo>
                    <a:pt x="93591" y="73307"/>
                    <a:pt x="90027" y="74678"/>
                    <a:pt x="87341" y="77421"/>
                  </a:cubicBezTo>
                  <a:lnTo>
                    <a:pt x="87341" y="77421"/>
                  </a:lnTo>
                  <a:lnTo>
                    <a:pt x="95921" y="68365"/>
                  </a:lnTo>
                  <a:cubicBezTo>
                    <a:pt x="107927" y="57859"/>
                    <a:pt x="97716" y="42226"/>
                    <a:pt x="86046" y="42226"/>
                  </a:cubicBezTo>
                  <a:cubicBezTo>
                    <a:pt x="83004" y="42226"/>
                    <a:pt x="79862" y="43288"/>
                    <a:pt x="76990" y="45781"/>
                  </a:cubicBezTo>
                  <a:lnTo>
                    <a:pt x="76990" y="45781"/>
                  </a:lnTo>
                  <a:lnTo>
                    <a:pt x="84554" y="38217"/>
                  </a:lnTo>
                  <a:cubicBezTo>
                    <a:pt x="94479" y="27528"/>
                    <a:pt x="84943" y="13301"/>
                    <a:pt x="73711" y="13301"/>
                  </a:cubicBezTo>
                  <a:cubicBezTo>
                    <a:pt x="70402" y="13301"/>
                    <a:pt x="66946" y="14536"/>
                    <a:pt x="63796" y="17460"/>
                  </a:cubicBezTo>
                  <a:lnTo>
                    <a:pt x="57372" y="23885"/>
                  </a:lnTo>
                  <a:cubicBezTo>
                    <a:pt x="65818" y="13135"/>
                    <a:pt x="56967" y="0"/>
                    <a:pt x="4610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104"/>
            <p:cNvSpPr/>
            <p:nvPr/>
          </p:nvSpPr>
          <p:spPr>
            <a:xfrm>
              <a:off x="2958925" y="3448375"/>
              <a:ext cx="625" cy="625"/>
            </a:xfrm>
            <a:custGeom>
              <a:rect b="b" l="l" r="r" t="t"/>
              <a:pathLst>
                <a:path extrusionOk="0" h="25" w="25">
                  <a:moveTo>
                    <a:pt x="24" y="25"/>
                  </a:moveTo>
                  <a:lnTo>
                    <a:pt x="24" y="25"/>
                  </a:lnTo>
                  <a:lnTo>
                    <a:pt x="0" y="1"/>
                  </a:lnTo>
                  <a:lnTo>
                    <a:pt x="24" y="25"/>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104"/>
            <p:cNvSpPr/>
            <p:nvPr/>
          </p:nvSpPr>
          <p:spPr>
            <a:xfrm>
              <a:off x="2792225" y="3231075"/>
              <a:ext cx="257400" cy="222775"/>
            </a:xfrm>
            <a:custGeom>
              <a:rect b="b" l="l" r="r" t="t"/>
              <a:pathLst>
                <a:path extrusionOk="0" h="8911" w="10296">
                  <a:moveTo>
                    <a:pt x="2882" y="1"/>
                  </a:moveTo>
                  <a:cubicBezTo>
                    <a:pt x="2786" y="1"/>
                    <a:pt x="2715" y="24"/>
                    <a:pt x="2667" y="96"/>
                  </a:cubicBezTo>
                  <a:lnTo>
                    <a:pt x="143" y="2620"/>
                  </a:lnTo>
                  <a:cubicBezTo>
                    <a:pt x="0" y="2739"/>
                    <a:pt x="0" y="2930"/>
                    <a:pt x="143" y="3049"/>
                  </a:cubicBezTo>
                  <a:lnTo>
                    <a:pt x="238" y="3144"/>
                  </a:lnTo>
                  <a:cubicBezTo>
                    <a:pt x="381" y="3311"/>
                    <a:pt x="476" y="3525"/>
                    <a:pt x="429" y="3763"/>
                  </a:cubicBezTo>
                  <a:cubicBezTo>
                    <a:pt x="381" y="4192"/>
                    <a:pt x="524" y="4621"/>
                    <a:pt x="810" y="4906"/>
                  </a:cubicBezTo>
                  <a:lnTo>
                    <a:pt x="977" y="5073"/>
                  </a:lnTo>
                  <a:lnTo>
                    <a:pt x="2024" y="4001"/>
                  </a:lnTo>
                  <a:cubicBezTo>
                    <a:pt x="2286" y="3751"/>
                    <a:pt x="2626" y="3626"/>
                    <a:pt x="2965" y="3626"/>
                  </a:cubicBezTo>
                  <a:cubicBezTo>
                    <a:pt x="3304" y="3626"/>
                    <a:pt x="3644" y="3751"/>
                    <a:pt x="3906" y="4001"/>
                  </a:cubicBezTo>
                  <a:cubicBezTo>
                    <a:pt x="4001" y="4097"/>
                    <a:pt x="4072" y="4216"/>
                    <a:pt x="4144" y="4335"/>
                  </a:cubicBezTo>
                  <a:cubicBezTo>
                    <a:pt x="4191" y="4330"/>
                    <a:pt x="4239" y="4327"/>
                    <a:pt x="4285" y="4327"/>
                  </a:cubicBezTo>
                  <a:cubicBezTo>
                    <a:pt x="5143" y="4327"/>
                    <a:pt x="5775" y="5142"/>
                    <a:pt x="5549" y="5978"/>
                  </a:cubicBezTo>
                  <a:cubicBezTo>
                    <a:pt x="5620" y="6049"/>
                    <a:pt x="5692" y="6097"/>
                    <a:pt x="5763" y="6145"/>
                  </a:cubicBezTo>
                  <a:cubicBezTo>
                    <a:pt x="6097" y="6478"/>
                    <a:pt x="6216" y="6978"/>
                    <a:pt x="6120" y="7431"/>
                  </a:cubicBezTo>
                  <a:cubicBezTo>
                    <a:pt x="6192" y="7478"/>
                    <a:pt x="6240" y="7526"/>
                    <a:pt x="6311" y="7597"/>
                  </a:cubicBezTo>
                  <a:cubicBezTo>
                    <a:pt x="6597" y="7883"/>
                    <a:pt x="6740" y="8312"/>
                    <a:pt x="6692" y="8717"/>
                  </a:cubicBezTo>
                  <a:cubicBezTo>
                    <a:pt x="6849" y="8853"/>
                    <a:pt x="7018" y="8911"/>
                    <a:pt x="7178" y="8911"/>
                  </a:cubicBezTo>
                  <a:cubicBezTo>
                    <a:pt x="7747" y="8911"/>
                    <a:pt x="8212" y="8184"/>
                    <a:pt x="7692" y="7645"/>
                  </a:cubicBezTo>
                  <a:lnTo>
                    <a:pt x="7692" y="7645"/>
                  </a:lnTo>
                  <a:cubicBezTo>
                    <a:pt x="7854" y="7807"/>
                    <a:pt x="8035" y="7874"/>
                    <a:pt x="8209" y="7874"/>
                  </a:cubicBezTo>
                  <a:cubicBezTo>
                    <a:pt x="8778" y="7874"/>
                    <a:pt x="9269" y="7150"/>
                    <a:pt x="8740" y="6621"/>
                  </a:cubicBezTo>
                  <a:lnTo>
                    <a:pt x="8740" y="6621"/>
                  </a:lnTo>
                  <a:cubicBezTo>
                    <a:pt x="8899" y="6780"/>
                    <a:pt x="9076" y="6847"/>
                    <a:pt x="9246" y="6847"/>
                  </a:cubicBezTo>
                  <a:cubicBezTo>
                    <a:pt x="9812" y="6847"/>
                    <a:pt x="10295" y="6104"/>
                    <a:pt x="9764" y="5573"/>
                  </a:cubicBezTo>
                  <a:lnTo>
                    <a:pt x="8288" y="4097"/>
                  </a:lnTo>
                  <a:lnTo>
                    <a:pt x="7502" y="3311"/>
                  </a:lnTo>
                  <a:cubicBezTo>
                    <a:pt x="7462" y="3314"/>
                    <a:pt x="7422" y="3315"/>
                    <a:pt x="7382" y="3315"/>
                  </a:cubicBezTo>
                  <a:cubicBezTo>
                    <a:pt x="7113" y="3315"/>
                    <a:pt x="6846" y="3248"/>
                    <a:pt x="6597" y="3144"/>
                  </a:cubicBezTo>
                  <a:lnTo>
                    <a:pt x="5978" y="3763"/>
                  </a:lnTo>
                  <a:cubicBezTo>
                    <a:pt x="5692" y="4049"/>
                    <a:pt x="5329" y="4192"/>
                    <a:pt x="4968" y="4192"/>
                  </a:cubicBezTo>
                  <a:cubicBezTo>
                    <a:pt x="4608" y="4192"/>
                    <a:pt x="4251" y="4049"/>
                    <a:pt x="3977" y="3763"/>
                  </a:cubicBezTo>
                  <a:lnTo>
                    <a:pt x="3953" y="3763"/>
                  </a:lnTo>
                  <a:cubicBezTo>
                    <a:pt x="3406" y="3192"/>
                    <a:pt x="3429" y="2311"/>
                    <a:pt x="3977" y="1763"/>
                  </a:cubicBezTo>
                  <a:lnTo>
                    <a:pt x="4954" y="786"/>
                  </a:lnTo>
                  <a:cubicBezTo>
                    <a:pt x="4704" y="516"/>
                    <a:pt x="4345" y="373"/>
                    <a:pt x="3972" y="373"/>
                  </a:cubicBezTo>
                  <a:cubicBezTo>
                    <a:pt x="3918" y="373"/>
                    <a:pt x="3864" y="376"/>
                    <a:pt x="3810" y="382"/>
                  </a:cubicBezTo>
                  <a:cubicBezTo>
                    <a:pt x="3768" y="390"/>
                    <a:pt x="3727" y="394"/>
                    <a:pt x="3686" y="394"/>
                  </a:cubicBezTo>
                  <a:cubicBezTo>
                    <a:pt x="3498" y="394"/>
                    <a:pt x="3328" y="309"/>
                    <a:pt x="3191" y="191"/>
                  </a:cubicBezTo>
                  <a:lnTo>
                    <a:pt x="3096" y="96"/>
                  </a:lnTo>
                  <a:cubicBezTo>
                    <a:pt x="3048" y="48"/>
                    <a:pt x="2953" y="1"/>
                    <a:pt x="28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104"/>
            <p:cNvSpPr/>
            <p:nvPr/>
          </p:nvSpPr>
          <p:spPr>
            <a:xfrm>
              <a:off x="2894625" y="3231225"/>
              <a:ext cx="167325" cy="122525"/>
            </a:xfrm>
            <a:custGeom>
              <a:rect b="b" l="l" r="r" t="t"/>
              <a:pathLst>
                <a:path extrusionOk="0" h="4901" w="6693">
                  <a:moveTo>
                    <a:pt x="3837" y="0"/>
                  </a:moveTo>
                  <a:cubicBezTo>
                    <a:pt x="3757" y="0"/>
                    <a:pt x="3680" y="30"/>
                    <a:pt x="3620" y="90"/>
                  </a:cubicBezTo>
                  <a:lnTo>
                    <a:pt x="3525" y="185"/>
                  </a:lnTo>
                  <a:cubicBezTo>
                    <a:pt x="3388" y="303"/>
                    <a:pt x="3218" y="388"/>
                    <a:pt x="3030" y="388"/>
                  </a:cubicBezTo>
                  <a:cubicBezTo>
                    <a:pt x="2989" y="388"/>
                    <a:pt x="2948" y="384"/>
                    <a:pt x="2906" y="376"/>
                  </a:cubicBezTo>
                  <a:cubicBezTo>
                    <a:pt x="2851" y="369"/>
                    <a:pt x="2797" y="367"/>
                    <a:pt x="2743" y="367"/>
                  </a:cubicBezTo>
                  <a:cubicBezTo>
                    <a:pt x="2370" y="367"/>
                    <a:pt x="2012" y="507"/>
                    <a:pt x="1763" y="757"/>
                  </a:cubicBezTo>
                  <a:lnTo>
                    <a:pt x="310" y="2209"/>
                  </a:lnTo>
                  <a:cubicBezTo>
                    <a:pt x="0" y="2495"/>
                    <a:pt x="0" y="2995"/>
                    <a:pt x="286" y="3305"/>
                  </a:cubicBezTo>
                  <a:cubicBezTo>
                    <a:pt x="441" y="3460"/>
                    <a:pt x="643" y="3537"/>
                    <a:pt x="846" y="3537"/>
                  </a:cubicBezTo>
                  <a:cubicBezTo>
                    <a:pt x="1048" y="3537"/>
                    <a:pt x="1250" y="3460"/>
                    <a:pt x="1405" y="3305"/>
                  </a:cubicBezTo>
                  <a:lnTo>
                    <a:pt x="2405" y="2305"/>
                  </a:lnTo>
                  <a:cubicBezTo>
                    <a:pt x="2642" y="2541"/>
                    <a:pt x="2975" y="2680"/>
                    <a:pt x="3309" y="2680"/>
                  </a:cubicBezTo>
                  <a:cubicBezTo>
                    <a:pt x="3414" y="2680"/>
                    <a:pt x="3518" y="2666"/>
                    <a:pt x="3620" y="2638"/>
                  </a:cubicBezTo>
                  <a:lnTo>
                    <a:pt x="5882" y="4900"/>
                  </a:lnTo>
                  <a:cubicBezTo>
                    <a:pt x="6192" y="4591"/>
                    <a:pt x="6335" y="4162"/>
                    <a:pt x="6263" y="3733"/>
                  </a:cubicBezTo>
                  <a:cubicBezTo>
                    <a:pt x="6240" y="3519"/>
                    <a:pt x="6311" y="3281"/>
                    <a:pt x="6478" y="3138"/>
                  </a:cubicBezTo>
                  <a:lnTo>
                    <a:pt x="6573" y="3043"/>
                  </a:lnTo>
                  <a:cubicBezTo>
                    <a:pt x="6692" y="2924"/>
                    <a:pt x="6692" y="2709"/>
                    <a:pt x="6573" y="2590"/>
                  </a:cubicBezTo>
                  <a:lnTo>
                    <a:pt x="6573" y="2614"/>
                  </a:lnTo>
                  <a:lnTo>
                    <a:pt x="4073" y="90"/>
                  </a:lnTo>
                  <a:cubicBezTo>
                    <a:pt x="4001" y="30"/>
                    <a:pt x="3918" y="0"/>
                    <a:pt x="383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104"/>
            <p:cNvSpPr/>
            <p:nvPr/>
          </p:nvSpPr>
          <p:spPr>
            <a:xfrm>
              <a:off x="2958783" y="3447804"/>
              <a:ext cx="596" cy="598"/>
            </a:xfrm>
            <a:custGeom>
              <a:rect b="b" l="l" r="r" t="t"/>
              <a:pathLst>
                <a:path extrusionOk="0" h="496" w="495">
                  <a:moveTo>
                    <a:pt x="495" y="495"/>
                  </a:moveTo>
                  <a:lnTo>
                    <a:pt x="495" y="495"/>
                  </a:lnTo>
                  <a:lnTo>
                    <a:pt x="0" y="1"/>
                  </a:lnTo>
                  <a:lnTo>
                    <a:pt x="495" y="495"/>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04" name="Google Shape;9904;p104"/>
          <p:cNvSpPr txBox="1"/>
          <p:nvPr/>
        </p:nvSpPr>
        <p:spPr>
          <a:xfrm>
            <a:off x="1048350" y="11586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Goals &amp; Results</a:t>
            </a:r>
            <a:endParaRPr sz="1600">
              <a:solidFill>
                <a:srgbClr val="FFFFFF"/>
              </a:solidFill>
            </a:endParaRPr>
          </a:p>
        </p:txBody>
      </p:sp>
      <p:sp>
        <p:nvSpPr>
          <p:cNvPr id="9905" name="Google Shape;9905;p10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Premium Icons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09" name="Shape 9909"/>
        <p:cNvGrpSpPr/>
        <p:nvPr/>
      </p:nvGrpSpPr>
      <p:grpSpPr>
        <a:xfrm>
          <a:off x="0" y="0"/>
          <a:ext cx="0" cy="0"/>
          <a:chOff x="0" y="0"/>
          <a:chExt cx="0" cy="0"/>
        </a:xfrm>
      </p:grpSpPr>
      <p:grpSp>
        <p:nvGrpSpPr>
          <p:cNvPr id="9910" name="Google Shape;9910;p105"/>
          <p:cNvGrpSpPr/>
          <p:nvPr/>
        </p:nvGrpSpPr>
        <p:grpSpPr>
          <a:xfrm>
            <a:off x="1090526" y="1805904"/>
            <a:ext cx="341804" cy="341957"/>
            <a:chOff x="1757188" y="1943950"/>
            <a:chExt cx="341804" cy="341957"/>
          </a:xfrm>
        </p:grpSpPr>
        <p:sp>
          <p:nvSpPr>
            <p:cNvPr id="9911" name="Google Shape;9911;p105"/>
            <p:cNvSpPr/>
            <p:nvPr/>
          </p:nvSpPr>
          <p:spPr>
            <a:xfrm>
              <a:off x="1757188" y="2060545"/>
              <a:ext cx="341804" cy="107372"/>
            </a:xfrm>
            <a:custGeom>
              <a:rect b="b" l="l" r="r" t="t"/>
              <a:pathLst>
                <a:path extrusionOk="0" h="3621" w="11527">
                  <a:moveTo>
                    <a:pt x="2501" y="0"/>
                  </a:moveTo>
                  <a:lnTo>
                    <a:pt x="2501" y="858"/>
                  </a:lnTo>
                  <a:cubicBezTo>
                    <a:pt x="2215" y="953"/>
                    <a:pt x="2001" y="1191"/>
                    <a:pt x="1882" y="1501"/>
                  </a:cubicBezTo>
                  <a:lnTo>
                    <a:pt x="0" y="1501"/>
                  </a:lnTo>
                  <a:lnTo>
                    <a:pt x="0" y="2167"/>
                  </a:lnTo>
                  <a:lnTo>
                    <a:pt x="1882" y="2167"/>
                  </a:lnTo>
                  <a:cubicBezTo>
                    <a:pt x="2025" y="2548"/>
                    <a:pt x="2382" y="2858"/>
                    <a:pt x="2834" y="2858"/>
                  </a:cubicBezTo>
                  <a:cubicBezTo>
                    <a:pt x="3287" y="2858"/>
                    <a:pt x="3644" y="2596"/>
                    <a:pt x="3787" y="2167"/>
                  </a:cubicBezTo>
                  <a:lnTo>
                    <a:pt x="4811" y="2167"/>
                  </a:lnTo>
                  <a:cubicBezTo>
                    <a:pt x="4882" y="2477"/>
                    <a:pt x="5121" y="2691"/>
                    <a:pt x="5430" y="2787"/>
                  </a:cubicBezTo>
                  <a:lnTo>
                    <a:pt x="5430" y="3620"/>
                  </a:lnTo>
                  <a:lnTo>
                    <a:pt x="6121" y="3620"/>
                  </a:lnTo>
                  <a:lnTo>
                    <a:pt x="6121" y="2787"/>
                  </a:lnTo>
                  <a:cubicBezTo>
                    <a:pt x="6407" y="2715"/>
                    <a:pt x="6621" y="2477"/>
                    <a:pt x="6740" y="2167"/>
                  </a:cubicBezTo>
                  <a:lnTo>
                    <a:pt x="7740" y="2167"/>
                  </a:lnTo>
                  <a:cubicBezTo>
                    <a:pt x="7907" y="2548"/>
                    <a:pt x="8264" y="2858"/>
                    <a:pt x="8693" y="2858"/>
                  </a:cubicBezTo>
                  <a:cubicBezTo>
                    <a:pt x="9145" y="2858"/>
                    <a:pt x="9502" y="2596"/>
                    <a:pt x="9645" y="2167"/>
                  </a:cubicBezTo>
                  <a:lnTo>
                    <a:pt x="11527" y="2167"/>
                  </a:lnTo>
                  <a:lnTo>
                    <a:pt x="11527" y="1501"/>
                  </a:lnTo>
                  <a:lnTo>
                    <a:pt x="9693" y="1501"/>
                  </a:lnTo>
                  <a:cubicBezTo>
                    <a:pt x="9598" y="1191"/>
                    <a:pt x="9360" y="977"/>
                    <a:pt x="9050" y="858"/>
                  </a:cubicBezTo>
                  <a:lnTo>
                    <a:pt x="9050" y="0"/>
                  </a:lnTo>
                  <a:lnTo>
                    <a:pt x="8383" y="0"/>
                  </a:lnTo>
                  <a:lnTo>
                    <a:pt x="8383" y="858"/>
                  </a:lnTo>
                  <a:cubicBezTo>
                    <a:pt x="8074" y="953"/>
                    <a:pt x="7859" y="1191"/>
                    <a:pt x="7740" y="1501"/>
                  </a:cubicBezTo>
                  <a:lnTo>
                    <a:pt x="6740" y="1501"/>
                  </a:lnTo>
                  <a:cubicBezTo>
                    <a:pt x="6597" y="1096"/>
                    <a:pt x="6240" y="810"/>
                    <a:pt x="5787" y="810"/>
                  </a:cubicBezTo>
                  <a:cubicBezTo>
                    <a:pt x="5335" y="810"/>
                    <a:pt x="4978" y="1096"/>
                    <a:pt x="4835" y="1501"/>
                  </a:cubicBezTo>
                  <a:lnTo>
                    <a:pt x="3811" y="1501"/>
                  </a:lnTo>
                  <a:cubicBezTo>
                    <a:pt x="3739" y="1191"/>
                    <a:pt x="3501" y="977"/>
                    <a:pt x="3192" y="858"/>
                  </a:cubicBezTo>
                  <a:lnTo>
                    <a:pt x="319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105"/>
            <p:cNvSpPr/>
            <p:nvPr/>
          </p:nvSpPr>
          <p:spPr>
            <a:xfrm>
              <a:off x="1793898" y="1943950"/>
              <a:ext cx="98891" cy="97557"/>
            </a:xfrm>
            <a:custGeom>
              <a:rect b="b" l="l" r="r" t="t"/>
              <a:pathLst>
                <a:path extrusionOk="0" h="3290" w="3335">
                  <a:moveTo>
                    <a:pt x="1655" y="1"/>
                  </a:moveTo>
                  <a:cubicBezTo>
                    <a:pt x="742" y="1"/>
                    <a:pt x="25" y="745"/>
                    <a:pt x="25" y="1646"/>
                  </a:cubicBezTo>
                  <a:cubicBezTo>
                    <a:pt x="1" y="2456"/>
                    <a:pt x="549" y="3099"/>
                    <a:pt x="1311" y="3289"/>
                  </a:cubicBezTo>
                  <a:lnTo>
                    <a:pt x="1977" y="3289"/>
                  </a:lnTo>
                  <a:cubicBezTo>
                    <a:pt x="2763" y="3123"/>
                    <a:pt x="3335" y="2408"/>
                    <a:pt x="3287" y="1575"/>
                  </a:cubicBezTo>
                  <a:cubicBezTo>
                    <a:pt x="3263" y="741"/>
                    <a:pt x="2573" y="74"/>
                    <a:pt x="1739" y="3"/>
                  </a:cubicBezTo>
                  <a:cubicBezTo>
                    <a:pt x="1711" y="2"/>
                    <a:pt x="1683" y="1"/>
                    <a:pt x="16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105"/>
            <p:cNvSpPr/>
            <p:nvPr/>
          </p:nvSpPr>
          <p:spPr>
            <a:xfrm>
              <a:off x="1966923" y="1943950"/>
              <a:ext cx="98891" cy="97557"/>
            </a:xfrm>
            <a:custGeom>
              <a:rect b="b" l="l" r="r" t="t"/>
              <a:pathLst>
                <a:path extrusionOk="0" h="3290" w="3335">
                  <a:moveTo>
                    <a:pt x="1654" y="1"/>
                  </a:moveTo>
                  <a:cubicBezTo>
                    <a:pt x="742" y="1"/>
                    <a:pt x="24" y="745"/>
                    <a:pt x="24" y="1646"/>
                  </a:cubicBezTo>
                  <a:cubicBezTo>
                    <a:pt x="0" y="2456"/>
                    <a:pt x="548" y="3099"/>
                    <a:pt x="1310" y="3289"/>
                  </a:cubicBezTo>
                  <a:lnTo>
                    <a:pt x="1977" y="3289"/>
                  </a:lnTo>
                  <a:cubicBezTo>
                    <a:pt x="2763" y="3123"/>
                    <a:pt x="3334" y="2408"/>
                    <a:pt x="3287" y="1575"/>
                  </a:cubicBezTo>
                  <a:cubicBezTo>
                    <a:pt x="3263" y="741"/>
                    <a:pt x="2572" y="74"/>
                    <a:pt x="1739" y="3"/>
                  </a:cubicBezTo>
                  <a:cubicBezTo>
                    <a:pt x="1711" y="2"/>
                    <a:pt x="1682" y="1"/>
                    <a:pt x="165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105"/>
            <p:cNvSpPr/>
            <p:nvPr/>
          </p:nvSpPr>
          <p:spPr>
            <a:xfrm>
              <a:off x="1879358" y="2188350"/>
              <a:ext cx="98891" cy="97557"/>
            </a:xfrm>
            <a:custGeom>
              <a:rect b="b" l="l" r="r" t="t"/>
              <a:pathLst>
                <a:path extrusionOk="0" h="3290" w="3335">
                  <a:moveTo>
                    <a:pt x="1334" y="1"/>
                  </a:moveTo>
                  <a:cubicBezTo>
                    <a:pt x="572" y="167"/>
                    <a:pt x="0" y="858"/>
                    <a:pt x="24" y="1715"/>
                  </a:cubicBezTo>
                  <a:cubicBezTo>
                    <a:pt x="48" y="2549"/>
                    <a:pt x="739" y="3216"/>
                    <a:pt x="1572" y="3287"/>
                  </a:cubicBezTo>
                  <a:cubicBezTo>
                    <a:pt x="1601" y="3289"/>
                    <a:pt x="1629" y="3289"/>
                    <a:pt x="1657" y="3289"/>
                  </a:cubicBezTo>
                  <a:cubicBezTo>
                    <a:pt x="2569" y="3289"/>
                    <a:pt x="3287" y="2545"/>
                    <a:pt x="3287" y="1644"/>
                  </a:cubicBezTo>
                  <a:cubicBezTo>
                    <a:pt x="3334" y="834"/>
                    <a:pt x="2763" y="167"/>
                    <a:pt x="202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5" name="Google Shape;9915;p105"/>
          <p:cNvGrpSpPr/>
          <p:nvPr/>
        </p:nvGrpSpPr>
        <p:grpSpPr>
          <a:xfrm>
            <a:off x="1830609" y="1780311"/>
            <a:ext cx="341836" cy="310762"/>
            <a:chOff x="2349655" y="1932711"/>
            <a:chExt cx="341836" cy="310762"/>
          </a:xfrm>
        </p:grpSpPr>
        <p:sp>
          <p:nvSpPr>
            <p:cNvPr id="9916" name="Google Shape;9916;p105"/>
            <p:cNvSpPr/>
            <p:nvPr/>
          </p:nvSpPr>
          <p:spPr>
            <a:xfrm>
              <a:off x="2349655" y="1949673"/>
              <a:ext cx="90440" cy="63634"/>
            </a:xfrm>
            <a:custGeom>
              <a:rect b="b" l="l" r="r" t="t"/>
              <a:pathLst>
                <a:path extrusionOk="0" h="2146" w="3050">
                  <a:moveTo>
                    <a:pt x="1096" y="0"/>
                  </a:moveTo>
                  <a:cubicBezTo>
                    <a:pt x="477" y="0"/>
                    <a:pt x="1" y="524"/>
                    <a:pt x="25" y="1144"/>
                  </a:cubicBezTo>
                  <a:cubicBezTo>
                    <a:pt x="72" y="1667"/>
                    <a:pt x="477" y="2072"/>
                    <a:pt x="1025" y="2144"/>
                  </a:cubicBezTo>
                  <a:cubicBezTo>
                    <a:pt x="1043" y="2145"/>
                    <a:pt x="1061" y="2145"/>
                    <a:pt x="1079" y="2145"/>
                  </a:cubicBezTo>
                  <a:cubicBezTo>
                    <a:pt x="1557" y="2145"/>
                    <a:pt x="1983" y="1843"/>
                    <a:pt x="2120" y="1429"/>
                  </a:cubicBezTo>
                  <a:lnTo>
                    <a:pt x="3049" y="1429"/>
                  </a:lnTo>
                  <a:lnTo>
                    <a:pt x="3049" y="739"/>
                  </a:lnTo>
                  <a:lnTo>
                    <a:pt x="2120" y="739"/>
                  </a:lnTo>
                  <a:cubicBezTo>
                    <a:pt x="1977" y="286"/>
                    <a:pt x="1573" y="0"/>
                    <a:pt x="109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105"/>
            <p:cNvSpPr/>
            <p:nvPr/>
          </p:nvSpPr>
          <p:spPr>
            <a:xfrm>
              <a:off x="2459134" y="1932711"/>
              <a:ext cx="129255" cy="95362"/>
            </a:xfrm>
            <a:custGeom>
              <a:rect b="b" l="l" r="r" t="t"/>
              <a:pathLst>
                <a:path extrusionOk="0" h="3216" w="4359">
                  <a:moveTo>
                    <a:pt x="2048" y="1"/>
                  </a:moveTo>
                  <a:lnTo>
                    <a:pt x="2048" y="811"/>
                  </a:lnTo>
                  <a:lnTo>
                    <a:pt x="0" y="811"/>
                  </a:lnTo>
                  <a:lnTo>
                    <a:pt x="0" y="2406"/>
                  </a:lnTo>
                  <a:lnTo>
                    <a:pt x="2048" y="2406"/>
                  </a:lnTo>
                  <a:lnTo>
                    <a:pt x="2048" y="3216"/>
                  </a:lnTo>
                  <a:lnTo>
                    <a:pt x="4358" y="1597"/>
                  </a:lnTo>
                  <a:lnTo>
                    <a:pt x="204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105"/>
            <p:cNvSpPr/>
            <p:nvPr/>
          </p:nvSpPr>
          <p:spPr>
            <a:xfrm>
              <a:off x="2349655" y="2057728"/>
              <a:ext cx="90440" cy="63723"/>
            </a:xfrm>
            <a:custGeom>
              <a:rect b="b" l="l" r="r" t="t"/>
              <a:pathLst>
                <a:path extrusionOk="0" h="2149" w="3050">
                  <a:moveTo>
                    <a:pt x="1096" y="0"/>
                  </a:moveTo>
                  <a:cubicBezTo>
                    <a:pt x="477" y="0"/>
                    <a:pt x="1" y="548"/>
                    <a:pt x="25" y="1167"/>
                  </a:cubicBezTo>
                  <a:cubicBezTo>
                    <a:pt x="72" y="1667"/>
                    <a:pt x="477" y="2096"/>
                    <a:pt x="1025" y="2143"/>
                  </a:cubicBezTo>
                  <a:cubicBezTo>
                    <a:pt x="1059" y="2147"/>
                    <a:pt x="1093" y="2148"/>
                    <a:pt x="1126" y="2148"/>
                  </a:cubicBezTo>
                  <a:cubicBezTo>
                    <a:pt x="1585" y="2148"/>
                    <a:pt x="1987" y="1851"/>
                    <a:pt x="2120" y="1429"/>
                  </a:cubicBezTo>
                  <a:lnTo>
                    <a:pt x="3049" y="1429"/>
                  </a:lnTo>
                  <a:lnTo>
                    <a:pt x="3049" y="762"/>
                  </a:lnTo>
                  <a:lnTo>
                    <a:pt x="2120" y="762"/>
                  </a:lnTo>
                  <a:cubicBezTo>
                    <a:pt x="1977" y="310"/>
                    <a:pt x="1573" y="0"/>
                    <a:pt x="109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105"/>
            <p:cNvSpPr/>
            <p:nvPr/>
          </p:nvSpPr>
          <p:spPr>
            <a:xfrm>
              <a:off x="2459134" y="2043584"/>
              <a:ext cx="180080" cy="91834"/>
            </a:xfrm>
            <a:custGeom>
              <a:rect b="b" l="l" r="r" t="t"/>
              <a:pathLst>
                <a:path extrusionOk="0" h="3097" w="6073">
                  <a:moveTo>
                    <a:pt x="3858" y="1"/>
                  </a:moveTo>
                  <a:lnTo>
                    <a:pt x="3858" y="787"/>
                  </a:lnTo>
                  <a:lnTo>
                    <a:pt x="0" y="787"/>
                  </a:lnTo>
                  <a:lnTo>
                    <a:pt x="0" y="2358"/>
                  </a:lnTo>
                  <a:lnTo>
                    <a:pt x="3858" y="2358"/>
                  </a:lnTo>
                  <a:lnTo>
                    <a:pt x="3858" y="3097"/>
                  </a:lnTo>
                  <a:lnTo>
                    <a:pt x="3882" y="3097"/>
                  </a:lnTo>
                  <a:lnTo>
                    <a:pt x="6073" y="1549"/>
                  </a:lnTo>
                  <a:lnTo>
                    <a:pt x="385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105"/>
            <p:cNvSpPr/>
            <p:nvPr/>
          </p:nvSpPr>
          <p:spPr>
            <a:xfrm>
              <a:off x="2349655" y="2165754"/>
              <a:ext cx="90440" cy="63634"/>
            </a:xfrm>
            <a:custGeom>
              <a:rect b="b" l="l" r="r" t="t"/>
              <a:pathLst>
                <a:path extrusionOk="0" h="2146" w="3050">
                  <a:moveTo>
                    <a:pt x="1096" y="1"/>
                  </a:moveTo>
                  <a:cubicBezTo>
                    <a:pt x="477" y="1"/>
                    <a:pt x="1" y="525"/>
                    <a:pt x="25" y="1144"/>
                  </a:cubicBezTo>
                  <a:cubicBezTo>
                    <a:pt x="72" y="1668"/>
                    <a:pt x="477" y="2073"/>
                    <a:pt x="1025" y="2144"/>
                  </a:cubicBezTo>
                  <a:cubicBezTo>
                    <a:pt x="1043" y="2145"/>
                    <a:pt x="1061" y="2145"/>
                    <a:pt x="1079" y="2145"/>
                  </a:cubicBezTo>
                  <a:cubicBezTo>
                    <a:pt x="1557" y="2145"/>
                    <a:pt x="1983" y="1843"/>
                    <a:pt x="2120" y="1430"/>
                  </a:cubicBezTo>
                  <a:lnTo>
                    <a:pt x="3049" y="1430"/>
                  </a:lnTo>
                  <a:lnTo>
                    <a:pt x="3049" y="739"/>
                  </a:lnTo>
                  <a:lnTo>
                    <a:pt x="2120" y="739"/>
                  </a:lnTo>
                  <a:cubicBezTo>
                    <a:pt x="1977" y="286"/>
                    <a:pt x="1573"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105"/>
            <p:cNvSpPr/>
            <p:nvPr/>
          </p:nvSpPr>
          <p:spPr>
            <a:xfrm>
              <a:off x="2459134" y="2151639"/>
              <a:ext cx="232357" cy="91834"/>
            </a:xfrm>
            <a:custGeom>
              <a:rect b="b" l="l" r="r" t="t"/>
              <a:pathLst>
                <a:path extrusionOk="0" h="3097" w="7836">
                  <a:moveTo>
                    <a:pt x="5668" y="0"/>
                  </a:moveTo>
                  <a:lnTo>
                    <a:pt x="5668" y="762"/>
                  </a:lnTo>
                  <a:lnTo>
                    <a:pt x="0" y="762"/>
                  </a:lnTo>
                  <a:lnTo>
                    <a:pt x="0" y="2310"/>
                  </a:lnTo>
                  <a:lnTo>
                    <a:pt x="5668" y="2310"/>
                  </a:lnTo>
                  <a:lnTo>
                    <a:pt x="5668" y="3096"/>
                  </a:lnTo>
                  <a:lnTo>
                    <a:pt x="7835" y="1548"/>
                  </a:lnTo>
                  <a:lnTo>
                    <a:pt x="566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2" name="Google Shape;9922;p105"/>
          <p:cNvGrpSpPr/>
          <p:nvPr/>
        </p:nvGrpSpPr>
        <p:grpSpPr>
          <a:xfrm>
            <a:off x="2596134" y="1790927"/>
            <a:ext cx="307200" cy="340386"/>
            <a:chOff x="2967565" y="1943327"/>
            <a:chExt cx="307200" cy="340386"/>
          </a:xfrm>
        </p:grpSpPr>
        <p:sp>
          <p:nvSpPr>
            <p:cNvPr id="9923" name="Google Shape;9923;p105"/>
            <p:cNvSpPr/>
            <p:nvPr/>
          </p:nvSpPr>
          <p:spPr>
            <a:xfrm>
              <a:off x="3030429" y="2095862"/>
              <a:ext cx="182215" cy="49460"/>
            </a:xfrm>
            <a:custGeom>
              <a:rect b="b" l="l" r="r" t="t"/>
              <a:pathLst>
                <a:path extrusionOk="0" h="1668" w="6145">
                  <a:moveTo>
                    <a:pt x="738" y="0"/>
                  </a:moveTo>
                  <a:lnTo>
                    <a:pt x="0" y="1667"/>
                  </a:lnTo>
                  <a:lnTo>
                    <a:pt x="6144" y="1667"/>
                  </a:lnTo>
                  <a:lnTo>
                    <a:pt x="54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105"/>
            <p:cNvSpPr/>
            <p:nvPr/>
          </p:nvSpPr>
          <p:spPr>
            <a:xfrm>
              <a:off x="3061476" y="2027364"/>
              <a:ext cx="120804" cy="49460"/>
            </a:xfrm>
            <a:custGeom>
              <a:rect b="b" l="l" r="r" t="t"/>
              <a:pathLst>
                <a:path extrusionOk="0" h="1668" w="4074">
                  <a:moveTo>
                    <a:pt x="763" y="0"/>
                  </a:moveTo>
                  <a:lnTo>
                    <a:pt x="1" y="1667"/>
                  </a:lnTo>
                  <a:lnTo>
                    <a:pt x="4073" y="1667"/>
                  </a:lnTo>
                  <a:lnTo>
                    <a:pt x="331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105"/>
            <p:cNvSpPr/>
            <p:nvPr/>
          </p:nvSpPr>
          <p:spPr>
            <a:xfrm>
              <a:off x="2998641" y="2165754"/>
              <a:ext cx="245048" cy="49460"/>
            </a:xfrm>
            <a:custGeom>
              <a:rect b="b" l="l" r="r" t="t"/>
              <a:pathLst>
                <a:path extrusionOk="0" h="1668" w="8264">
                  <a:moveTo>
                    <a:pt x="739" y="1"/>
                  </a:moveTo>
                  <a:lnTo>
                    <a:pt x="0" y="1668"/>
                  </a:lnTo>
                  <a:lnTo>
                    <a:pt x="8264" y="1668"/>
                  </a:lnTo>
                  <a:lnTo>
                    <a:pt x="752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105"/>
            <p:cNvSpPr/>
            <p:nvPr/>
          </p:nvSpPr>
          <p:spPr>
            <a:xfrm>
              <a:off x="3091841" y="1943327"/>
              <a:ext cx="58653" cy="64287"/>
            </a:xfrm>
            <a:custGeom>
              <a:rect b="b" l="l" r="r" t="t"/>
              <a:pathLst>
                <a:path extrusionOk="0" h="2168" w="1978">
                  <a:moveTo>
                    <a:pt x="1001" y="0"/>
                  </a:moveTo>
                  <a:lnTo>
                    <a:pt x="1" y="2167"/>
                  </a:lnTo>
                  <a:lnTo>
                    <a:pt x="1977" y="2167"/>
                  </a:lnTo>
                  <a:lnTo>
                    <a:pt x="100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105"/>
            <p:cNvSpPr/>
            <p:nvPr/>
          </p:nvSpPr>
          <p:spPr>
            <a:xfrm>
              <a:off x="2967565" y="2234253"/>
              <a:ext cx="307200" cy="49460"/>
            </a:xfrm>
            <a:custGeom>
              <a:rect b="b" l="l" r="r" t="t"/>
              <a:pathLst>
                <a:path extrusionOk="0" h="1668" w="10360">
                  <a:moveTo>
                    <a:pt x="739" y="1"/>
                  </a:moveTo>
                  <a:lnTo>
                    <a:pt x="1" y="1668"/>
                  </a:lnTo>
                  <a:lnTo>
                    <a:pt x="10360" y="1668"/>
                  </a:lnTo>
                  <a:lnTo>
                    <a:pt x="962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8" name="Google Shape;9928;p105"/>
          <p:cNvGrpSpPr/>
          <p:nvPr/>
        </p:nvGrpSpPr>
        <p:grpSpPr>
          <a:xfrm>
            <a:off x="3274231" y="1796256"/>
            <a:ext cx="340411" cy="339675"/>
            <a:chOff x="3502831" y="1939087"/>
            <a:chExt cx="340411" cy="339675"/>
          </a:xfrm>
        </p:grpSpPr>
        <p:sp>
          <p:nvSpPr>
            <p:cNvPr id="9929" name="Google Shape;9929;p105"/>
            <p:cNvSpPr/>
            <p:nvPr/>
          </p:nvSpPr>
          <p:spPr>
            <a:xfrm>
              <a:off x="3578417" y="2091622"/>
              <a:ext cx="187137" cy="31787"/>
            </a:xfrm>
            <a:custGeom>
              <a:rect b="b" l="l" r="r" t="t"/>
              <a:pathLst>
                <a:path extrusionOk="0" h="1072" w="6311">
                  <a:moveTo>
                    <a:pt x="0" y="0"/>
                  </a:moveTo>
                  <a:lnTo>
                    <a:pt x="0" y="1072"/>
                  </a:lnTo>
                  <a:lnTo>
                    <a:pt x="6311" y="1072"/>
                  </a:lnTo>
                  <a:lnTo>
                    <a:pt x="631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105"/>
            <p:cNvSpPr/>
            <p:nvPr/>
          </p:nvSpPr>
          <p:spPr>
            <a:xfrm>
              <a:off x="3552975" y="2142447"/>
              <a:ext cx="239414" cy="31817"/>
            </a:xfrm>
            <a:custGeom>
              <a:rect b="b" l="l" r="r" t="t"/>
              <a:pathLst>
                <a:path extrusionOk="0" h="1073" w="8074">
                  <a:moveTo>
                    <a:pt x="1" y="1"/>
                  </a:moveTo>
                  <a:lnTo>
                    <a:pt x="1" y="1072"/>
                  </a:lnTo>
                  <a:lnTo>
                    <a:pt x="8074" y="1072"/>
                  </a:lnTo>
                  <a:lnTo>
                    <a:pt x="807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105"/>
            <p:cNvSpPr/>
            <p:nvPr/>
          </p:nvSpPr>
          <p:spPr>
            <a:xfrm>
              <a:off x="3528985" y="2194725"/>
              <a:ext cx="286710" cy="31787"/>
            </a:xfrm>
            <a:custGeom>
              <a:rect b="b" l="l" r="r" t="t"/>
              <a:pathLst>
                <a:path extrusionOk="0" h="1072" w="9669">
                  <a:moveTo>
                    <a:pt x="0" y="0"/>
                  </a:moveTo>
                  <a:lnTo>
                    <a:pt x="0" y="1072"/>
                  </a:lnTo>
                  <a:lnTo>
                    <a:pt x="9669" y="1072"/>
                  </a:lnTo>
                  <a:lnTo>
                    <a:pt x="966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105"/>
            <p:cNvSpPr/>
            <p:nvPr/>
          </p:nvSpPr>
          <p:spPr>
            <a:xfrm>
              <a:off x="3606647" y="1939087"/>
              <a:ext cx="161043" cy="132072"/>
            </a:xfrm>
            <a:custGeom>
              <a:rect b="b" l="l" r="r" t="t"/>
              <a:pathLst>
                <a:path extrusionOk="0" h="4454" w="5431">
                  <a:moveTo>
                    <a:pt x="1906" y="0"/>
                  </a:moveTo>
                  <a:lnTo>
                    <a:pt x="1906" y="3382"/>
                  </a:lnTo>
                  <a:lnTo>
                    <a:pt x="1" y="3382"/>
                  </a:lnTo>
                  <a:lnTo>
                    <a:pt x="1" y="4454"/>
                  </a:lnTo>
                  <a:lnTo>
                    <a:pt x="4478" y="4454"/>
                  </a:lnTo>
                  <a:lnTo>
                    <a:pt x="4478" y="3382"/>
                  </a:lnTo>
                  <a:lnTo>
                    <a:pt x="2573" y="3382"/>
                  </a:lnTo>
                  <a:lnTo>
                    <a:pt x="2573" y="2072"/>
                  </a:lnTo>
                  <a:lnTo>
                    <a:pt x="5430" y="2072"/>
                  </a:lnTo>
                  <a:lnTo>
                    <a:pt x="543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105"/>
            <p:cNvSpPr/>
            <p:nvPr/>
          </p:nvSpPr>
          <p:spPr>
            <a:xfrm>
              <a:off x="3502831" y="2246974"/>
              <a:ext cx="340411" cy="31787"/>
            </a:xfrm>
            <a:custGeom>
              <a:rect b="b" l="l" r="r" t="t"/>
              <a:pathLst>
                <a:path extrusionOk="0" h="1072" w="11480">
                  <a:moveTo>
                    <a:pt x="1" y="0"/>
                  </a:moveTo>
                  <a:lnTo>
                    <a:pt x="1" y="1072"/>
                  </a:lnTo>
                  <a:lnTo>
                    <a:pt x="11479" y="1072"/>
                  </a:lnTo>
                  <a:lnTo>
                    <a:pt x="1147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4" name="Google Shape;9934;p105"/>
          <p:cNvGrpSpPr/>
          <p:nvPr/>
        </p:nvGrpSpPr>
        <p:grpSpPr>
          <a:xfrm>
            <a:off x="4042436" y="1799240"/>
            <a:ext cx="341808" cy="341808"/>
            <a:chOff x="4118636" y="1946856"/>
            <a:chExt cx="341808" cy="341808"/>
          </a:xfrm>
        </p:grpSpPr>
        <p:sp>
          <p:nvSpPr>
            <p:cNvPr id="9935" name="Google Shape;9935;p105"/>
            <p:cNvSpPr/>
            <p:nvPr/>
          </p:nvSpPr>
          <p:spPr>
            <a:xfrm>
              <a:off x="4159587" y="2127620"/>
              <a:ext cx="120063" cy="120093"/>
            </a:xfrm>
            <a:custGeom>
              <a:rect b="b" l="l" r="r" t="t"/>
              <a:pathLst>
                <a:path extrusionOk="0" h="4050" w="4049">
                  <a:moveTo>
                    <a:pt x="2739" y="1"/>
                  </a:moveTo>
                  <a:cubicBezTo>
                    <a:pt x="1215" y="1"/>
                    <a:pt x="0" y="1215"/>
                    <a:pt x="0" y="2739"/>
                  </a:cubicBezTo>
                  <a:lnTo>
                    <a:pt x="0" y="4049"/>
                  </a:lnTo>
                  <a:lnTo>
                    <a:pt x="1310" y="4049"/>
                  </a:lnTo>
                  <a:cubicBezTo>
                    <a:pt x="2810" y="4049"/>
                    <a:pt x="4049" y="2835"/>
                    <a:pt x="4049" y="1310"/>
                  </a:cubicBezTo>
                  <a:lnTo>
                    <a:pt x="404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105"/>
            <p:cNvSpPr/>
            <p:nvPr/>
          </p:nvSpPr>
          <p:spPr>
            <a:xfrm>
              <a:off x="4299401" y="2127620"/>
              <a:ext cx="161043" cy="161043"/>
            </a:xfrm>
            <a:custGeom>
              <a:rect b="b" l="l" r="r" t="t"/>
              <a:pathLst>
                <a:path extrusionOk="0" h="5431" w="5431">
                  <a:moveTo>
                    <a:pt x="3525" y="1525"/>
                  </a:moveTo>
                  <a:lnTo>
                    <a:pt x="3525" y="2215"/>
                  </a:lnTo>
                  <a:lnTo>
                    <a:pt x="1644" y="2215"/>
                  </a:lnTo>
                  <a:lnTo>
                    <a:pt x="1644" y="1525"/>
                  </a:lnTo>
                  <a:close/>
                  <a:moveTo>
                    <a:pt x="3525" y="3073"/>
                  </a:moveTo>
                  <a:lnTo>
                    <a:pt x="3525" y="3740"/>
                  </a:lnTo>
                  <a:lnTo>
                    <a:pt x="1644" y="3740"/>
                  </a:lnTo>
                  <a:lnTo>
                    <a:pt x="1644" y="3073"/>
                  </a:lnTo>
                  <a:close/>
                  <a:moveTo>
                    <a:pt x="1" y="1"/>
                  </a:moveTo>
                  <a:lnTo>
                    <a:pt x="1" y="1882"/>
                  </a:lnTo>
                  <a:cubicBezTo>
                    <a:pt x="1" y="3811"/>
                    <a:pt x="1596" y="5430"/>
                    <a:pt x="3549" y="5430"/>
                  </a:cubicBezTo>
                  <a:lnTo>
                    <a:pt x="5430" y="5430"/>
                  </a:lnTo>
                  <a:lnTo>
                    <a:pt x="5430" y="3549"/>
                  </a:lnTo>
                  <a:cubicBezTo>
                    <a:pt x="5430" y="1572"/>
                    <a:pt x="3859" y="1"/>
                    <a:pt x="18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105"/>
            <p:cNvSpPr/>
            <p:nvPr/>
          </p:nvSpPr>
          <p:spPr>
            <a:xfrm>
              <a:off x="4118636" y="1946856"/>
              <a:ext cx="161725" cy="160331"/>
            </a:xfrm>
            <a:custGeom>
              <a:rect b="b" l="l" r="r" t="t"/>
              <a:pathLst>
                <a:path extrusionOk="0" h="5407" w="5454">
                  <a:moveTo>
                    <a:pt x="3810" y="1667"/>
                  </a:moveTo>
                  <a:lnTo>
                    <a:pt x="3810" y="2358"/>
                  </a:lnTo>
                  <a:lnTo>
                    <a:pt x="1929" y="2358"/>
                  </a:lnTo>
                  <a:lnTo>
                    <a:pt x="1929" y="1667"/>
                  </a:lnTo>
                  <a:close/>
                  <a:moveTo>
                    <a:pt x="3810" y="3191"/>
                  </a:moveTo>
                  <a:lnTo>
                    <a:pt x="3810" y="3858"/>
                  </a:lnTo>
                  <a:lnTo>
                    <a:pt x="1929" y="3858"/>
                  </a:lnTo>
                  <a:lnTo>
                    <a:pt x="1929" y="3191"/>
                  </a:lnTo>
                  <a:close/>
                  <a:moveTo>
                    <a:pt x="0" y="0"/>
                  </a:moveTo>
                  <a:lnTo>
                    <a:pt x="0" y="1882"/>
                  </a:lnTo>
                  <a:cubicBezTo>
                    <a:pt x="0" y="3834"/>
                    <a:pt x="1620" y="5406"/>
                    <a:pt x="3572" y="5406"/>
                  </a:cubicBezTo>
                  <a:lnTo>
                    <a:pt x="5454" y="5406"/>
                  </a:lnTo>
                  <a:lnTo>
                    <a:pt x="5454" y="3549"/>
                  </a:lnTo>
                  <a:cubicBezTo>
                    <a:pt x="5454" y="1572"/>
                    <a:pt x="3882" y="0"/>
                    <a:pt x="190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105"/>
            <p:cNvSpPr/>
            <p:nvPr/>
          </p:nvSpPr>
          <p:spPr>
            <a:xfrm>
              <a:off x="4300824" y="1987095"/>
              <a:ext cx="120063" cy="120093"/>
            </a:xfrm>
            <a:custGeom>
              <a:rect b="b" l="l" r="r" t="t"/>
              <a:pathLst>
                <a:path extrusionOk="0" h="4050" w="4049">
                  <a:moveTo>
                    <a:pt x="2739" y="1"/>
                  </a:moveTo>
                  <a:cubicBezTo>
                    <a:pt x="1215" y="1"/>
                    <a:pt x="0" y="1239"/>
                    <a:pt x="0" y="2739"/>
                  </a:cubicBezTo>
                  <a:lnTo>
                    <a:pt x="0" y="4049"/>
                  </a:lnTo>
                  <a:lnTo>
                    <a:pt x="1310" y="4049"/>
                  </a:lnTo>
                  <a:cubicBezTo>
                    <a:pt x="2787" y="4049"/>
                    <a:pt x="4049" y="2835"/>
                    <a:pt x="4049" y="1310"/>
                  </a:cubicBezTo>
                  <a:lnTo>
                    <a:pt x="404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9" name="Google Shape;9939;p105"/>
          <p:cNvGrpSpPr/>
          <p:nvPr/>
        </p:nvGrpSpPr>
        <p:grpSpPr>
          <a:xfrm>
            <a:off x="4781640" y="1783158"/>
            <a:ext cx="341839" cy="343910"/>
            <a:chOff x="4705440" y="1935558"/>
            <a:chExt cx="341839" cy="343910"/>
          </a:xfrm>
        </p:grpSpPr>
        <p:sp>
          <p:nvSpPr>
            <p:cNvPr id="9940" name="Google Shape;9940;p105"/>
            <p:cNvSpPr/>
            <p:nvPr/>
          </p:nvSpPr>
          <p:spPr>
            <a:xfrm>
              <a:off x="4788083" y="1996287"/>
              <a:ext cx="177974" cy="221741"/>
            </a:xfrm>
            <a:custGeom>
              <a:rect b="b" l="l" r="r" t="t"/>
              <a:pathLst>
                <a:path extrusionOk="0" h="7478" w="6002">
                  <a:moveTo>
                    <a:pt x="0" y="0"/>
                  </a:moveTo>
                  <a:lnTo>
                    <a:pt x="0" y="691"/>
                  </a:lnTo>
                  <a:lnTo>
                    <a:pt x="500" y="691"/>
                  </a:lnTo>
                  <a:cubicBezTo>
                    <a:pt x="858" y="691"/>
                    <a:pt x="1215" y="834"/>
                    <a:pt x="1477" y="1072"/>
                  </a:cubicBezTo>
                  <a:lnTo>
                    <a:pt x="3168" y="2667"/>
                  </a:lnTo>
                  <a:lnTo>
                    <a:pt x="2334" y="4263"/>
                  </a:lnTo>
                  <a:lnTo>
                    <a:pt x="1929" y="3858"/>
                  </a:lnTo>
                  <a:cubicBezTo>
                    <a:pt x="1548" y="3501"/>
                    <a:pt x="1024" y="3310"/>
                    <a:pt x="500" y="3310"/>
                  </a:cubicBezTo>
                  <a:lnTo>
                    <a:pt x="0" y="3310"/>
                  </a:lnTo>
                  <a:lnTo>
                    <a:pt x="0" y="3977"/>
                  </a:lnTo>
                  <a:lnTo>
                    <a:pt x="500" y="3977"/>
                  </a:lnTo>
                  <a:cubicBezTo>
                    <a:pt x="858" y="3977"/>
                    <a:pt x="1215" y="4144"/>
                    <a:pt x="1453" y="4382"/>
                  </a:cubicBezTo>
                  <a:lnTo>
                    <a:pt x="1977" y="4882"/>
                  </a:lnTo>
                  <a:lnTo>
                    <a:pt x="1310" y="6168"/>
                  </a:lnTo>
                  <a:cubicBezTo>
                    <a:pt x="1096" y="6549"/>
                    <a:pt x="715" y="6787"/>
                    <a:pt x="262" y="6787"/>
                  </a:cubicBezTo>
                  <a:lnTo>
                    <a:pt x="0" y="6787"/>
                  </a:lnTo>
                  <a:lnTo>
                    <a:pt x="0" y="7478"/>
                  </a:lnTo>
                  <a:lnTo>
                    <a:pt x="286" y="7478"/>
                  </a:lnTo>
                  <a:cubicBezTo>
                    <a:pt x="977" y="7478"/>
                    <a:pt x="1596" y="7073"/>
                    <a:pt x="1929" y="6478"/>
                  </a:cubicBezTo>
                  <a:lnTo>
                    <a:pt x="2525" y="5382"/>
                  </a:lnTo>
                  <a:lnTo>
                    <a:pt x="4073" y="6811"/>
                  </a:lnTo>
                  <a:cubicBezTo>
                    <a:pt x="4454" y="7168"/>
                    <a:pt x="4954" y="7383"/>
                    <a:pt x="5501" y="7383"/>
                  </a:cubicBezTo>
                  <a:lnTo>
                    <a:pt x="6002" y="7383"/>
                  </a:lnTo>
                  <a:lnTo>
                    <a:pt x="6002" y="6692"/>
                  </a:lnTo>
                  <a:lnTo>
                    <a:pt x="5454" y="6692"/>
                  </a:lnTo>
                  <a:cubicBezTo>
                    <a:pt x="5097" y="6692"/>
                    <a:pt x="4739" y="6549"/>
                    <a:pt x="4477" y="6311"/>
                  </a:cubicBezTo>
                  <a:lnTo>
                    <a:pt x="2810" y="4739"/>
                  </a:lnTo>
                  <a:lnTo>
                    <a:pt x="3644" y="3144"/>
                  </a:lnTo>
                  <a:lnTo>
                    <a:pt x="4025" y="3501"/>
                  </a:lnTo>
                  <a:cubicBezTo>
                    <a:pt x="4430" y="3858"/>
                    <a:pt x="4930" y="4072"/>
                    <a:pt x="5454" y="4072"/>
                  </a:cubicBezTo>
                  <a:lnTo>
                    <a:pt x="5978" y="4072"/>
                  </a:lnTo>
                  <a:lnTo>
                    <a:pt x="5978" y="3382"/>
                  </a:lnTo>
                  <a:lnTo>
                    <a:pt x="5454" y="3382"/>
                  </a:lnTo>
                  <a:cubicBezTo>
                    <a:pt x="5097" y="3382"/>
                    <a:pt x="4739" y="3239"/>
                    <a:pt x="4501" y="3001"/>
                  </a:cubicBezTo>
                  <a:lnTo>
                    <a:pt x="4001" y="2525"/>
                  </a:lnTo>
                  <a:lnTo>
                    <a:pt x="4668" y="1310"/>
                  </a:lnTo>
                  <a:cubicBezTo>
                    <a:pt x="4858" y="929"/>
                    <a:pt x="5287" y="691"/>
                    <a:pt x="5692" y="691"/>
                  </a:cubicBezTo>
                  <a:lnTo>
                    <a:pt x="5978" y="691"/>
                  </a:lnTo>
                  <a:lnTo>
                    <a:pt x="5978" y="0"/>
                  </a:lnTo>
                  <a:lnTo>
                    <a:pt x="5716" y="0"/>
                  </a:lnTo>
                  <a:cubicBezTo>
                    <a:pt x="5025" y="0"/>
                    <a:pt x="4406" y="381"/>
                    <a:pt x="4073" y="977"/>
                  </a:cubicBezTo>
                  <a:lnTo>
                    <a:pt x="3501" y="2024"/>
                  </a:lnTo>
                  <a:lnTo>
                    <a:pt x="1929" y="572"/>
                  </a:lnTo>
                  <a:cubicBezTo>
                    <a:pt x="1548" y="215"/>
                    <a:pt x="1024" y="0"/>
                    <a:pt x="50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105"/>
            <p:cNvSpPr/>
            <p:nvPr/>
          </p:nvSpPr>
          <p:spPr>
            <a:xfrm>
              <a:off x="4705440" y="1935558"/>
              <a:ext cx="62893" cy="340381"/>
            </a:xfrm>
            <a:custGeom>
              <a:rect b="b" l="l" r="r" t="t"/>
              <a:pathLst>
                <a:path extrusionOk="0" h="11479" w="2121">
                  <a:moveTo>
                    <a:pt x="763" y="0"/>
                  </a:moveTo>
                  <a:lnTo>
                    <a:pt x="763" y="1358"/>
                  </a:lnTo>
                  <a:cubicBezTo>
                    <a:pt x="334" y="1501"/>
                    <a:pt x="1" y="1905"/>
                    <a:pt x="1" y="2382"/>
                  </a:cubicBezTo>
                  <a:cubicBezTo>
                    <a:pt x="1" y="2858"/>
                    <a:pt x="311" y="3239"/>
                    <a:pt x="763" y="3382"/>
                  </a:cubicBezTo>
                  <a:lnTo>
                    <a:pt x="763" y="4715"/>
                  </a:lnTo>
                  <a:cubicBezTo>
                    <a:pt x="334" y="4882"/>
                    <a:pt x="1" y="5263"/>
                    <a:pt x="1" y="5739"/>
                  </a:cubicBezTo>
                  <a:cubicBezTo>
                    <a:pt x="1" y="6216"/>
                    <a:pt x="311" y="6597"/>
                    <a:pt x="763" y="6740"/>
                  </a:cubicBezTo>
                  <a:lnTo>
                    <a:pt x="763" y="8097"/>
                  </a:lnTo>
                  <a:cubicBezTo>
                    <a:pt x="334" y="8240"/>
                    <a:pt x="1" y="8621"/>
                    <a:pt x="1" y="9097"/>
                  </a:cubicBezTo>
                  <a:cubicBezTo>
                    <a:pt x="1" y="9574"/>
                    <a:pt x="311" y="9955"/>
                    <a:pt x="763" y="10121"/>
                  </a:cubicBezTo>
                  <a:lnTo>
                    <a:pt x="763" y="11479"/>
                  </a:lnTo>
                  <a:lnTo>
                    <a:pt x="1430" y="11479"/>
                  </a:lnTo>
                  <a:lnTo>
                    <a:pt x="1430" y="10121"/>
                  </a:lnTo>
                  <a:cubicBezTo>
                    <a:pt x="1763" y="10002"/>
                    <a:pt x="2001" y="9764"/>
                    <a:pt x="2120" y="9431"/>
                  </a:cubicBezTo>
                  <a:lnTo>
                    <a:pt x="2120" y="8835"/>
                  </a:lnTo>
                  <a:lnTo>
                    <a:pt x="2097" y="8835"/>
                  </a:lnTo>
                  <a:cubicBezTo>
                    <a:pt x="1978" y="8502"/>
                    <a:pt x="1739" y="8264"/>
                    <a:pt x="1406" y="8145"/>
                  </a:cubicBezTo>
                  <a:lnTo>
                    <a:pt x="1406" y="6811"/>
                  </a:lnTo>
                  <a:cubicBezTo>
                    <a:pt x="1739" y="6692"/>
                    <a:pt x="1978" y="6454"/>
                    <a:pt x="2097" y="6120"/>
                  </a:cubicBezTo>
                  <a:lnTo>
                    <a:pt x="2097" y="5430"/>
                  </a:lnTo>
                  <a:cubicBezTo>
                    <a:pt x="1978" y="5120"/>
                    <a:pt x="1739" y="4882"/>
                    <a:pt x="1406" y="4763"/>
                  </a:cubicBezTo>
                  <a:lnTo>
                    <a:pt x="1406" y="3406"/>
                  </a:lnTo>
                  <a:cubicBezTo>
                    <a:pt x="1739" y="3287"/>
                    <a:pt x="1978" y="3048"/>
                    <a:pt x="2097" y="2739"/>
                  </a:cubicBezTo>
                  <a:lnTo>
                    <a:pt x="2097" y="2048"/>
                  </a:lnTo>
                  <a:cubicBezTo>
                    <a:pt x="1978" y="1715"/>
                    <a:pt x="1739" y="1477"/>
                    <a:pt x="1406" y="1358"/>
                  </a:cubicBezTo>
                  <a:lnTo>
                    <a:pt x="14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105"/>
            <p:cNvSpPr/>
            <p:nvPr/>
          </p:nvSpPr>
          <p:spPr>
            <a:xfrm>
              <a:off x="4984386" y="1936952"/>
              <a:ext cx="62893" cy="342516"/>
            </a:xfrm>
            <a:custGeom>
              <a:rect b="b" l="l" r="r" t="t"/>
              <a:pathLst>
                <a:path extrusionOk="0" h="11551" w="2121">
                  <a:moveTo>
                    <a:pt x="691" y="1"/>
                  </a:moveTo>
                  <a:lnTo>
                    <a:pt x="691" y="1382"/>
                  </a:lnTo>
                  <a:cubicBezTo>
                    <a:pt x="358" y="1501"/>
                    <a:pt x="120" y="1739"/>
                    <a:pt x="1" y="2049"/>
                  </a:cubicBezTo>
                  <a:lnTo>
                    <a:pt x="1" y="2739"/>
                  </a:lnTo>
                  <a:cubicBezTo>
                    <a:pt x="120" y="3073"/>
                    <a:pt x="358" y="3311"/>
                    <a:pt x="691" y="3430"/>
                  </a:cubicBezTo>
                  <a:lnTo>
                    <a:pt x="691" y="4764"/>
                  </a:lnTo>
                  <a:cubicBezTo>
                    <a:pt x="358" y="4883"/>
                    <a:pt x="120" y="5121"/>
                    <a:pt x="1" y="5454"/>
                  </a:cubicBezTo>
                  <a:lnTo>
                    <a:pt x="1" y="6145"/>
                  </a:lnTo>
                  <a:cubicBezTo>
                    <a:pt x="120" y="6455"/>
                    <a:pt x="358" y="6693"/>
                    <a:pt x="691" y="6812"/>
                  </a:cubicBezTo>
                  <a:lnTo>
                    <a:pt x="691" y="8145"/>
                  </a:lnTo>
                  <a:cubicBezTo>
                    <a:pt x="358" y="8264"/>
                    <a:pt x="120" y="8526"/>
                    <a:pt x="1" y="8836"/>
                  </a:cubicBezTo>
                  <a:lnTo>
                    <a:pt x="1" y="9503"/>
                  </a:lnTo>
                  <a:cubicBezTo>
                    <a:pt x="96" y="9836"/>
                    <a:pt x="358" y="10050"/>
                    <a:pt x="691" y="10170"/>
                  </a:cubicBezTo>
                  <a:lnTo>
                    <a:pt x="691" y="11551"/>
                  </a:lnTo>
                  <a:lnTo>
                    <a:pt x="1382" y="11551"/>
                  </a:lnTo>
                  <a:lnTo>
                    <a:pt x="1382" y="10170"/>
                  </a:lnTo>
                  <a:cubicBezTo>
                    <a:pt x="1787" y="10027"/>
                    <a:pt x="2120" y="9646"/>
                    <a:pt x="2120" y="9169"/>
                  </a:cubicBezTo>
                  <a:cubicBezTo>
                    <a:pt x="2120" y="8693"/>
                    <a:pt x="1834" y="8312"/>
                    <a:pt x="1382" y="8145"/>
                  </a:cubicBezTo>
                  <a:lnTo>
                    <a:pt x="1382" y="6812"/>
                  </a:lnTo>
                  <a:cubicBezTo>
                    <a:pt x="1787" y="6621"/>
                    <a:pt x="2120" y="6216"/>
                    <a:pt x="2120" y="5740"/>
                  </a:cubicBezTo>
                  <a:cubicBezTo>
                    <a:pt x="2120" y="5264"/>
                    <a:pt x="1834" y="4883"/>
                    <a:pt x="1382" y="4740"/>
                  </a:cubicBezTo>
                  <a:lnTo>
                    <a:pt x="1382" y="3406"/>
                  </a:lnTo>
                  <a:cubicBezTo>
                    <a:pt x="1787" y="3240"/>
                    <a:pt x="2120" y="2859"/>
                    <a:pt x="2120" y="2382"/>
                  </a:cubicBezTo>
                  <a:cubicBezTo>
                    <a:pt x="2120" y="1906"/>
                    <a:pt x="1834" y="1525"/>
                    <a:pt x="1382" y="1382"/>
                  </a:cubicBezTo>
                  <a:lnTo>
                    <a:pt x="13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43" name="Google Shape;9943;p105"/>
          <p:cNvSpPr/>
          <p:nvPr/>
        </p:nvSpPr>
        <p:spPr>
          <a:xfrm>
            <a:off x="5513983" y="1778206"/>
            <a:ext cx="340381" cy="341804"/>
          </a:xfrm>
          <a:custGeom>
            <a:rect b="b" l="l" r="r" t="t"/>
            <a:pathLst>
              <a:path extrusionOk="0" h="11527" w="11479">
                <a:moveTo>
                  <a:pt x="7049" y="0"/>
                </a:moveTo>
                <a:lnTo>
                  <a:pt x="7049" y="10836"/>
                </a:lnTo>
                <a:lnTo>
                  <a:pt x="6359" y="10836"/>
                </a:lnTo>
                <a:lnTo>
                  <a:pt x="6359" y="3430"/>
                </a:lnTo>
                <a:lnTo>
                  <a:pt x="5120" y="3430"/>
                </a:lnTo>
                <a:lnTo>
                  <a:pt x="5120" y="10836"/>
                </a:lnTo>
                <a:lnTo>
                  <a:pt x="4454" y="10836"/>
                </a:lnTo>
                <a:lnTo>
                  <a:pt x="4454" y="1882"/>
                </a:lnTo>
                <a:lnTo>
                  <a:pt x="3215" y="1882"/>
                </a:lnTo>
                <a:lnTo>
                  <a:pt x="3215" y="10836"/>
                </a:lnTo>
                <a:lnTo>
                  <a:pt x="2525" y="10836"/>
                </a:lnTo>
                <a:lnTo>
                  <a:pt x="2525" y="5002"/>
                </a:lnTo>
                <a:lnTo>
                  <a:pt x="1286" y="5002"/>
                </a:lnTo>
                <a:lnTo>
                  <a:pt x="1286" y="10836"/>
                </a:lnTo>
                <a:lnTo>
                  <a:pt x="0" y="10836"/>
                </a:lnTo>
                <a:lnTo>
                  <a:pt x="0" y="11527"/>
                </a:lnTo>
                <a:lnTo>
                  <a:pt x="11479" y="11527"/>
                </a:lnTo>
                <a:lnTo>
                  <a:pt x="11479" y="10836"/>
                </a:lnTo>
                <a:lnTo>
                  <a:pt x="10241" y="10836"/>
                </a:lnTo>
                <a:lnTo>
                  <a:pt x="10241" y="1882"/>
                </a:lnTo>
                <a:lnTo>
                  <a:pt x="8978" y="1882"/>
                </a:lnTo>
                <a:lnTo>
                  <a:pt x="8978" y="10836"/>
                </a:lnTo>
                <a:lnTo>
                  <a:pt x="8312" y="10836"/>
                </a:lnTo>
                <a:lnTo>
                  <a:pt x="831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44" name="Google Shape;9944;p105"/>
          <p:cNvGrpSpPr/>
          <p:nvPr/>
        </p:nvGrpSpPr>
        <p:grpSpPr>
          <a:xfrm>
            <a:off x="6262241" y="1849928"/>
            <a:ext cx="341809" cy="276840"/>
            <a:chOff x="5881241" y="1992759"/>
            <a:chExt cx="341809" cy="276840"/>
          </a:xfrm>
        </p:grpSpPr>
        <p:sp>
          <p:nvSpPr>
            <p:cNvPr id="9945" name="Google Shape;9945;p105"/>
            <p:cNvSpPr/>
            <p:nvPr/>
          </p:nvSpPr>
          <p:spPr>
            <a:xfrm>
              <a:off x="5881241" y="2032998"/>
              <a:ext cx="240126" cy="63575"/>
            </a:xfrm>
            <a:custGeom>
              <a:rect b="b" l="l" r="r" t="t"/>
              <a:pathLst>
                <a:path extrusionOk="0" h="2144" w="8098">
                  <a:moveTo>
                    <a:pt x="0" y="1"/>
                  </a:moveTo>
                  <a:lnTo>
                    <a:pt x="0" y="2144"/>
                  </a:lnTo>
                  <a:lnTo>
                    <a:pt x="7025" y="2144"/>
                  </a:lnTo>
                  <a:lnTo>
                    <a:pt x="8097" y="1072"/>
                  </a:lnTo>
                  <a:lnTo>
                    <a:pt x="702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105"/>
            <p:cNvSpPr/>
            <p:nvPr/>
          </p:nvSpPr>
          <p:spPr>
            <a:xfrm>
              <a:off x="6117784" y="2032998"/>
              <a:ext cx="105266" cy="63575"/>
            </a:xfrm>
            <a:custGeom>
              <a:rect b="b" l="l" r="r" t="t"/>
              <a:pathLst>
                <a:path extrusionOk="0" h="2144" w="3550">
                  <a:moveTo>
                    <a:pt x="1" y="1"/>
                  </a:moveTo>
                  <a:lnTo>
                    <a:pt x="1073" y="1072"/>
                  </a:lnTo>
                  <a:lnTo>
                    <a:pt x="1" y="2144"/>
                  </a:lnTo>
                  <a:lnTo>
                    <a:pt x="3549" y="2144"/>
                  </a:lnTo>
                  <a:lnTo>
                    <a:pt x="354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105"/>
            <p:cNvSpPr/>
            <p:nvPr/>
          </p:nvSpPr>
          <p:spPr>
            <a:xfrm>
              <a:off x="5882635" y="2119851"/>
              <a:ext cx="188590" cy="63605"/>
            </a:xfrm>
            <a:custGeom>
              <a:rect b="b" l="l" r="r" t="t"/>
              <a:pathLst>
                <a:path extrusionOk="0" h="2145" w="6360">
                  <a:moveTo>
                    <a:pt x="1" y="1"/>
                  </a:moveTo>
                  <a:lnTo>
                    <a:pt x="1" y="2144"/>
                  </a:lnTo>
                  <a:lnTo>
                    <a:pt x="5288" y="2144"/>
                  </a:lnTo>
                  <a:lnTo>
                    <a:pt x="6359" y="1072"/>
                  </a:lnTo>
                  <a:lnTo>
                    <a:pt x="528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105"/>
            <p:cNvSpPr/>
            <p:nvPr/>
          </p:nvSpPr>
          <p:spPr>
            <a:xfrm>
              <a:off x="6067670" y="2119851"/>
              <a:ext cx="155379" cy="63605"/>
            </a:xfrm>
            <a:custGeom>
              <a:rect b="b" l="l" r="r" t="t"/>
              <a:pathLst>
                <a:path extrusionOk="0" h="2145" w="5240">
                  <a:moveTo>
                    <a:pt x="0" y="1"/>
                  </a:moveTo>
                  <a:lnTo>
                    <a:pt x="1072" y="1072"/>
                  </a:lnTo>
                  <a:lnTo>
                    <a:pt x="0" y="2144"/>
                  </a:lnTo>
                  <a:lnTo>
                    <a:pt x="5239" y="2144"/>
                  </a:lnTo>
                  <a:lnTo>
                    <a:pt x="523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105"/>
            <p:cNvSpPr/>
            <p:nvPr/>
          </p:nvSpPr>
          <p:spPr>
            <a:xfrm>
              <a:off x="5881923" y="2206023"/>
              <a:ext cx="131390" cy="63575"/>
            </a:xfrm>
            <a:custGeom>
              <a:rect b="b" l="l" r="r" t="t"/>
              <a:pathLst>
                <a:path extrusionOk="0" h="2144" w="4431">
                  <a:moveTo>
                    <a:pt x="1" y="0"/>
                  </a:moveTo>
                  <a:lnTo>
                    <a:pt x="1" y="2143"/>
                  </a:lnTo>
                  <a:lnTo>
                    <a:pt x="3359" y="2143"/>
                  </a:lnTo>
                  <a:lnTo>
                    <a:pt x="4430" y="1072"/>
                  </a:lnTo>
                  <a:lnTo>
                    <a:pt x="335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105"/>
            <p:cNvSpPr/>
            <p:nvPr/>
          </p:nvSpPr>
          <p:spPr>
            <a:xfrm>
              <a:off x="6009046" y="2206023"/>
              <a:ext cx="214002" cy="63575"/>
            </a:xfrm>
            <a:custGeom>
              <a:rect b="b" l="l" r="r" t="t"/>
              <a:pathLst>
                <a:path extrusionOk="0" h="2144" w="7217">
                  <a:moveTo>
                    <a:pt x="1" y="0"/>
                  </a:moveTo>
                  <a:lnTo>
                    <a:pt x="1072" y="1072"/>
                  </a:lnTo>
                  <a:lnTo>
                    <a:pt x="1" y="2143"/>
                  </a:lnTo>
                  <a:lnTo>
                    <a:pt x="7216" y="2143"/>
                  </a:lnTo>
                  <a:lnTo>
                    <a:pt x="721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105"/>
            <p:cNvSpPr/>
            <p:nvPr/>
          </p:nvSpPr>
          <p:spPr>
            <a:xfrm>
              <a:off x="6162293" y="1992759"/>
              <a:ext cx="60758" cy="20490"/>
            </a:xfrm>
            <a:custGeom>
              <a:rect b="b" l="l" r="r" t="t"/>
              <a:pathLst>
                <a:path extrusionOk="0" h="691" w="2049">
                  <a:moveTo>
                    <a:pt x="0" y="0"/>
                  </a:moveTo>
                  <a:lnTo>
                    <a:pt x="0" y="691"/>
                  </a:lnTo>
                  <a:lnTo>
                    <a:pt x="2048" y="691"/>
                  </a:lnTo>
                  <a:lnTo>
                    <a:pt x="204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105"/>
            <p:cNvSpPr/>
            <p:nvPr/>
          </p:nvSpPr>
          <p:spPr>
            <a:xfrm>
              <a:off x="6121342" y="1992759"/>
              <a:ext cx="20490" cy="20490"/>
            </a:xfrm>
            <a:custGeom>
              <a:rect b="b" l="l" r="r" t="t"/>
              <a:pathLst>
                <a:path extrusionOk="0" h="691" w="691">
                  <a:moveTo>
                    <a:pt x="0" y="0"/>
                  </a:moveTo>
                  <a:lnTo>
                    <a:pt x="0" y="691"/>
                  </a:lnTo>
                  <a:lnTo>
                    <a:pt x="691" y="691"/>
                  </a:lnTo>
                  <a:lnTo>
                    <a:pt x="69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3" name="Google Shape;9953;p105"/>
          <p:cNvGrpSpPr/>
          <p:nvPr/>
        </p:nvGrpSpPr>
        <p:grpSpPr>
          <a:xfrm>
            <a:off x="6983425" y="1760156"/>
            <a:ext cx="342521" cy="340416"/>
            <a:chOff x="6459594" y="1922125"/>
            <a:chExt cx="342521" cy="340416"/>
          </a:xfrm>
        </p:grpSpPr>
        <p:sp>
          <p:nvSpPr>
            <p:cNvPr id="9954" name="Google Shape;9954;p105"/>
            <p:cNvSpPr/>
            <p:nvPr/>
          </p:nvSpPr>
          <p:spPr>
            <a:xfrm>
              <a:off x="6730059" y="2207417"/>
              <a:ext cx="71344" cy="55124"/>
            </a:xfrm>
            <a:custGeom>
              <a:rect b="b" l="l" r="r" t="t"/>
              <a:pathLst>
                <a:path extrusionOk="0" h="1859" w="2406">
                  <a:moveTo>
                    <a:pt x="0" y="1"/>
                  </a:moveTo>
                  <a:lnTo>
                    <a:pt x="0" y="1858"/>
                  </a:lnTo>
                  <a:lnTo>
                    <a:pt x="2405" y="1858"/>
                  </a:lnTo>
                  <a:lnTo>
                    <a:pt x="240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105"/>
            <p:cNvSpPr/>
            <p:nvPr/>
          </p:nvSpPr>
          <p:spPr>
            <a:xfrm>
              <a:off x="6640359" y="2207417"/>
              <a:ext cx="69239" cy="55124"/>
            </a:xfrm>
            <a:custGeom>
              <a:rect b="b" l="l" r="r" t="t"/>
              <a:pathLst>
                <a:path extrusionOk="0" h="1859" w="2335">
                  <a:moveTo>
                    <a:pt x="1" y="1"/>
                  </a:moveTo>
                  <a:lnTo>
                    <a:pt x="1" y="1858"/>
                  </a:lnTo>
                  <a:lnTo>
                    <a:pt x="2334" y="1858"/>
                  </a:lnTo>
                  <a:lnTo>
                    <a:pt x="23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105"/>
            <p:cNvSpPr/>
            <p:nvPr/>
          </p:nvSpPr>
          <p:spPr>
            <a:xfrm>
              <a:off x="6551400" y="2207417"/>
              <a:ext cx="69209" cy="55124"/>
            </a:xfrm>
            <a:custGeom>
              <a:rect b="b" l="l" r="r" t="t"/>
              <a:pathLst>
                <a:path extrusionOk="0" h="1859" w="2334">
                  <a:moveTo>
                    <a:pt x="0" y="1"/>
                  </a:moveTo>
                  <a:lnTo>
                    <a:pt x="0" y="1858"/>
                  </a:lnTo>
                  <a:lnTo>
                    <a:pt x="2334" y="1858"/>
                  </a:lnTo>
                  <a:lnTo>
                    <a:pt x="23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105"/>
            <p:cNvSpPr/>
            <p:nvPr/>
          </p:nvSpPr>
          <p:spPr>
            <a:xfrm>
              <a:off x="6460276" y="2207417"/>
              <a:ext cx="72085" cy="55124"/>
            </a:xfrm>
            <a:custGeom>
              <a:rect b="b" l="l" r="r" t="t"/>
              <a:pathLst>
                <a:path extrusionOk="0" h="1859" w="2431">
                  <a:moveTo>
                    <a:pt x="1" y="1"/>
                  </a:moveTo>
                  <a:lnTo>
                    <a:pt x="1" y="1858"/>
                  </a:lnTo>
                  <a:lnTo>
                    <a:pt x="2430" y="1858"/>
                  </a:lnTo>
                  <a:lnTo>
                    <a:pt x="243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105"/>
            <p:cNvSpPr/>
            <p:nvPr/>
          </p:nvSpPr>
          <p:spPr>
            <a:xfrm>
              <a:off x="6635407" y="2032286"/>
              <a:ext cx="78431" cy="155379"/>
            </a:xfrm>
            <a:custGeom>
              <a:rect b="b" l="l" r="r" t="t"/>
              <a:pathLst>
                <a:path extrusionOk="0" h="5240" w="2645">
                  <a:moveTo>
                    <a:pt x="1316" y="0"/>
                  </a:moveTo>
                  <a:cubicBezTo>
                    <a:pt x="596" y="0"/>
                    <a:pt x="1" y="587"/>
                    <a:pt x="1" y="1311"/>
                  </a:cubicBezTo>
                  <a:cubicBezTo>
                    <a:pt x="25" y="1906"/>
                    <a:pt x="453" y="2406"/>
                    <a:pt x="977" y="2549"/>
                  </a:cubicBezTo>
                  <a:lnTo>
                    <a:pt x="977" y="5240"/>
                  </a:lnTo>
                  <a:lnTo>
                    <a:pt x="1668" y="5240"/>
                  </a:lnTo>
                  <a:lnTo>
                    <a:pt x="1668" y="2549"/>
                  </a:lnTo>
                  <a:cubicBezTo>
                    <a:pt x="2216" y="2406"/>
                    <a:pt x="2644" y="1882"/>
                    <a:pt x="2621" y="1263"/>
                  </a:cubicBezTo>
                  <a:cubicBezTo>
                    <a:pt x="2597" y="596"/>
                    <a:pt x="2049" y="25"/>
                    <a:pt x="1358" y="1"/>
                  </a:cubicBezTo>
                  <a:cubicBezTo>
                    <a:pt x="1344" y="0"/>
                    <a:pt x="1330" y="0"/>
                    <a:pt x="131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105"/>
            <p:cNvSpPr/>
            <p:nvPr/>
          </p:nvSpPr>
          <p:spPr>
            <a:xfrm>
              <a:off x="6547841" y="1922125"/>
              <a:ext cx="78431" cy="265538"/>
            </a:xfrm>
            <a:custGeom>
              <a:rect b="b" l="l" r="r" t="t"/>
              <a:pathLst>
                <a:path extrusionOk="0" h="8955" w="2645">
                  <a:moveTo>
                    <a:pt x="1338" y="0"/>
                  </a:moveTo>
                  <a:cubicBezTo>
                    <a:pt x="596" y="0"/>
                    <a:pt x="1" y="587"/>
                    <a:pt x="1" y="1311"/>
                  </a:cubicBezTo>
                  <a:cubicBezTo>
                    <a:pt x="1" y="1906"/>
                    <a:pt x="430" y="2406"/>
                    <a:pt x="977" y="2549"/>
                  </a:cubicBezTo>
                  <a:lnTo>
                    <a:pt x="977" y="8955"/>
                  </a:lnTo>
                  <a:lnTo>
                    <a:pt x="1668" y="8955"/>
                  </a:lnTo>
                  <a:lnTo>
                    <a:pt x="1668" y="2549"/>
                  </a:lnTo>
                  <a:cubicBezTo>
                    <a:pt x="2240" y="2406"/>
                    <a:pt x="2644" y="1858"/>
                    <a:pt x="2621" y="1239"/>
                  </a:cubicBezTo>
                  <a:cubicBezTo>
                    <a:pt x="2597" y="596"/>
                    <a:pt x="2049" y="25"/>
                    <a:pt x="1382" y="1"/>
                  </a:cubicBezTo>
                  <a:cubicBezTo>
                    <a:pt x="1367" y="0"/>
                    <a:pt x="1353" y="0"/>
                    <a:pt x="133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105"/>
            <p:cNvSpPr/>
            <p:nvPr/>
          </p:nvSpPr>
          <p:spPr>
            <a:xfrm>
              <a:off x="6459594" y="2009631"/>
              <a:ext cx="78401" cy="178034"/>
            </a:xfrm>
            <a:custGeom>
              <a:rect b="b" l="l" r="r" t="t"/>
              <a:pathLst>
                <a:path extrusionOk="0" h="6004" w="2644">
                  <a:moveTo>
                    <a:pt x="1296" y="0"/>
                  </a:moveTo>
                  <a:cubicBezTo>
                    <a:pt x="574" y="0"/>
                    <a:pt x="0" y="579"/>
                    <a:pt x="0" y="1312"/>
                  </a:cubicBezTo>
                  <a:cubicBezTo>
                    <a:pt x="24" y="1908"/>
                    <a:pt x="429" y="2408"/>
                    <a:pt x="977" y="2551"/>
                  </a:cubicBezTo>
                  <a:lnTo>
                    <a:pt x="977" y="6004"/>
                  </a:lnTo>
                  <a:lnTo>
                    <a:pt x="1667" y="6004"/>
                  </a:lnTo>
                  <a:lnTo>
                    <a:pt x="1667" y="2551"/>
                  </a:lnTo>
                  <a:cubicBezTo>
                    <a:pt x="2239" y="2408"/>
                    <a:pt x="2644" y="1860"/>
                    <a:pt x="2620" y="1241"/>
                  </a:cubicBezTo>
                  <a:cubicBezTo>
                    <a:pt x="2596" y="598"/>
                    <a:pt x="2048" y="27"/>
                    <a:pt x="1381" y="3"/>
                  </a:cubicBezTo>
                  <a:cubicBezTo>
                    <a:pt x="1353" y="1"/>
                    <a:pt x="1324" y="0"/>
                    <a:pt x="129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105"/>
            <p:cNvSpPr/>
            <p:nvPr/>
          </p:nvSpPr>
          <p:spPr>
            <a:xfrm>
              <a:off x="6723684" y="1951066"/>
              <a:ext cx="78431" cy="236597"/>
            </a:xfrm>
            <a:custGeom>
              <a:rect b="b" l="l" r="r" t="t"/>
              <a:pathLst>
                <a:path extrusionOk="0" h="7979" w="2645">
                  <a:moveTo>
                    <a:pt x="1315" y="0"/>
                  </a:moveTo>
                  <a:cubicBezTo>
                    <a:pt x="596" y="0"/>
                    <a:pt x="1" y="587"/>
                    <a:pt x="1" y="1311"/>
                  </a:cubicBezTo>
                  <a:cubicBezTo>
                    <a:pt x="25" y="1882"/>
                    <a:pt x="406" y="2406"/>
                    <a:pt x="977" y="2573"/>
                  </a:cubicBezTo>
                  <a:lnTo>
                    <a:pt x="977" y="7979"/>
                  </a:lnTo>
                  <a:lnTo>
                    <a:pt x="1668" y="7979"/>
                  </a:lnTo>
                  <a:lnTo>
                    <a:pt x="1668" y="2573"/>
                  </a:lnTo>
                  <a:cubicBezTo>
                    <a:pt x="2216" y="2406"/>
                    <a:pt x="2644" y="1882"/>
                    <a:pt x="2620" y="1263"/>
                  </a:cubicBezTo>
                  <a:cubicBezTo>
                    <a:pt x="2597" y="596"/>
                    <a:pt x="2049" y="25"/>
                    <a:pt x="1358" y="1"/>
                  </a:cubicBezTo>
                  <a:cubicBezTo>
                    <a:pt x="1344" y="1"/>
                    <a:pt x="1330" y="0"/>
                    <a:pt x="131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2" name="Google Shape;9962;p105"/>
          <p:cNvGrpSpPr/>
          <p:nvPr/>
        </p:nvGrpSpPr>
        <p:grpSpPr>
          <a:xfrm>
            <a:off x="7712377" y="1770060"/>
            <a:ext cx="341093" cy="340384"/>
            <a:chOff x="7045716" y="1932029"/>
            <a:chExt cx="341093" cy="340384"/>
          </a:xfrm>
        </p:grpSpPr>
        <p:sp>
          <p:nvSpPr>
            <p:cNvPr id="9963" name="Google Shape;9963;p105"/>
            <p:cNvSpPr/>
            <p:nvPr/>
          </p:nvSpPr>
          <p:spPr>
            <a:xfrm>
              <a:off x="7157982" y="2043584"/>
              <a:ext cx="116564" cy="116564"/>
            </a:xfrm>
            <a:custGeom>
              <a:rect b="b" l="l" r="r" t="t"/>
              <a:pathLst>
                <a:path extrusionOk="0" h="3931" w="3931">
                  <a:moveTo>
                    <a:pt x="2787" y="882"/>
                  </a:moveTo>
                  <a:lnTo>
                    <a:pt x="2787" y="1549"/>
                  </a:lnTo>
                  <a:lnTo>
                    <a:pt x="1096" y="1549"/>
                  </a:lnTo>
                  <a:lnTo>
                    <a:pt x="1096" y="882"/>
                  </a:lnTo>
                  <a:close/>
                  <a:moveTo>
                    <a:pt x="2787" y="2358"/>
                  </a:moveTo>
                  <a:lnTo>
                    <a:pt x="2787" y="3049"/>
                  </a:lnTo>
                  <a:lnTo>
                    <a:pt x="1096" y="3049"/>
                  </a:lnTo>
                  <a:lnTo>
                    <a:pt x="1096" y="2358"/>
                  </a:lnTo>
                  <a:close/>
                  <a:moveTo>
                    <a:pt x="1953" y="1"/>
                  </a:moveTo>
                  <a:cubicBezTo>
                    <a:pt x="882" y="1"/>
                    <a:pt x="1" y="906"/>
                    <a:pt x="1" y="1977"/>
                  </a:cubicBezTo>
                  <a:cubicBezTo>
                    <a:pt x="1" y="3049"/>
                    <a:pt x="882" y="3930"/>
                    <a:pt x="1953" y="3930"/>
                  </a:cubicBezTo>
                  <a:cubicBezTo>
                    <a:pt x="3025" y="3930"/>
                    <a:pt x="3930" y="3049"/>
                    <a:pt x="3930" y="1977"/>
                  </a:cubicBezTo>
                  <a:cubicBezTo>
                    <a:pt x="3930" y="906"/>
                    <a:pt x="3025" y="1"/>
                    <a:pt x="19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105"/>
            <p:cNvSpPr/>
            <p:nvPr/>
          </p:nvSpPr>
          <p:spPr>
            <a:xfrm>
              <a:off x="7045716" y="1932029"/>
              <a:ext cx="341093" cy="160301"/>
            </a:xfrm>
            <a:custGeom>
              <a:rect b="b" l="l" r="r" t="t"/>
              <a:pathLst>
                <a:path extrusionOk="0" h="5406" w="11503">
                  <a:moveTo>
                    <a:pt x="5739" y="0"/>
                  </a:moveTo>
                  <a:cubicBezTo>
                    <a:pt x="4192" y="0"/>
                    <a:pt x="2763" y="595"/>
                    <a:pt x="1667" y="1691"/>
                  </a:cubicBezTo>
                  <a:cubicBezTo>
                    <a:pt x="643" y="2691"/>
                    <a:pt x="48" y="4001"/>
                    <a:pt x="0" y="5406"/>
                  </a:cubicBezTo>
                  <a:lnTo>
                    <a:pt x="1572" y="5406"/>
                  </a:lnTo>
                  <a:cubicBezTo>
                    <a:pt x="1762" y="3263"/>
                    <a:pt x="3549" y="1572"/>
                    <a:pt x="5739" y="1572"/>
                  </a:cubicBezTo>
                  <a:cubicBezTo>
                    <a:pt x="7954" y="1572"/>
                    <a:pt x="9740" y="3263"/>
                    <a:pt x="9907" y="5406"/>
                  </a:cubicBezTo>
                  <a:lnTo>
                    <a:pt x="11503" y="5406"/>
                  </a:lnTo>
                  <a:cubicBezTo>
                    <a:pt x="11407" y="4001"/>
                    <a:pt x="10836" y="2691"/>
                    <a:pt x="9812" y="1691"/>
                  </a:cubicBezTo>
                  <a:cubicBezTo>
                    <a:pt x="8740" y="619"/>
                    <a:pt x="7287" y="0"/>
                    <a:pt x="57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105"/>
            <p:cNvSpPr/>
            <p:nvPr/>
          </p:nvSpPr>
          <p:spPr>
            <a:xfrm>
              <a:off x="7045716" y="2112082"/>
              <a:ext cx="341093" cy="160331"/>
            </a:xfrm>
            <a:custGeom>
              <a:rect b="b" l="l" r="r" t="t"/>
              <a:pathLst>
                <a:path extrusionOk="0" h="5407" w="11503">
                  <a:moveTo>
                    <a:pt x="0" y="1"/>
                  </a:moveTo>
                  <a:cubicBezTo>
                    <a:pt x="95" y="1382"/>
                    <a:pt x="667" y="2692"/>
                    <a:pt x="1667" y="3716"/>
                  </a:cubicBezTo>
                  <a:cubicBezTo>
                    <a:pt x="2739" y="4787"/>
                    <a:pt x="4192" y="5407"/>
                    <a:pt x="5739" y="5407"/>
                  </a:cubicBezTo>
                  <a:cubicBezTo>
                    <a:pt x="7287" y="5407"/>
                    <a:pt x="8716" y="4811"/>
                    <a:pt x="9836" y="3716"/>
                  </a:cubicBezTo>
                  <a:cubicBezTo>
                    <a:pt x="10836" y="2692"/>
                    <a:pt x="11431" y="1382"/>
                    <a:pt x="11503" y="1"/>
                  </a:cubicBezTo>
                  <a:lnTo>
                    <a:pt x="9907" y="1"/>
                  </a:lnTo>
                  <a:cubicBezTo>
                    <a:pt x="9740" y="2144"/>
                    <a:pt x="7954" y="3835"/>
                    <a:pt x="5739" y="3835"/>
                  </a:cubicBezTo>
                  <a:cubicBezTo>
                    <a:pt x="3549" y="3835"/>
                    <a:pt x="1762" y="2144"/>
                    <a:pt x="15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105"/>
            <p:cNvSpPr/>
            <p:nvPr/>
          </p:nvSpPr>
          <p:spPr>
            <a:xfrm>
              <a:off x="7226481" y="1999104"/>
              <a:ext cx="93939" cy="206233"/>
            </a:xfrm>
            <a:custGeom>
              <a:rect b="b" l="l" r="r" t="t"/>
              <a:pathLst>
                <a:path extrusionOk="0" h="6955" w="3168">
                  <a:moveTo>
                    <a:pt x="1" y="0"/>
                  </a:moveTo>
                  <a:lnTo>
                    <a:pt x="1" y="858"/>
                  </a:lnTo>
                  <a:cubicBezTo>
                    <a:pt x="1310" y="1025"/>
                    <a:pt x="2311" y="2144"/>
                    <a:pt x="2311" y="3477"/>
                  </a:cubicBezTo>
                  <a:cubicBezTo>
                    <a:pt x="2311" y="4811"/>
                    <a:pt x="1287" y="5906"/>
                    <a:pt x="1" y="6097"/>
                  </a:cubicBezTo>
                  <a:lnTo>
                    <a:pt x="1" y="6954"/>
                  </a:lnTo>
                  <a:cubicBezTo>
                    <a:pt x="1763" y="6788"/>
                    <a:pt x="3168" y="5287"/>
                    <a:pt x="3168" y="3477"/>
                  </a:cubicBezTo>
                  <a:cubicBezTo>
                    <a:pt x="3168" y="1667"/>
                    <a:pt x="1763" y="167"/>
                    <a:pt x="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105"/>
            <p:cNvSpPr/>
            <p:nvPr/>
          </p:nvSpPr>
          <p:spPr>
            <a:xfrm>
              <a:off x="7112079" y="1999104"/>
              <a:ext cx="93257" cy="206233"/>
            </a:xfrm>
            <a:custGeom>
              <a:rect b="b" l="l" r="r" t="t"/>
              <a:pathLst>
                <a:path extrusionOk="0" h="6955" w="3145">
                  <a:moveTo>
                    <a:pt x="3144" y="0"/>
                  </a:moveTo>
                  <a:cubicBezTo>
                    <a:pt x="1406" y="167"/>
                    <a:pt x="1" y="1667"/>
                    <a:pt x="1" y="3477"/>
                  </a:cubicBezTo>
                  <a:cubicBezTo>
                    <a:pt x="1" y="5287"/>
                    <a:pt x="1406" y="6788"/>
                    <a:pt x="3144" y="6954"/>
                  </a:cubicBezTo>
                  <a:lnTo>
                    <a:pt x="3144" y="6097"/>
                  </a:lnTo>
                  <a:cubicBezTo>
                    <a:pt x="1834" y="5906"/>
                    <a:pt x="858" y="4811"/>
                    <a:pt x="858" y="3477"/>
                  </a:cubicBezTo>
                  <a:cubicBezTo>
                    <a:pt x="858" y="2144"/>
                    <a:pt x="1882" y="1025"/>
                    <a:pt x="3144" y="858"/>
                  </a:cubicBezTo>
                  <a:lnTo>
                    <a:pt x="314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8" name="Google Shape;9968;p105"/>
          <p:cNvGrpSpPr/>
          <p:nvPr/>
        </p:nvGrpSpPr>
        <p:grpSpPr>
          <a:xfrm>
            <a:off x="7711665" y="2296134"/>
            <a:ext cx="340381" cy="341128"/>
            <a:chOff x="7045004" y="2458103"/>
            <a:chExt cx="340381" cy="341128"/>
          </a:xfrm>
        </p:grpSpPr>
        <p:sp>
          <p:nvSpPr>
            <p:cNvPr id="9969" name="Google Shape;9969;p105"/>
            <p:cNvSpPr/>
            <p:nvPr/>
          </p:nvSpPr>
          <p:spPr>
            <a:xfrm>
              <a:off x="7184106" y="2501901"/>
              <a:ext cx="63605" cy="129967"/>
            </a:xfrm>
            <a:custGeom>
              <a:rect b="b" l="l" r="r" t="t"/>
              <a:pathLst>
                <a:path extrusionOk="0" h="4383" w="2145">
                  <a:moveTo>
                    <a:pt x="1" y="0"/>
                  </a:moveTo>
                  <a:lnTo>
                    <a:pt x="1" y="4382"/>
                  </a:lnTo>
                  <a:lnTo>
                    <a:pt x="2144" y="4382"/>
                  </a:lnTo>
                  <a:lnTo>
                    <a:pt x="214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105"/>
            <p:cNvSpPr/>
            <p:nvPr/>
          </p:nvSpPr>
          <p:spPr>
            <a:xfrm>
              <a:off x="7270960" y="2458103"/>
              <a:ext cx="63605" cy="129255"/>
            </a:xfrm>
            <a:custGeom>
              <a:rect b="b" l="l" r="r" t="t"/>
              <a:pathLst>
                <a:path extrusionOk="0" h="4359" w="2145">
                  <a:moveTo>
                    <a:pt x="1" y="1"/>
                  </a:moveTo>
                  <a:lnTo>
                    <a:pt x="1" y="4359"/>
                  </a:lnTo>
                  <a:lnTo>
                    <a:pt x="2144" y="4359"/>
                  </a:lnTo>
                  <a:lnTo>
                    <a:pt x="214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105"/>
            <p:cNvSpPr/>
            <p:nvPr/>
          </p:nvSpPr>
          <p:spPr>
            <a:xfrm>
              <a:off x="7097964" y="2544957"/>
              <a:ext cx="63575" cy="129967"/>
            </a:xfrm>
            <a:custGeom>
              <a:rect b="b" l="l" r="r" t="t"/>
              <a:pathLst>
                <a:path extrusionOk="0" h="4383" w="2144">
                  <a:moveTo>
                    <a:pt x="0" y="1"/>
                  </a:moveTo>
                  <a:lnTo>
                    <a:pt x="0" y="4383"/>
                  </a:lnTo>
                  <a:lnTo>
                    <a:pt x="2144" y="4383"/>
                  </a:lnTo>
                  <a:lnTo>
                    <a:pt x="214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105"/>
            <p:cNvSpPr/>
            <p:nvPr/>
          </p:nvSpPr>
          <p:spPr>
            <a:xfrm>
              <a:off x="7045004" y="2607822"/>
              <a:ext cx="340381" cy="139130"/>
            </a:xfrm>
            <a:custGeom>
              <a:rect b="b" l="l" r="r" t="t"/>
              <a:pathLst>
                <a:path extrusionOk="0" h="4692" w="11479">
                  <a:moveTo>
                    <a:pt x="7621" y="0"/>
                  </a:moveTo>
                  <a:lnTo>
                    <a:pt x="7621" y="4025"/>
                  </a:lnTo>
                  <a:lnTo>
                    <a:pt x="6835" y="4025"/>
                  </a:lnTo>
                  <a:lnTo>
                    <a:pt x="6835" y="1453"/>
                  </a:lnTo>
                  <a:lnTo>
                    <a:pt x="4692" y="1453"/>
                  </a:lnTo>
                  <a:lnTo>
                    <a:pt x="4692" y="4025"/>
                  </a:lnTo>
                  <a:lnTo>
                    <a:pt x="3930" y="4025"/>
                  </a:lnTo>
                  <a:lnTo>
                    <a:pt x="3930" y="2906"/>
                  </a:lnTo>
                  <a:lnTo>
                    <a:pt x="1786" y="2906"/>
                  </a:lnTo>
                  <a:lnTo>
                    <a:pt x="1786" y="4025"/>
                  </a:lnTo>
                  <a:lnTo>
                    <a:pt x="0" y="4025"/>
                  </a:lnTo>
                  <a:lnTo>
                    <a:pt x="0" y="4692"/>
                  </a:lnTo>
                  <a:lnTo>
                    <a:pt x="11479" y="4692"/>
                  </a:lnTo>
                  <a:lnTo>
                    <a:pt x="11479" y="4025"/>
                  </a:lnTo>
                  <a:lnTo>
                    <a:pt x="9764" y="4025"/>
                  </a:lnTo>
                  <a:lnTo>
                    <a:pt x="976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105"/>
            <p:cNvSpPr/>
            <p:nvPr/>
          </p:nvSpPr>
          <p:spPr>
            <a:xfrm>
              <a:off x="7107839" y="2778712"/>
              <a:ext cx="43115" cy="20520"/>
            </a:xfrm>
            <a:custGeom>
              <a:rect b="b" l="l" r="r" t="t"/>
              <a:pathLst>
                <a:path extrusionOk="0" h="692" w="1454">
                  <a:moveTo>
                    <a:pt x="1" y="1"/>
                  </a:moveTo>
                  <a:lnTo>
                    <a:pt x="1" y="691"/>
                  </a:lnTo>
                  <a:lnTo>
                    <a:pt x="1454" y="691"/>
                  </a:lnTo>
                  <a:lnTo>
                    <a:pt x="145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105"/>
            <p:cNvSpPr/>
            <p:nvPr/>
          </p:nvSpPr>
          <p:spPr>
            <a:xfrm>
              <a:off x="7194010" y="2778712"/>
              <a:ext cx="43085" cy="20520"/>
            </a:xfrm>
            <a:custGeom>
              <a:rect b="b" l="l" r="r" t="t"/>
              <a:pathLst>
                <a:path extrusionOk="0" h="692" w="1453">
                  <a:moveTo>
                    <a:pt x="0" y="1"/>
                  </a:moveTo>
                  <a:lnTo>
                    <a:pt x="0" y="691"/>
                  </a:lnTo>
                  <a:lnTo>
                    <a:pt x="1453" y="691"/>
                  </a:lnTo>
                  <a:lnTo>
                    <a:pt x="145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105"/>
            <p:cNvSpPr/>
            <p:nvPr/>
          </p:nvSpPr>
          <p:spPr>
            <a:xfrm>
              <a:off x="7281576" y="2778712"/>
              <a:ext cx="43085" cy="20520"/>
            </a:xfrm>
            <a:custGeom>
              <a:rect b="b" l="l" r="r" t="t"/>
              <a:pathLst>
                <a:path extrusionOk="0" h="692" w="1453">
                  <a:moveTo>
                    <a:pt x="0" y="1"/>
                  </a:moveTo>
                  <a:lnTo>
                    <a:pt x="0" y="691"/>
                  </a:lnTo>
                  <a:lnTo>
                    <a:pt x="1453" y="691"/>
                  </a:lnTo>
                  <a:lnTo>
                    <a:pt x="145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6" name="Google Shape;9976;p105"/>
          <p:cNvGrpSpPr/>
          <p:nvPr/>
        </p:nvGrpSpPr>
        <p:grpSpPr>
          <a:xfrm>
            <a:off x="6983425" y="2277067"/>
            <a:ext cx="342519" cy="341126"/>
            <a:chOff x="6459594" y="2439037"/>
            <a:chExt cx="342519" cy="341126"/>
          </a:xfrm>
        </p:grpSpPr>
        <p:sp>
          <p:nvSpPr>
            <p:cNvPr id="9977" name="Google Shape;9977;p105"/>
            <p:cNvSpPr/>
            <p:nvPr/>
          </p:nvSpPr>
          <p:spPr>
            <a:xfrm>
              <a:off x="6473709" y="2452469"/>
              <a:ext cx="146898" cy="146898"/>
            </a:xfrm>
            <a:custGeom>
              <a:rect b="b" l="l" r="r" t="t"/>
              <a:pathLst>
                <a:path extrusionOk="0" h="4954" w="4954">
                  <a:moveTo>
                    <a:pt x="4954" y="0"/>
                  </a:moveTo>
                  <a:cubicBezTo>
                    <a:pt x="2287" y="191"/>
                    <a:pt x="191" y="2286"/>
                    <a:pt x="0" y="4954"/>
                  </a:cubicBezTo>
                  <a:lnTo>
                    <a:pt x="4954" y="4954"/>
                  </a:lnTo>
                  <a:lnTo>
                    <a:pt x="495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105"/>
            <p:cNvSpPr/>
            <p:nvPr/>
          </p:nvSpPr>
          <p:spPr>
            <a:xfrm>
              <a:off x="6641782" y="2439037"/>
              <a:ext cx="160331" cy="161043"/>
            </a:xfrm>
            <a:custGeom>
              <a:rect b="b" l="l" r="r" t="t"/>
              <a:pathLst>
                <a:path extrusionOk="0" h="5431" w="5407">
                  <a:moveTo>
                    <a:pt x="2810" y="2120"/>
                  </a:moveTo>
                  <a:lnTo>
                    <a:pt x="2810" y="2811"/>
                  </a:lnTo>
                  <a:lnTo>
                    <a:pt x="977" y="2811"/>
                  </a:lnTo>
                  <a:lnTo>
                    <a:pt x="977" y="2120"/>
                  </a:lnTo>
                  <a:close/>
                  <a:moveTo>
                    <a:pt x="2810" y="3740"/>
                  </a:moveTo>
                  <a:lnTo>
                    <a:pt x="2810" y="4406"/>
                  </a:lnTo>
                  <a:lnTo>
                    <a:pt x="977" y="4406"/>
                  </a:lnTo>
                  <a:lnTo>
                    <a:pt x="977" y="3740"/>
                  </a:lnTo>
                  <a:close/>
                  <a:moveTo>
                    <a:pt x="0" y="1"/>
                  </a:moveTo>
                  <a:lnTo>
                    <a:pt x="0" y="5431"/>
                  </a:lnTo>
                  <a:lnTo>
                    <a:pt x="5406" y="5431"/>
                  </a:lnTo>
                  <a:cubicBezTo>
                    <a:pt x="5239" y="2501"/>
                    <a:pt x="2882" y="144"/>
                    <a:pt x="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105"/>
            <p:cNvSpPr/>
            <p:nvPr/>
          </p:nvSpPr>
          <p:spPr>
            <a:xfrm>
              <a:off x="6641782" y="2619119"/>
              <a:ext cx="146187" cy="146898"/>
            </a:xfrm>
            <a:custGeom>
              <a:rect b="b" l="l" r="r" t="t"/>
              <a:pathLst>
                <a:path extrusionOk="0" h="4954" w="4930">
                  <a:moveTo>
                    <a:pt x="0" y="0"/>
                  </a:moveTo>
                  <a:lnTo>
                    <a:pt x="0" y="4954"/>
                  </a:lnTo>
                  <a:cubicBezTo>
                    <a:pt x="2644" y="4763"/>
                    <a:pt x="4763" y="2668"/>
                    <a:pt x="493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105"/>
            <p:cNvSpPr/>
            <p:nvPr/>
          </p:nvSpPr>
          <p:spPr>
            <a:xfrm>
              <a:off x="6459594" y="2619119"/>
              <a:ext cx="161013" cy="161043"/>
            </a:xfrm>
            <a:custGeom>
              <a:rect b="b" l="l" r="r" t="t"/>
              <a:pathLst>
                <a:path extrusionOk="0" h="5431" w="5430">
                  <a:moveTo>
                    <a:pt x="4430" y="1001"/>
                  </a:moveTo>
                  <a:lnTo>
                    <a:pt x="4430" y="1668"/>
                  </a:lnTo>
                  <a:lnTo>
                    <a:pt x="2596" y="1668"/>
                  </a:lnTo>
                  <a:lnTo>
                    <a:pt x="2596" y="1001"/>
                  </a:lnTo>
                  <a:close/>
                  <a:moveTo>
                    <a:pt x="4430" y="2620"/>
                  </a:moveTo>
                  <a:lnTo>
                    <a:pt x="4430" y="3311"/>
                  </a:lnTo>
                  <a:lnTo>
                    <a:pt x="2596" y="3311"/>
                  </a:lnTo>
                  <a:lnTo>
                    <a:pt x="2596" y="2620"/>
                  </a:lnTo>
                  <a:close/>
                  <a:moveTo>
                    <a:pt x="0" y="0"/>
                  </a:moveTo>
                  <a:cubicBezTo>
                    <a:pt x="191" y="2930"/>
                    <a:pt x="2501" y="5240"/>
                    <a:pt x="5430" y="5430"/>
                  </a:cubicBezTo>
                  <a:lnTo>
                    <a:pt x="543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81" name="Google Shape;9981;p105"/>
          <p:cNvSpPr/>
          <p:nvPr/>
        </p:nvSpPr>
        <p:spPr>
          <a:xfrm>
            <a:off x="6263635" y="2335386"/>
            <a:ext cx="339699" cy="297296"/>
          </a:xfrm>
          <a:custGeom>
            <a:rect b="b" l="l" r="r" t="t"/>
            <a:pathLst>
              <a:path extrusionOk="0" h="10026" w="11456">
                <a:moveTo>
                  <a:pt x="5716" y="0"/>
                </a:moveTo>
                <a:cubicBezTo>
                  <a:pt x="5073" y="0"/>
                  <a:pt x="4573" y="500"/>
                  <a:pt x="4573" y="1143"/>
                </a:cubicBezTo>
                <a:lnTo>
                  <a:pt x="4573" y="1286"/>
                </a:lnTo>
                <a:lnTo>
                  <a:pt x="2668" y="3215"/>
                </a:lnTo>
                <a:cubicBezTo>
                  <a:pt x="2567" y="3181"/>
                  <a:pt x="2466" y="3148"/>
                  <a:pt x="2348" y="3148"/>
                </a:cubicBezTo>
                <a:cubicBezTo>
                  <a:pt x="2299" y="3148"/>
                  <a:pt x="2247" y="3153"/>
                  <a:pt x="2192" y="3167"/>
                </a:cubicBezTo>
                <a:cubicBezTo>
                  <a:pt x="1620" y="3191"/>
                  <a:pt x="1191" y="3667"/>
                  <a:pt x="1144" y="4239"/>
                </a:cubicBezTo>
                <a:cubicBezTo>
                  <a:pt x="1120" y="4787"/>
                  <a:pt x="1501" y="5311"/>
                  <a:pt x="2049" y="5430"/>
                </a:cubicBezTo>
                <a:lnTo>
                  <a:pt x="1" y="9978"/>
                </a:lnTo>
                <a:lnTo>
                  <a:pt x="2739" y="9978"/>
                </a:lnTo>
                <a:lnTo>
                  <a:pt x="3454" y="7382"/>
                </a:lnTo>
                <a:lnTo>
                  <a:pt x="2549" y="5406"/>
                </a:lnTo>
                <a:cubicBezTo>
                  <a:pt x="3049" y="5287"/>
                  <a:pt x="3454" y="4858"/>
                  <a:pt x="3454" y="4310"/>
                </a:cubicBezTo>
                <a:cubicBezTo>
                  <a:pt x="3454" y="4072"/>
                  <a:pt x="3359" y="3834"/>
                  <a:pt x="3239" y="3667"/>
                </a:cubicBezTo>
                <a:lnTo>
                  <a:pt x="4907" y="1953"/>
                </a:lnTo>
                <a:cubicBezTo>
                  <a:pt x="5073" y="2143"/>
                  <a:pt x="5311" y="2262"/>
                  <a:pt x="5549" y="2310"/>
                </a:cubicBezTo>
                <a:lnTo>
                  <a:pt x="3406" y="10002"/>
                </a:lnTo>
                <a:lnTo>
                  <a:pt x="8026" y="10002"/>
                </a:lnTo>
                <a:lnTo>
                  <a:pt x="5883" y="2310"/>
                </a:lnTo>
                <a:cubicBezTo>
                  <a:pt x="6192" y="2262"/>
                  <a:pt x="6454" y="2120"/>
                  <a:pt x="6597" y="1881"/>
                </a:cubicBezTo>
                <a:lnTo>
                  <a:pt x="8050" y="2882"/>
                </a:lnTo>
                <a:cubicBezTo>
                  <a:pt x="8026" y="3001"/>
                  <a:pt x="8002" y="3120"/>
                  <a:pt x="8002" y="3239"/>
                </a:cubicBezTo>
                <a:cubicBezTo>
                  <a:pt x="8002" y="3787"/>
                  <a:pt x="8383" y="4263"/>
                  <a:pt x="8931" y="4382"/>
                </a:cubicBezTo>
                <a:lnTo>
                  <a:pt x="7907" y="7121"/>
                </a:lnTo>
                <a:lnTo>
                  <a:pt x="8717" y="10026"/>
                </a:lnTo>
                <a:lnTo>
                  <a:pt x="11455" y="10026"/>
                </a:lnTo>
                <a:lnTo>
                  <a:pt x="9407" y="4287"/>
                </a:lnTo>
                <a:cubicBezTo>
                  <a:pt x="9931" y="4168"/>
                  <a:pt x="10360" y="3691"/>
                  <a:pt x="10289" y="3096"/>
                </a:cubicBezTo>
                <a:cubicBezTo>
                  <a:pt x="10265" y="2524"/>
                  <a:pt x="9788" y="2048"/>
                  <a:pt x="9217" y="2024"/>
                </a:cubicBezTo>
                <a:cubicBezTo>
                  <a:pt x="8955" y="2024"/>
                  <a:pt x="8693" y="2096"/>
                  <a:pt x="8479" y="2262"/>
                </a:cubicBezTo>
                <a:lnTo>
                  <a:pt x="6835" y="1143"/>
                </a:lnTo>
                <a:cubicBezTo>
                  <a:pt x="6835" y="500"/>
                  <a:pt x="6335" y="0"/>
                  <a:pt x="571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82" name="Google Shape;9982;p105"/>
          <p:cNvGrpSpPr/>
          <p:nvPr/>
        </p:nvGrpSpPr>
        <p:grpSpPr>
          <a:xfrm>
            <a:off x="5513983" y="2305703"/>
            <a:ext cx="341809" cy="342550"/>
            <a:chOff x="5290168" y="2458103"/>
            <a:chExt cx="341809" cy="342550"/>
          </a:xfrm>
        </p:grpSpPr>
        <p:sp>
          <p:nvSpPr>
            <p:cNvPr id="9983" name="Google Shape;9983;p105"/>
            <p:cNvSpPr/>
            <p:nvPr/>
          </p:nvSpPr>
          <p:spPr>
            <a:xfrm>
              <a:off x="5290168" y="2625465"/>
              <a:ext cx="89699" cy="64287"/>
            </a:xfrm>
            <a:custGeom>
              <a:rect b="b" l="l" r="r" t="t"/>
              <a:pathLst>
                <a:path extrusionOk="0" h="2168" w="3025">
                  <a:moveTo>
                    <a:pt x="1191" y="1"/>
                  </a:moveTo>
                  <a:lnTo>
                    <a:pt x="1191" y="501"/>
                  </a:lnTo>
                  <a:lnTo>
                    <a:pt x="0" y="501"/>
                  </a:lnTo>
                  <a:lnTo>
                    <a:pt x="0" y="2168"/>
                  </a:lnTo>
                  <a:lnTo>
                    <a:pt x="3025" y="2168"/>
                  </a:lnTo>
                  <a:lnTo>
                    <a:pt x="3025" y="501"/>
                  </a:lnTo>
                  <a:lnTo>
                    <a:pt x="1882" y="501"/>
                  </a:lnTo>
                  <a:lnTo>
                    <a:pt x="18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105"/>
            <p:cNvSpPr/>
            <p:nvPr/>
          </p:nvSpPr>
          <p:spPr>
            <a:xfrm>
              <a:off x="5407386" y="2458103"/>
              <a:ext cx="105948" cy="57941"/>
            </a:xfrm>
            <a:custGeom>
              <a:rect b="b" l="l" r="r" t="t"/>
              <a:pathLst>
                <a:path extrusionOk="0" h="1954" w="3573">
                  <a:moveTo>
                    <a:pt x="1" y="1"/>
                  </a:moveTo>
                  <a:lnTo>
                    <a:pt x="1" y="1954"/>
                  </a:lnTo>
                  <a:lnTo>
                    <a:pt x="3573" y="1954"/>
                  </a:lnTo>
                  <a:lnTo>
                    <a:pt x="357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105"/>
            <p:cNvSpPr/>
            <p:nvPr/>
          </p:nvSpPr>
          <p:spPr>
            <a:xfrm>
              <a:off x="5290168" y="2535794"/>
              <a:ext cx="341804" cy="68527"/>
            </a:xfrm>
            <a:custGeom>
              <a:rect b="b" l="l" r="r" t="t"/>
              <a:pathLst>
                <a:path extrusionOk="0" h="2311" w="11527">
                  <a:moveTo>
                    <a:pt x="5406" y="0"/>
                  </a:moveTo>
                  <a:lnTo>
                    <a:pt x="5406" y="596"/>
                  </a:lnTo>
                  <a:lnTo>
                    <a:pt x="4216" y="596"/>
                  </a:lnTo>
                  <a:lnTo>
                    <a:pt x="4216" y="1120"/>
                  </a:lnTo>
                  <a:lnTo>
                    <a:pt x="3025" y="1120"/>
                  </a:lnTo>
                  <a:lnTo>
                    <a:pt x="3025" y="596"/>
                  </a:lnTo>
                  <a:lnTo>
                    <a:pt x="0" y="596"/>
                  </a:lnTo>
                  <a:lnTo>
                    <a:pt x="0" y="2310"/>
                  </a:lnTo>
                  <a:lnTo>
                    <a:pt x="3025" y="2310"/>
                  </a:lnTo>
                  <a:lnTo>
                    <a:pt x="3025" y="1810"/>
                  </a:lnTo>
                  <a:lnTo>
                    <a:pt x="4216" y="1810"/>
                  </a:lnTo>
                  <a:lnTo>
                    <a:pt x="4216" y="2310"/>
                  </a:lnTo>
                  <a:lnTo>
                    <a:pt x="7264" y="2310"/>
                  </a:lnTo>
                  <a:lnTo>
                    <a:pt x="7264" y="1810"/>
                  </a:lnTo>
                  <a:lnTo>
                    <a:pt x="8478" y="1810"/>
                  </a:lnTo>
                  <a:lnTo>
                    <a:pt x="8478" y="2310"/>
                  </a:lnTo>
                  <a:lnTo>
                    <a:pt x="11527" y="2310"/>
                  </a:lnTo>
                  <a:lnTo>
                    <a:pt x="11527" y="596"/>
                  </a:lnTo>
                  <a:lnTo>
                    <a:pt x="8455" y="596"/>
                  </a:lnTo>
                  <a:lnTo>
                    <a:pt x="8455" y="1120"/>
                  </a:lnTo>
                  <a:lnTo>
                    <a:pt x="7264" y="1120"/>
                  </a:lnTo>
                  <a:lnTo>
                    <a:pt x="7264" y="596"/>
                  </a:lnTo>
                  <a:lnTo>
                    <a:pt x="6097" y="596"/>
                  </a:lnTo>
                  <a:lnTo>
                    <a:pt x="609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105"/>
            <p:cNvSpPr/>
            <p:nvPr/>
          </p:nvSpPr>
          <p:spPr>
            <a:xfrm>
              <a:off x="5541566" y="2625465"/>
              <a:ext cx="90410" cy="64287"/>
            </a:xfrm>
            <a:custGeom>
              <a:rect b="b" l="l" r="r" t="t"/>
              <a:pathLst>
                <a:path extrusionOk="0" h="2168" w="3049">
                  <a:moveTo>
                    <a:pt x="1167" y="1"/>
                  </a:moveTo>
                  <a:lnTo>
                    <a:pt x="1167" y="501"/>
                  </a:lnTo>
                  <a:lnTo>
                    <a:pt x="0" y="501"/>
                  </a:lnTo>
                  <a:lnTo>
                    <a:pt x="0" y="2168"/>
                  </a:lnTo>
                  <a:lnTo>
                    <a:pt x="3049" y="2168"/>
                  </a:lnTo>
                  <a:lnTo>
                    <a:pt x="3049" y="501"/>
                  </a:lnTo>
                  <a:lnTo>
                    <a:pt x="1858" y="501"/>
                  </a:lnTo>
                  <a:lnTo>
                    <a:pt x="185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105"/>
            <p:cNvSpPr/>
            <p:nvPr/>
          </p:nvSpPr>
          <p:spPr>
            <a:xfrm>
              <a:off x="5422213" y="2710213"/>
              <a:ext cx="74191" cy="90440"/>
            </a:xfrm>
            <a:custGeom>
              <a:rect b="b" l="l" r="r" t="t"/>
              <a:pathLst>
                <a:path extrusionOk="0" h="3050" w="2502">
                  <a:moveTo>
                    <a:pt x="929" y="1"/>
                  </a:moveTo>
                  <a:lnTo>
                    <a:pt x="929" y="620"/>
                  </a:lnTo>
                  <a:cubicBezTo>
                    <a:pt x="406" y="786"/>
                    <a:pt x="1" y="1287"/>
                    <a:pt x="48" y="1882"/>
                  </a:cubicBezTo>
                  <a:cubicBezTo>
                    <a:pt x="72" y="2501"/>
                    <a:pt x="572" y="3001"/>
                    <a:pt x="1191" y="3049"/>
                  </a:cubicBezTo>
                  <a:cubicBezTo>
                    <a:pt x="1205" y="3049"/>
                    <a:pt x="1219" y="3050"/>
                    <a:pt x="1233" y="3050"/>
                  </a:cubicBezTo>
                  <a:cubicBezTo>
                    <a:pt x="1906" y="3050"/>
                    <a:pt x="2477" y="2487"/>
                    <a:pt x="2477" y="1810"/>
                  </a:cubicBezTo>
                  <a:cubicBezTo>
                    <a:pt x="2501" y="1215"/>
                    <a:pt x="2120" y="786"/>
                    <a:pt x="1620" y="620"/>
                  </a:cubicBezTo>
                  <a:lnTo>
                    <a:pt x="162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105"/>
            <p:cNvSpPr/>
            <p:nvPr/>
          </p:nvSpPr>
          <p:spPr>
            <a:xfrm>
              <a:off x="5547912" y="2710213"/>
              <a:ext cx="74191" cy="90440"/>
            </a:xfrm>
            <a:custGeom>
              <a:rect b="b" l="l" r="r" t="t"/>
              <a:pathLst>
                <a:path extrusionOk="0" h="3050" w="2502">
                  <a:moveTo>
                    <a:pt x="929" y="1"/>
                  </a:moveTo>
                  <a:lnTo>
                    <a:pt x="929" y="620"/>
                  </a:lnTo>
                  <a:cubicBezTo>
                    <a:pt x="382" y="786"/>
                    <a:pt x="1" y="1287"/>
                    <a:pt x="24" y="1882"/>
                  </a:cubicBezTo>
                  <a:cubicBezTo>
                    <a:pt x="48" y="2501"/>
                    <a:pt x="548" y="3001"/>
                    <a:pt x="1191" y="3049"/>
                  </a:cubicBezTo>
                  <a:cubicBezTo>
                    <a:pt x="1205" y="3049"/>
                    <a:pt x="1218" y="3050"/>
                    <a:pt x="1232" y="3050"/>
                  </a:cubicBezTo>
                  <a:cubicBezTo>
                    <a:pt x="1882" y="3050"/>
                    <a:pt x="2454" y="2487"/>
                    <a:pt x="2454" y="1810"/>
                  </a:cubicBezTo>
                  <a:cubicBezTo>
                    <a:pt x="2501" y="1215"/>
                    <a:pt x="2120" y="786"/>
                    <a:pt x="1596" y="620"/>
                  </a:cubicBezTo>
                  <a:lnTo>
                    <a:pt x="15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105"/>
            <p:cNvSpPr/>
            <p:nvPr/>
          </p:nvSpPr>
          <p:spPr>
            <a:xfrm>
              <a:off x="5415155" y="2625465"/>
              <a:ext cx="90410" cy="64287"/>
            </a:xfrm>
            <a:custGeom>
              <a:rect b="b" l="l" r="r" t="t"/>
              <a:pathLst>
                <a:path extrusionOk="0" h="2168" w="3049">
                  <a:moveTo>
                    <a:pt x="1191" y="1"/>
                  </a:moveTo>
                  <a:lnTo>
                    <a:pt x="1191" y="501"/>
                  </a:lnTo>
                  <a:lnTo>
                    <a:pt x="1" y="501"/>
                  </a:lnTo>
                  <a:lnTo>
                    <a:pt x="1" y="2168"/>
                  </a:lnTo>
                  <a:lnTo>
                    <a:pt x="3049" y="2168"/>
                  </a:lnTo>
                  <a:lnTo>
                    <a:pt x="3049" y="501"/>
                  </a:lnTo>
                  <a:lnTo>
                    <a:pt x="1882" y="501"/>
                  </a:lnTo>
                  <a:lnTo>
                    <a:pt x="18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105"/>
            <p:cNvSpPr/>
            <p:nvPr/>
          </p:nvSpPr>
          <p:spPr>
            <a:xfrm>
              <a:off x="5297225" y="2710213"/>
              <a:ext cx="74191" cy="90440"/>
            </a:xfrm>
            <a:custGeom>
              <a:rect b="b" l="l" r="r" t="t"/>
              <a:pathLst>
                <a:path extrusionOk="0" h="3050" w="2502">
                  <a:moveTo>
                    <a:pt x="929" y="1"/>
                  </a:moveTo>
                  <a:lnTo>
                    <a:pt x="929" y="620"/>
                  </a:lnTo>
                  <a:cubicBezTo>
                    <a:pt x="382" y="786"/>
                    <a:pt x="1" y="1287"/>
                    <a:pt x="24" y="1882"/>
                  </a:cubicBezTo>
                  <a:cubicBezTo>
                    <a:pt x="48" y="2501"/>
                    <a:pt x="572" y="3001"/>
                    <a:pt x="1191" y="3049"/>
                  </a:cubicBezTo>
                  <a:cubicBezTo>
                    <a:pt x="1205" y="3049"/>
                    <a:pt x="1218" y="3050"/>
                    <a:pt x="1231" y="3050"/>
                  </a:cubicBezTo>
                  <a:cubicBezTo>
                    <a:pt x="1882" y="3050"/>
                    <a:pt x="2453" y="2487"/>
                    <a:pt x="2453" y="1810"/>
                  </a:cubicBezTo>
                  <a:cubicBezTo>
                    <a:pt x="2501" y="1215"/>
                    <a:pt x="2144" y="786"/>
                    <a:pt x="1596" y="620"/>
                  </a:cubicBezTo>
                  <a:lnTo>
                    <a:pt x="15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1" name="Google Shape;9991;p105"/>
          <p:cNvGrpSpPr/>
          <p:nvPr/>
        </p:nvGrpSpPr>
        <p:grpSpPr>
          <a:xfrm>
            <a:off x="4781640" y="2314896"/>
            <a:ext cx="341839" cy="337569"/>
            <a:chOff x="4705440" y="2467296"/>
            <a:chExt cx="341839" cy="337569"/>
          </a:xfrm>
        </p:grpSpPr>
        <p:sp>
          <p:nvSpPr>
            <p:cNvPr id="9992" name="Google Shape;9992;p105"/>
            <p:cNvSpPr/>
            <p:nvPr/>
          </p:nvSpPr>
          <p:spPr>
            <a:xfrm>
              <a:off x="4838226" y="2467296"/>
              <a:ext cx="75584" cy="76296"/>
            </a:xfrm>
            <a:custGeom>
              <a:rect b="b" l="l" r="r" t="t"/>
              <a:pathLst>
                <a:path extrusionOk="0" h="2573" w="2549">
                  <a:moveTo>
                    <a:pt x="1262" y="0"/>
                  </a:moveTo>
                  <a:cubicBezTo>
                    <a:pt x="572" y="0"/>
                    <a:pt x="0" y="572"/>
                    <a:pt x="0" y="1286"/>
                  </a:cubicBezTo>
                  <a:cubicBezTo>
                    <a:pt x="0" y="2001"/>
                    <a:pt x="572" y="2572"/>
                    <a:pt x="1262" y="2572"/>
                  </a:cubicBezTo>
                  <a:cubicBezTo>
                    <a:pt x="1977" y="2572"/>
                    <a:pt x="2548" y="2001"/>
                    <a:pt x="2548" y="1286"/>
                  </a:cubicBezTo>
                  <a:cubicBezTo>
                    <a:pt x="2548" y="572"/>
                    <a:pt x="1977" y="0"/>
                    <a:pt x="12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105"/>
            <p:cNvSpPr/>
            <p:nvPr/>
          </p:nvSpPr>
          <p:spPr>
            <a:xfrm>
              <a:off x="4925791" y="2499084"/>
              <a:ext cx="75584" cy="76266"/>
            </a:xfrm>
            <a:custGeom>
              <a:rect b="b" l="l" r="r" t="t"/>
              <a:pathLst>
                <a:path extrusionOk="0" h="2572" w="2549">
                  <a:moveTo>
                    <a:pt x="1262" y="0"/>
                  </a:moveTo>
                  <a:cubicBezTo>
                    <a:pt x="572" y="0"/>
                    <a:pt x="0" y="572"/>
                    <a:pt x="0" y="1286"/>
                  </a:cubicBezTo>
                  <a:cubicBezTo>
                    <a:pt x="0" y="2000"/>
                    <a:pt x="572" y="2572"/>
                    <a:pt x="1262" y="2572"/>
                  </a:cubicBezTo>
                  <a:cubicBezTo>
                    <a:pt x="1977" y="2572"/>
                    <a:pt x="2548" y="2000"/>
                    <a:pt x="2548" y="1286"/>
                  </a:cubicBezTo>
                  <a:cubicBezTo>
                    <a:pt x="2548" y="572"/>
                    <a:pt x="1977" y="0"/>
                    <a:pt x="12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105"/>
            <p:cNvSpPr/>
            <p:nvPr/>
          </p:nvSpPr>
          <p:spPr>
            <a:xfrm>
              <a:off x="4971694" y="2578880"/>
              <a:ext cx="75584" cy="75584"/>
            </a:xfrm>
            <a:custGeom>
              <a:rect b="b" l="l" r="r" t="t"/>
              <a:pathLst>
                <a:path extrusionOk="0" h="2549" w="2549">
                  <a:moveTo>
                    <a:pt x="1262" y="0"/>
                  </a:moveTo>
                  <a:cubicBezTo>
                    <a:pt x="572" y="0"/>
                    <a:pt x="0" y="572"/>
                    <a:pt x="0" y="1286"/>
                  </a:cubicBezTo>
                  <a:cubicBezTo>
                    <a:pt x="0" y="1977"/>
                    <a:pt x="572" y="2548"/>
                    <a:pt x="1262" y="2548"/>
                  </a:cubicBezTo>
                  <a:cubicBezTo>
                    <a:pt x="1977" y="2548"/>
                    <a:pt x="2548" y="1977"/>
                    <a:pt x="2548" y="1286"/>
                  </a:cubicBezTo>
                  <a:cubicBezTo>
                    <a:pt x="2548" y="572"/>
                    <a:pt x="1977" y="0"/>
                    <a:pt x="12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105"/>
            <p:cNvSpPr/>
            <p:nvPr/>
          </p:nvSpPr>
          <p:spPr>
            <a:xfrm>
              <a:off x="4955444" y="2669974"/>
              <a:ext cx="75584" cy="75584"/>
            </a:xfrm>
            <a:custGeom>
              <a:rect b="b" l="l" r="r" t="t"/>
              <a:pathLst>
                <a:path extrusionOk="0" h="2549" w="2549">
                  <a:moveTo>
                    <a:pt x="1286" y="0"/>
                  </a:moveTo>
                  <a:cubicBezTo>
                    <a:pt x="572" y="0"/>
                    <a:pt x="0" y="572"/>
                    <a:pt x="0" y="1262"/>
                  </a:cubicBezTo>
                  <a:cubicBezTo>
                    <a:pt x="0" y="1977"/>
                    <a:pt x="572" y="2548"/>
                    <a:pt x="1286" y="2548"/>
                  </a:cubicBezTo>
                  <a:cubicBezTo>
                    <a:pt x="1977" y="2548"/>
                    <a:pt x="2548" y="1977"/>
                    <a:pt x="2548" y="1262"/>
                  </a:cubicBezTo>
                  <a:cubicBezTo>
                    <a:pt x="2548" y="572"/>
                    <a:pt x="1977" y="0"/>
                    <a:pt x="128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105"/>
            <p:cNvSpPr/>
            <p:nvPr/>
          </p:nvSpPr>
          <p:spPr>
            <a:xfrm>
              <a:off x="4884811" y="2728569"/>
              <a:ext cx="75584" cy="76296"/>
            </a:xfrm>
            <a:custGeom>
              <a:rect b="b" l="l" r="r" t="t"/>
              <a:pathLst>
                <a:path extrusionOk="0" h="2573" w="2549">
                  <a:moveTo>
                    <a:pt x="1287" y="1"/>
                  </a:moveTo>
                  <a:cubicBezTo>
                    <a:pt x="572" y="1"/>
                    <a:pt x="1" y="572"/>
                    <a:pt x="1" y="1287"/>
                  </a:cubicBezTo>
                  <a:cubicBezTo>
                    <a:pt x="1" y="2001"/>
                    <a:pt x="572" y="2573"/>
                    <a:pt x="1287" y="2573"/>
                  </a:cubicBezTo>
                  <a:cubicBezTo>
                    <a:pt x="1977" y="2573"/>
                    <a:pt x="2549" y="2001"/>
                    <a:pt x="2549" y="1287"/>
                  </a:cubicBezTo>
                  <a:cubicBezTo>
                    <a:pt x="2549" y="572"/>
                    <a:pt x="1977" y="1"/>
                    <a:pt x="128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105"/>
            <p:cNvSpPr/>
            <p:nvPr/>
          </p:nvSpPr>
          <p:spPr>
            <a:xfrm>
              <a:off x="4792323" y="2728569"/>
              <a:ext cx="75584" cy="76296"/>
            </a:xfrm>
            <a:custGeom>
              <a:rect b="b" l="l" r="r" t="t"/>
              <a:pathLst>
                <a:path extrusionOk="0" h="2573" w="2549">
                  <a:moveTo>
                    <a:pt x="1286" y="1"/>
                  </a:moveTo>
                  <a:cubicBezTo>
                    <a:pt x="572" y="1"/>
                    <a:pt x="0" y="572"/>
                    <a:pt x="0" y="1287"/>
                  </a:cubicBezTo>
                  <a:cubicBezTo>
                    <a:pt x="0" y="2001"/>
                    <a:pt x="572" y="2573"/>
                    <a:pt x="1286" y="2573"/>
                  </a:cubicBezTo>
                  <a:cubicBezTo>
                    <a:pt x="1977" y="2573"/>
                    <a:pt x="2548" y="2001"/>
                    <a:pt x="2548" y="1287"/>
                  </a:cubicBezTo>
                  <a:cubicBezTo>
                    <a:pt x="2548" y="572"/>
                    <a:pt x="1977" y="1"/>
                    <a:pt x="12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105"/>
            <p:cNvSpPr/>
            <p:nvPr/>
          </p:nvSpPr>
          <p:spPr>
            <a:xfrm>
              <a:off x="4721689" y="2669974"/>
              <a:ext cx="75584" cy="75584"/>
            </a:xfrm>
            <a:custGeom>
              <a:rect b="b" l="l" r="r" t="t"/>
              <a:pathLst>
                <a:path extrusionOk="0" h="2549" w="2549">
                  <a:moveTo>
                    <a:pt x="1287" y="0"/>
                  </a:moveTo>
                  <a:cubicBezTo>
                    <a:pt x="572" y="0"/>
                    <a:pt x="1" y="572"/>
                    <a:pt x="1" y="1262"/>
                  </a:cubicBezTo>
                  <a:cubicBezTo>
                    <a:pt x="1" y="1977"/>
                    <a:pt x="572" y="2548"/>
                    <a:pt x="1287" y="2548"/>
                  </a:cubicBezTo>
                  <a:cubicBezTo>
                    <a:pt x="1977" y="2548"/>
                    <a:pt x="2549" y="1977"/>
                    <a:pt x="2549" y="1262"/>
                  </a:cubicBezTo>
                  <a:cubicBezTo>
                    <a:pt x="2549" y="572"/>
                    <a:pt x="1977" y="0"/>
                    <a:pt x="12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105"/>
            <p:cNvSpPr/>
            <p:nvPr/>
          </p:nvSpPr>
          <p:spPr>
            <a:xfrm>
              <a:off x="4705440" y="2579562"/>
              <a:ext cx="76296" cy="76296"/>
            </a:xfrm>
            <a:custGeom>
              <a:rect b="b" l="l" r="r" t="t"/>
              <a:pathLst>
                <a:path extrusionOk="0" h="2573" w="2573">
                  <a:moveTo>
                    <a:pt x="1287" y="1"/>
                  </a:moveTo>
                  <a:cubicBezTo>
                    <a:pt x="573" y="1"/>
                    <a:pt x="1" y="572"/>
                    <a:pt x="1" y="1287"/>
                  </a:cubicBezTo>
                  <a:cubicBezTo>
                    <a:pt x="1" y="1977"/>
                    <a:pt x="573" y="2573"/>
                    <a:pt x="1287" y="2573"/>
                  </a:cubicBezTo>
                  <a:cubicBezTo>
                    <a:pt x="2001" y="2573"/>
                    <a:pt x="2573" y="1977"/>
                    <a:pt x="2573" y="1287"/>
                  </a:cubicBezTo>
                  <a:cubicBezTo>
                    <a:pt x="2573" y="572"/>
                    <a:pt x="2001" y="1"/>
                    <a:pt x="128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105"/>
            <p:cNvSpPr/>
            <p:nvPr/>
          </p:nvSpPr>
          <p:spPr>
            <a:xfrm>
              <a:off x="4751342" y="2499084"/>
              <a:ext cx="76296" cy="76266"/>
            </a:xfrm>
            <a:custGeom>
              <a:rect b="b" l="l" r="r" t="t"/>
              <a:pathLst>
                <a:path extrusionOk="0" h="2572" w="2573">
                  <a:moveTo>
                    <a:pt x="1287" y="0"/>
                  </a:moveTo>
                  <a:cubicBezTo>
                    <a:pt x="572" y="0"/>
                    <a:pt x="1" y="572"/>
                    <a:pt x="1" y="1286"/>
                  </a:cubicBezTo>
                  <a:cubicBezTo>
                    <a:pt x="1" y="2000"/>
                    <a:pt x="572" y="2572"/>
                    <a:pt x="1287" y="2572"/>
                  </a:cubicBezTo>
                  <a:cubicBezTo>
                    <a:pt x="2001" y="2572"/>
                    <a:pt x="2573" y="2000"/>
                    <a:pt x="2573" y="1286"/>
                  </a:cubicBezTo>
                  <a:cubicBezTo>
                    <a:pt x="2573" y="572"/>
                    <a:pt x="2001" y="0"/>
                    <a:pt x="12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105"/>
            <p:cNvSpPr/>
            <p:nvPr/>
          </p:nvSpPr>
          <p:spPr>
            <a:xfrm>
              <a:off x="4866456" y="2645955"/>
              <a:ext cx="62181" cy="20520"/>
            </a:xfrm>
            <a:custGeom>
              <a:rect b="b" l="l" r="r" t="t"/>
              <a:pathLst>
                <a:path extrusionOk="0" h="692" w="2097">
                  <a:moveTo>
                    <a:pt x="1" y="0"/>
                  </a:moveTo>
                  <a:lnTo>
                    <a:pt x="1" y="691"/>
                  </a:lnTo>
                  <a:lnTo>
                    <a:pt x="2096" y="691"/>
                  </a:lnTo>
                  <a:lnTo>
                    <a:pt x="209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105"/>
            <p:cNvSpPr/>
            <p:nvPr/>
          </p:nvSpPr>
          <p:spPr>
            <a:xfrm>
              <a:off x="4866456" y="2605005"/>
              <a:ext cx="62181" cy="20490"/>
            </a:xfrm>
            <a:custGeom>
              <a:rect b="b" l="l" r="r" t="t"/>
              <a:pathLst>
                <a:path extrusionOk="0" h="691" w="2097">
                  <a:moveTo>
                    <a:pt x="1" y="0"/>
                  </a:moveTo>
                  <a:lnTo>
                    <a:pt x="1" y="691"/>
                  </a:lnTo>
                  <a:lnTo>
                    <a:pt x="2096" y="691"/>
                  </a:lnTo>
                  <a:lnTo>
                    <a:pt x="209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105"/>
            <p:cNvSpPr/>
            <p:nvPr/>
          </p:nvSpPr>
          <p:spPr>
            <a:xfrm>
              <a:off x="4824081" y="2645955"/>
              <a:ext cx="20520" cy="20520"/>
            </a:xfrm>
            <a:custGeom>
              <a:rect b="b" l="l" r="r" t="t"/>
              <a:pathLst>
                <a:path extrusionOk="0" h="692" w="692">
                  <a:moveTo>
                    <a:pt x="1" y="0"/>
                  </a:moveTo>
                  <a:lnTo>
                    <a:pt x="1" y="691"/>
                  </a:lnTo>
                  <a:lnTo>
                    <a:pt x="691" y="691"/>
                  </a:lnTo>
                  <a:lnTo>
                    <a:pt x="69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105"/>
            <p:cNvSpPr/>
            <p:nvPr/>
          </p:nvSpPr>
          <p:spPr>
            <a:xfrm>
              <a:off x="4824081" y="2605005"/>
              <a:ext cx="20520" cy="20490"/>
            </a:xfrm>
            <a:custGeom>
              <a:rect b="b" l="l" r="r" t="t"/>
              <a:pathLst>
                <a:path extrusionOk="0" h="691" w="692">
                  <a:moveTo>
                    <a:pt x="1" y="0"/>
                  </a:moveTo>
                  <a:lnTo>
                    <a:pt x="1" y="691"/>
                  </a:lnTo>
                  <a:lnTo>
                    <a:pt x="691" y="691"/>
                  </a:lnTo>
                  <a:lnTo>
                    <a:pt x="69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5" name="Google Shape;10005;p105"/>
          <p:cNvGrpSpPr/>
          <p:nvPr/>
        </p:nvGrpSpPr>
        <p:grpSpPr>
          <a:xfrm>
            <a:off x="4039589" y="2334674"/>
            <a:ext cx="347473" cy="320607"/>
            <a:chOff x="4115789" y="2487074"/>
            <a:chExt cx="347473" cy="320607"/>
          </a:xfrm>
        </p:grpSpPr>
        <p:sp>
          <p:nvSpPr>
            <p:cNvPr id="10006" name="Google Shape;10006;p105"/>
            <p:cNvSpPr/>
            <p:nvPr/>
          </p:nvSpPr>
          <p:spPr>
            <a:xfrm>
              <a:off x="4119318" y="2487074"/>
              <a:ext cx="97497" cy="96756"/>
            </a:xfrm>
            <a:custGeom>
              <a:rect b="b" l="l" r="r" t="t"/>
              <a:pathLst>
                <a:path extrusionOk="0" h="3263" w="3288">
                  <a:moveTo>
                    <a:pt x="1644" y="0"/>
                  </a:moveTo>
                  <a:cubicBezTo>
                    <a:pt x="739" y="0"/>
                    <a:pt x="1" y="738"/>
                    <a:pt x="1" y="1643"/>
                  </a:cubicBezTo>
                  <a:cubicBezTo>
                    <a:pt x="1" y="2525"/>
                    <a:pt x="739" y="3263"/>
                    <a:pt x="1644" y="3263"/>
                  </a:cubicBezTo>
                  <a:cubicBezTo>
                    <a:pt x="2549" y="3263"/>
                    <a:pt x="3287" y="2525"/>
                    <a:pt x="3287" y="1643"/>
                  </a:cubicBezTo>
                  <a:cubicBezTo>
                    <a:pt x="3287" y="738"/>
                    <a:pt x="2549" y="0"/>
                    <a:pt x="164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105"/>
            <p:cNvSpPr/>
            <p:nvPr/>
          </p:nvSpPr>
          <p:spPr>
            <a:xfrm>
              <a:off x="4230902" y="2508958"/>
              <a:ext cx="156802" cy="52989"/>
            </a:xfrm>
            <a:custGeom>
              <a:rect b="b" l="l" r="r" t="t"/>
              <a:pathLst>
                <a:path extrusionOk="0" h="1787" w="5288">
                  <a:moveTo>
                    <a:pt x="1" y="0"/>
                  </a:moveTo>
                  <a:cubicBezTo>
                    <a:pt x="120" y="262"/>
                    <a:pt x="167" y="572"/>
                    <a:pt x="167" y="905"/>
                  </a:cubicBezTo>
                  <a:cubicBezTo>
                    <a:pt x="167" y="1215"/>
                    <a:pt x="120" y="1525"/>
                    <a:pt x="1" y="1787"/>
                  </a:cubicBezTo>
                  <a:lnTo>
                    <a:pt x="5287" y="1787"/>
                  </a:lnTo>
                  <a:lnTo>
                    <a:pt x="528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105"/>
            <p:cNvSpPr/>
            <p:nvPr/>
          </p:nvSpPr>
          <p:spPr>
            <a:xfrm>
              <a:off x="4408168" y="2508958"/>
              <a:ext cx="55094" cy="52989"/>
            </a:xfrm>
            <a:custGeom>
              <a:rect b="b" l="l" r="r" t="t"/>
              <a:pathLst>
                <a:path extrusionOk="0" h="1787" w="1858">
                  <a:moveTo>
                    <a:pt x="0" y="0"/>
                  </a:moveTo>
                  <a:lnTo>
                    <a:pt x="0" y="1787"/>
                  </a:lnTo>
                  <a:lnTo>
                    <a:pt x="857" y="1787"/>
                  </a:lnTo>
                  <a:cubicBezTo>
                    <a:pt x="1405" y="1787"/>
                    <a:pt x="1858" y="1310"/>
                    <a:pt x="1739" y="739"/>
                  </a:cubicBezTo>
                  <a:cubicBezTo>
                    <a:pt x="1667" y="334"/>
                    <a:pt x="1262" y="0"/>
                    <a:pt x="85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105"/>
            <p:cNvSpPr/>
            <p:nvPr/>
          </p:nvSpPr>
          <p:spPr>
            <a:xfrm>
              <a:off x="4191375" y="2621225"/>
              <a:ext cx="157484" cy="53019"/>
            </a:xfrm>
            <a:custGeom>
              <a:rect b="b" l="l" r="r" t="t"/>
              <a:pathLst>
                <a:path extrusionOk="0" h="1788" w="5311">
                  <a:moveTo>
                    <a:pt x="0" y="1"/>
                  </a:moveTo>
                  <a:lnTo>
                    <a:pt x="0" y="1787"/>
                  </a:lnTo>
                  <a:lnTo>
                    <a:pt x="5311" y="1787"/>
                  </a:lnTo>
                  <a:cubicBezTo>
                    <a:pt x="5192" y="1525"/>
                    <a:pt x="5144" y="1215"/>
                    <a:pt x="5144" y="882"/>
                  </a:cubicBezTo>
                  <a:cubicBezTo>
                    <a:pt x="5144" y="549"/>
                    <a:pt x="5192" y="263"/>
                    <a:pt x="53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105"/>
            <p:cNvSpPr/>
            <p:nvPr/>
          </p:nvSpPr>
          <p:spPr>
            <a:xfrm>
              <a:off x="4362265" y="2597947"/>
              <a:ext cx="97468" cy="97468"/>
            </a:xfrm>
            <a:custGeom>
              <a:rect b="b" l="l" r="r" t="t"/>
              <a:pathLst>
                <a:path extrusionOk="0" h="3287" w="3287">
                  <a:moveTo>
                    <a:pt x="1643" y="0"/>
                  </a:moveTo>
                  <a:cubicBezTo>
                    <a:pt x="738" y="0"/>
                    <a:pt x="0" y="738"/>
                    <a:pt x="0" y="1643"/>
                  </a:cubicBezTo>
                  <a:cubicBezTo>
                    <a:pt x="0" y="2548"/>
                    <a:pt x="738" y="3286"/>
                    <a:pt x="1643" y="3286"/>
                  </a:cubicBezTo>
                  <a:cubicBezTo>
                    <a:pt x="2548" y="3286"/>
                    <a:pt x="3287" y="2548"/>
                    <a:pt x="3287" y="1643"/>
                  </a:cubicBezTo>
                  <a:cubicBezTo>
                    <a:pt x="3287" y="738"/>
                    <a:pt x="2548" y="0"/>
                    <a:pt x="164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105"/>
            <p:cNvSpPr/>
            <p:nvPr/>
          </p:nvSpPr>
          <p:spPr>
            <a:xfrm>
              <a:off x="4115789" y="2619831"/>
              <a:ext cx="55836" cy="52989"/>
            </a:xfrm>
            <a:custGeom>
              <a:rect b="b" l="l" r="r" t="t"/>
              <a:pathLst>
                <a:path extrusionOk="0" h="1787" w="1883">
                  <a:moveTo>
                    <a:pt x="1001" y="0"/>
                  </a:moveTo>
                  <a:cubicBezTo>
                    <a:pt x="453" y="0"/>
                    <a:pt x="1" y="500"/>
                    <a:pt x="120" y="1048"/>
                  </a:cubicBezTo>
                  <a:cubicBezTo>
                    <a:pt x="191" y="1477"/>
                    <a:pt x="596" y="1786"/>
                    <a:pt x="1001" y="1786"/>
                  </a:cubicBezTo>
                  <a:lnTo>
                    <a:pt x="1882" y="1786"/>
                  </a:lnTo>
                  <a:lnTo>
                    <a:pt x="188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105"/>
            <p:cNvSpPr/>
            <p:nvPr/>
          </p:nvSpPr>
          <p:spPr>
            <a:xfrm>
              <a:off x="4119318" y="2710213"/>
              <a:ext cx="97497" cy="97468"/>
            </a:xfrm>
            <a:custGeom>
              <a:rect b="b" l="l" r="r" t="t"/>
              <a:pathLst>
                <a:path extrusionOk="0" h="3287" w="3288">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105"/>
            <p:cNvSpPr/>
            <p:nvPr/>
          </p:nvSpPr>
          <p:spPr>
            <a:xfrm>
              <a:off x="4407456" y="2732097"/>
              <a:ext cx="55806" cy="52989"/>
            </a:xfrm>
            <a:custGeom>
              <a:rect b="b" l="l" r="r" t="t"/>
              <a:pathLst>
                <a:path extrusionOk="0" h="1787" w="1882">
                  <a:moveTo>
                    <a:pt x="0" y="1"/>
                  </a:moveTo>
                  <a:lnTo>
                    <a:pt x="0" y="1787"/>
                  </a:lnTo>
                  <a:lnTo>
                    <a:pt x="881" y="1787"/>
                  </a:lnTo>
                  <a:cubicBezTo>
                    <a:pt x="1429" y="1787"/>
                    <a:pt x="1882" y="1311"/>
                    <a:pt x="1763" y="763"/>
                  </a:cubicBezTo>
                  <a:cubicBezTo>
                    <a:pt x="1691" y="334"/>
                    <a:pt x="1310" y="1"/>
                    <a:pt x="8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105"/>
            <p:cNvSpPr/>
            <p:nvPr/>
          </p:nvSpPr>
          <p:spPr>
            <a:xfrm>
              <a:off x="4228797" y="2732097"/>
              <a:ext cx="158196" cy="52989"/>
            </a:xfrm>
            <a:custGeom>
              <a:rect b="b" l="l" r="r" t="t"/>
              <a:pathLst>
                <a:path extrusionOk="0" h="1787" w="5335">
                  <a:moveTo>
                    <a:pt x="0" y="1"/>
                  </a:moveTo>
                  <a:cubicBezTo>
                    <a:pt x="167" y="287"/>
                    <a:pt x="215" y="572"/>
                    <a:pt x="215" y="906"/>
                  </a:cubicBezTo>
                  <a:cubicBezTo>
                    <a:pt x="215" y="1192"/>
                    <a:pt x="167" y="1501"/>
                    <a:pt x="48" y="1787"/>
                  </a:cubicBezTo>
                  <a:lnTo>
                    <a:pt x="5335" y="1787"/>
                  </a:lnTo>
                  <a:lnTo>
                    <a:pt x="533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5" name="Google Shape;10015;p105"/>
          <p:cNvGrpSpPr/>
          <p:nvPr/>
        </p:nvGrpSpPr>
        <p:grpSpPr>
          <a:xfrm>
            <a:off x="3277622" y="2321953"/>
            <a:ext cx="341809" cy="306493"/>
            <a:chOff x="3501438" y="2474353"/>
            <a:chExt cx="341809" cy="306493"/>
          </a:xfrm>
        </p:grpSpPr>
        <p:sp>
          <p:nvSpPr>
            <p:cNvPr id="10016" name="Google Shape;10016;p105"/>
            <p:cNvSpPr/>
            <p:nvPr/>
          </p:nvSpPr>
          <p:spPr>
            <a:xfrm>
              <a:off x="3501438" y="2484939"/>
              <a:ext cx="104525" cy="132784"/>
            </a:xfrm>
            <a:custGeom>
              <a:rect b="b" l="l" r="r" t="t"/>
              <a:pathLst>
                <a:path extrusionOk="0" h="4478" w="3525">
                  <a:moveTo>
                    <a:pt x="2596" y="1"/>
                  </a:moveTo>
                  <a:lnTo>
                    <a:pt x="0" y="4478"/>
                  </a:lnTo>
                  <a:lnTo>
                    <a:pt x="1858" y="4478"/>
                  </a:lnTo>
                  <a:lnTo>
                    <a:pt x="3525" y="1573"/>
                  </a:lnTo>
                  <a:lnTo>
                    <a:pt x="25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105"/>
            <p:cNvSpPr/>
            <p:nvPr/>
          </p:nvSpPr>
          <p:spPr>
            <a:xfrm>
              <a:off x="3595349" y="2474353"/>
              <a:ext cx="154667" cy="48037"/>
            </a:xfrm>
            <a:custGeom>
              <a:rect b="b" l="l" r="r" t="t"/>
              <a:pathLst>
                <a:path extrusionOk="0" h="1620" w="5216">
                  <a:moveTo>
                    <a:pt x="1" y="1"/>
                  </a:moveTo>
                  <a:lnTo>
                    <a:pt x="929" y="1620"/>
                  </a:lnTo>
                  <a:lnTo>
                    <a:pt x="4287" y="1620"/>
                  </a:lnTo>
                  <a:lnTo>
                    <a:pt x="521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105"/>
            <p:cNvSpPr/>
            <p:nvPr/>
          </p:nvSpPr>
          <p:spPr>
            <a:xfrm>
              <a:off x="3574177" y="2541428"/>
              <a:ext cx="197753" cy="171629"/>
            </a:xfrm>
            <a:custGeom>
              <a:rect b="b" l="l" r="r" t="t"/>
              <a:pathLst>
                <a:path extrusionOk="0" h="5788" w="6669">
                  <a:moveTo>
                    <a:pt x="2072" y="1787"/>
                  </a:moveTo>
                  <a:lnTo>
                    <a:pt x="2072" y="2478"/>
                  </a:lnTo>
                  <a:lnTo>
                    <a:pt x="1358" y="2478"/>
                  </a:lnTo>
                  <a:lnTo>
                    <a:pt x="1358" y="1787"/>
                  </a:lnTo>
                  <a:close/>
                  <a:moveTo>
                    <a:pt x="5263" y="1787"/>
                  </a:moveTo>
                  <a:lnTo>
                    <a:pt x="5263" y="2478"/>
                  </a:lnTo>
                  <a:lnTo>
                    <a:pt x="2882" y="2478"/>
                  </a:lnTo>
                  <a:lnTo>
                    <a:pt x="2882" y="1787"/>
                  </a:lnTo>
                  <a:close/>
                  <a:moveTo>
                    <a:pt x="2072" y="3335"/>
                  </a:moveTo>
                  <a:lnTo>
                    <a:pt x="2072" y="4026"/>
                  </a:lnTo>
                  <a:lnTo>
                    <a:pt x="1358" y="4026"/>
                  </a:lnTo>
                  <a:lnTo>
                    <a:pt x="1358" y="3335"/>
                  </a:lnTo>
                  <a:close/>
                  <a:moveTo>
                    <a:pt x="5263" y="3335"/>
                  </a:moveTo>
                  <a:lnTo>
                    <a:pt x="5263" y="4026"/>
                  </a:lnTo>
                  <a:lnTo>
                    <a:pt x="2882" y="4026"/>
                  </a:lnTo>
                  <a:lnTo>
                    <a:pt x="2882" y="3335"/>
                  </a:lnTo>
                  <a:close/>
                  <a:moveTo>
                    <a:pt x="1667" y="1"/>
                  </a:moveTo>
                  <a:lnTo>
                    <a:pt x="0" y="2906"/>
                  </a:lnTo>
                  <a:lnTo>
                    <a:pt x="1667" y="5788"/>
                  </a:lnTo>
                  <a:lnTo>
                    <a:pt x="5001" y="5788"/>
                  </a:lnTo>
                  <a:lnTo>
                    <a:pt x="6668" y="2906"/>
                  </a:lnTo>
                  <a:lnTo>
                    <a:pt x="500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105"/>
            <p:cNvSpPr/>
            <p:nvPr/>
          </p:nvSpPr>
          <p:spPr>
            <a:xfrm>
              <a:off x="3502149" y="2636763"/>
              <a:ext cx="103813" cy="132784"/>
            </a:xfrm>
            <a:custGeom>
              <a:rect b="b" l="l" r="r" t="t"/>
              <a:pathLst>
                <a:path extrusionOk="0" h="4478" w="3501">
                  <a:moveTo>
                    <a:pt x="0" y="1"/>
                  </a:moveTo>
                  <a:lnTo>
                    <a:pt x="2596" y="4478"/>
                  </a:lnTo>
                  <a:lnTo>
                    <a:pt x="3501" y="2906"/>
                  </a:lnTo>
                  <a:lnTo>
                    <a:pt x="18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105"/>
            <p:cNvSpPr/>
            <p:nvPr/>
          </p:nvSpPr>
          <p:spPr>
            <a:xfrm>
              <a:off x="3739403" y="2484939"/>
              <a:ext cx="103131" cy="132784"/>
            </a:xfrm>
            <a:custGeom>
              <a:rect b="b" l="l" r="r" t="t"/>
              <a:pathLst>
                <a:path extrusionOk="0" h="4478" w="3478">
                  <a:moveTo>
                    <a:pt x="882" y="1"/>
                  </a:moveTo>
                  <a:lnTo>
                    <a:pt x="1" y="1573"/>
                  </a:lnTo>
                  <a:lnTo>
                    <a:pt x="1668" y="4478"/>
                  </a:lnTo>
                  <a:lnTo>
                    <a:pt x="3478" y="4478"/>
                  </a:lnTo>
                  <a:lnTo>
                    <a:pt x="8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105"/>
            <p:cNvSpPr/>
            <p:nvPr/>
          </p:nvSpPr>
          <p:spPr>
            <a:xfrm>
              <a:off x="3739403" y="2636763"/>
              <a:ext cx="103843" cy="132784"/>
            </a:xfrm>
            <a:custGeom>
              <a:rect b="b" l="l" r="r" t="t"/>
              <a:pathLst>
                <a:path extrusionOk="0" h="4478" w="3502">
                  <a:moveTo>
                    <a:pt x="1668" y="1"/>
                  </a:moveTo>
                  <a:lnTo>
                    <a:pt x="1" y="2906"/>
                  </a:lnTo>
                  <a:lnTo>
                    <a:pt x="906" y="4478"/>
                  </a:lnTo>
                  <a:lnTo>
                    <a:pt x="350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105"/>
            <p:cNvSpPr/>
            <p:nvPr/>
          </p:nvSpPr>
          <p:spPr>
            <a:xfrm>
              <a:off x="3595349" y="2733521"/>
              <a:ext cx="154667" cy="47325"/>
            </a:xfrm>
            <a:custGeom>
              <a:rect b="b" l="l" r="r" t="t"/>
              <a:pathLst>
                <a:path extrusionOk="0" h="1596" w="5216">
                  <a:moveTo>
                    <a:pt x="929" y="0"/>
                  </a:moveTo>
                  <a:lnTo>
                    <a:pt x="1" y="1596"/>
                  </a:lnTo>
                  <a:lnTo>
                    <a:pt x="5216" y="1596"/>
                  </a:lnTo>
                  <a:lnTo>
                    <a:pt x="428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3" name="Google Shape;10023;p105"/>
          <p:cNvGrpSpPr/>
          <p:nvPr/>
        </p:nvGrpSpPr>
        <p:grpSpPr>
          <a:xfrm>
            <a:off x="2579172" y="2384106"/>
            <a:ext cx="341122" cy="194906"/>
            <a:chOff x="2950603" y="2536506"/>
            <a:chExt cx="341122" cy="194906"/>
          </a:xfrm>
        </p:grpSpPr>
        <p:sp>
          <p:nvSpPr>
            <p:cNvPr id="10024" name="Google Shape;10024;p105"/>
            <p:cNvSpPr/>
            <p:nvPr/>
          </p:nvSpPr>
          <p:spPr>
            <a:xfrm>
              <a:off x="3036063" y="2657253"/>
              <a:ext cx="20520" cy="20520"/>
            </a:xfrm>
            <a:custGeom>
              <a:rect b="b" l="l" r="r" t="t"/>
              <a:pathLst>
                <a:path extrusionOk="0" h="692" w="692">
                  <a:moveTo>
                    <a:pt x="1" y="0"/>
                  </a:moveTo>
                  <a:lnTo>
                    <a:pt x="1" y="691"/>
                  </a:lnTo>
                  <a:lnTo>
                    <a:pt x="691" y="691"/>
                  </a:lnTo>
                  <a:lnTo>
                    <a:pt x="69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105"/>
            <p:cNvSpPr/>
            <p:nvPr/>
          </p:nvSpPr>
          <p:spPr>
            <a:xfrm>
              <a:off x="3036063" y="2691858"/>
              <a:ext cx="20520" cy="19808"/>
            </a:xfrm>
            <a:custGeom>
              <a:rect b="b" l="l" r="r" t="t"/>
              <a:pathLst>
                <a:path extrusionOk="0" h="668" w="692">
                  <a:moveTo>
                    <a:pt x="1" y="0"/>
                  </a:moveTo>
                  <a:lnTo>
                    <a:pt x="1" y="667"/>
                  </a:lnTo>
                  <a:lnTo>
                    <a:pt x="691" y="667"/>
                  </a:lnTo>
                  <a:lnTo>
                    <a:pt x="69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105"/>
            <p:cNvSpPr/>
            <p:nvPr/>
          </p:nvSpPr>
          <p:spPr>
            <a:xfrm>
              <a:off x="3187175" y="2556967"/>
              <a:ext cx="20520" cy="19808"/>
            </a:xfrm>
            <a:custGeom>
              <a:rect b="b" l="l" r="r" t="t"/>
              <a:pathLst>
                <a:path extrusionOk="0" h="668" w="692">
                  <a:moveTo>
                    <a:pt x="1" y="1"/>
                  </a:moveTo>
                  <a:lnTo>
                    <a:pt x="1" y="668"/>
                  </a:lnTo>
                  <a:lnTo>
                    <a:pt x="691" y="668"/>
                  </a:lnTo>
                  <a:lnTo>
                    <a:pt x="69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105"/>
            <p:cNvSpPr/>
            <p:nvPr/>
          </p:nvSpPr>
          <p:spPr>
            <a:xfrm>
              <a:off x="3187175" y="2590178"/>
              <a:ext cx="20520" cy="20490"/>
            </a:xfrm>
            <a:custGeom>
              <a:rect b="b" l="l" r="r" t="t"/>
              <a:pathLst>
                <a:path extrusionOk="0" h="691" w="692">
                  <a:moveTo>
                    <a:pt x="1" y="0"/>
                  </a:moveTo>
                  <a:lnTo>
                    <a:pt x="1" y="691"/>
                  </a:lnTo>
                  <a:lnTo>
                    <a:pt x="691" y="691"/>
                  </a:lnTo>
                  <a:lnTo>
                    <a:pt x="69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105"/>
            <p:cNvSpPr/>
            <p:nvPr/>
          </p:nvSpPr>
          <p:spPr>
            <a:xfrm>
              <a:off x="2950603" y="2536506"/>
              <a:ext cx="341122" cy="194906"/>
            </a:xfrm>
            <a:custGeom>
              <a:rect b="b" l="l" r="r" t="t"/>
              <a:pathLst>
                <a:path extrusionOk="0" h="6573" w="11504">
                  <a:moveTo>
                    <a:pt x="2859" y="0"/>
                  </a:moveTo>
                  <a:cubicBezTo>
                    <a:pt x="2120" y="119"/>
                    <a:pt x="1501" y="572"/>
                    <a:pt x="1192" y="1286"/>
                  </a:cubicBezTo>
                  <a:lnTo>
                    <a:pt x="453" y="2953"/>
                  </a:lnTo>
                  <a:lnTo>
                    <a:pt x="1" y="2953"/>
                  </a:lnTo>
                  <a:lnTo>
                    <a:pt x="1" y="3620"/>
                  </a:lnTo>
                  <a:lnTo>
                    <a:pt x="5550" y="3620"/>
                  </a:lnTo>
                  <a:lnTo>
                    <a:pt x="6288" y="5287"/>
                  </a:lnTo>
                  <a:cubicBezTo>
                    <a:pt x="6621" y="5978"/>
                    <a:pt x="7217" y="6454"/>
                    <a:pt x="7955" y="6573"/>
                  </a:cubicBezTo>
                  <a:lnTo>
                    <a:pt x="7955" y="3620"/>
                  </a:lnTo>
                  <a:lnTo>
                    <a:pt x="8646" y="3620"/>
                  </a:lnTo>
                  <a:lnTo>
                    <a:pt x="8646" y="6573"/>
                  </a:lnTo>
                  <a:cubicBezTo>
                    <a:pt x="9384" y="6454"/>
                    <a:pt x="10003" y="6001"/>
                    <a:pt x="10313" y="5287"/>
                  </a:cubicBezTo>
                  <a:lnTo>
                    <a:pt x="11075" y="3620"/>
                  </a:lnTo>
                  <a:lnTo>
                    <a:pt x="11503" y="3620"/>
                  </a:lnTo>
                  <a:lnTo>
                    <a:pt x="11503" y="2953"/>
                  </a:lnTo>
                  <a:lnTo>
                    <a:pt x="5955" y="2953"/>
                  </a:lnTo>
                  <a:lnTo>
                    <a:pt x="5216" y="1286"/>
                  </a:lnTo>
                  <a:cubicBezTo>
                    <a:pt x="4883" y="596"/>
                    <a:pt x="4264" y="119"/>
                    <a:pt x="3549" y="0"/>
                  </a:cubicBezTo>
                  <a:lnTo>
                    <a:pt x="3549" y="2953"/>
                  </a:lnTo>
                  <a:lnTo>
                    <a:pt x="2859" y="2953"/>
                  </a:lnTo>
                  <a:lnTo>
                    <a:pt x="285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9" name="Google Shape;10029;p105"/>
          <p:cNvGrpSpPr/>
          <p:nvPr/>
        </p:nvGrpSpPr>
        <p:grpSpPr>
          <a:xfrm>
            <a:off x="1831321" y="2288437"/>
            <a:ext cx="341127" cy="341835"/>
            <a:chOff x="2350367" y="2431267"/>
            <a:chExt cx="341127" cy="341835"/>
          </a:xfrm>
        </p:grpSpPr>
        <p:sp>
          <p:nvSpPr>
            <p:cNvPr id="10030" name="Google Shape;10030;p105"/>
            <p:cNvSpPr/>
            <p:nvPr/>
          </p:nvSpPr>
          <p:spPr>
            <a:xfrm>
              <a:off x="2500085" y="2431267"/>
              <a:ext cx="42403" cy="42403"/>
            </a:xfrm>
            <a:custGeom>
              <a:rect b="b" l="l" r="r" t="t"/>
              <a:pathLst>
                <a:path extrusionOk="0" h="1430" w="1430">
                  <a:moveTo>
                    <a:pt x="715" y="1"/>
                  </a:moveTo>
                  <a:cubicBezTo>
                    <a:pt x="310" y="1"/>
                    <a:pt x="0" y="334"/>
                    <a:pt x="0" y="715"/>
                  </a:cubicBezTo>
                  <a:cubicBezTo>
                    <a:pt x="0" y="1096"/>
                    <a:pt x="310" y="1430"/>
                    <a:pt x="715" y="1430"/>
                  </a:cubicBezTo>
                  <a:cubicBezTo>
                    <a:pt x="1096" y="1430"/>
                    <a:pt x="1429" y="1096"/>
                    <a:pt x="1429" y="715"/>
                  </a:cubicBezTo>
                  <a:cubicBezTo>
                    <a:pt x="1429" y="334"/>
                    <a:pt x="1096"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105"/>
            <p:cNvSpPr/>
            <p:nvPr/>
          </p:nvSpPr>
          <p:spPr>
            <a:xfrm>
              <a:off x="2470432" y="2474353"/>
              <a:ext cx="100996" cy="298749"/>
            </a:xfrm>
            <a:custGeom>
              <a:rect b="b" l="l" r="r" t="t"/>
              <a:pathLst>
                <a:path extrusionOk="0" h="10075" w="3406">
                  <a:moveTo>
                    <a:pt x="2501" y="1525"/>
                  </a:moveTo>
                  <a:lnTo>
                    <a:pt x="2501" y="2215"/>
                  </a:lnTo>
                  <a:lnTo>
                    <a:pt x="881" y="2215"/>
                  </a:lnTo>
                  <a:lnTo>
                    <a:pt x="881" y="1525"/>
                  </a:lnTo>
                  <a:close/>
                  <a:moveTo>
                    <a:pt x="2501" y="3168"/>
                  </a:moveTo>
                  <a:lnTo>
                    <a:pt x="2501" y="3835"/>
                  </a:lnTo>
                  <a:lnTo>
                    <a:pt x="881" y="3835"/>
                  </a:lnTo>
                  <a:lnTo>
                    <a:pt x="881" y="3168"/>
                  </a:lnTo>
                  <a:close/>
                  <a:moveTo>
                    <a:pt x="2501" y="4811"/>
                  </a:moveTo>
                  <a:lnTo>
                    <a:pt x="2501" y="5478"/>
                  </a:lnTo>
                  <a:lnTo>
                    <a:pt x="881" y="5478"/>
                  </a:lnTo>
                  <a:lnTo>
                    <a:pt x="881" y="4811"/>
                  </a:lnTo>
                  <a:close/>
                  <a:moveTo>
                    <a:pt x="2501" y="6430"/>
                  </a:moveTo>
                  <a:lnTo>
                    <a:pt x="2501" y="7121"/>
                  </a:lnTo>
                  <a:lnTo>
                    <a:pt x="881" y="7121"/>
                  </a:lnTo>
                  <a:lnTo>
                    <a:pt x="881" y="6430"/>
                  </a:lnTo>
                  <a:close/>
                  <a:moveTo>
                    <a:pt x="0" y="1"/>
                  </a:moveTo>
                  <a:lnTo>
                    <a:pt x="0" y="10074"/>
                  </a:lnTo>
                  <a:lnTo>
                    <a:pt x="3406" y="10074"/>
                  </a:lnTo>
                  <a:lnTo>
                    <a:pt x="3406" y="1"/>
                  </a:lnTo>
                  <a:lnTo>
                    <a:pt x="2858" y="1"/>
                  </a:lnTo>
                  <a:cubicBezTo>
                    <a:pt x="2620" y="405"/>
                    <a:pt x="2191" y="667"/>
                    <a:pt x="1715" y="667"/>
                  </a:cubicBezTo>
                  <a:cubicBezTo>
                    <a:pt x="1191" y="667"/>
                    <a:pt x="786" y="405"/>
                    <a:pt x="5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105"/>
            <p:cNvSpPr/>
            <p:nvPr/>
          </p:nvSpPr>
          <p:spPr>
            <a:xfrm>
              <a:off x="2620120" y="2431267"/>
              <a:ext cx="42403" cy="42403"/>
            </a:xfrm>
            <a:custGeom>
              <a:rect b="b" l="l" r="r" t="t"/>
              <a:pathLst>
                <a:path extrusionOk="0" h="1430" w="1430">
                  <a:moveTo>
                    <a:pt x="715" y="1"/>
                  </a:moveTo>
                  <a:cubicBezTo>
                    <a:pt x="310" y="1"/>
                    <a:pt x="1" y="334"/>
                    <a:pt x="1" y="715"/>
                  </a:cubicBezTo>
                  <a:cubicBezTo>
                    <a:pt x="25" y="1096"/>
                    <a:pt x="310" y="1430"/>
                    <a:pt x="715" y="1430"/>
                  </a:cubicBezTo>
                  <a:cubicBezTo>
                    <a:pt x="1096" y="1430"/>
                    <a:pt x="1430" y="1096"/>
                    <a:pt x="1430" y="715"/>
                  </a:cubicBezTo>
                  <a:cubicBezTo>
                    <a:pt x="1430" y="334"/>
                    <a:pt x="1096"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105"/>
            <p:cNvSpPr/>
            <p:nvPr/>
          </p:nvSpPr>
          <p:spPr>
            <a:xfrm>
              <a:off x="2350367" y="2474353"/>
              <a:ext cx="101026" cy="298749"/>
            </a:xfrm>
            <a:custGeom>
              <a:rect b="b" l="l" r="r" t="t"/>
              <a:pathLst>
                <a:path extrusionOk="0" h="10075" w="3407">
                  <a:moveTo>
                    <a:pt x="2501" y="1525"/>
                  </a:moveTo>
                  <a:lnTo>
                    <a:pt x="2501" y="2215"/>
                  </a:lnTo>
                  <a:lnTo>
                    <a:pt x="882" y="2215"/>
                  </a:lnTo>
                  <a:lnTo>
                    <a:pt x="882" y="1525"/>
                  </a:lnTo>
                  <a:close/>
                  <a:moveTo>
                    <a:pt x="2501" y="3168"/>
                  </a:moveTo>
                  <a:lnTo>
                    <a:pt x="2501" y="3858"/>
                  </a:lnTo>
                  <a:lnTo>
                    <a:pt x="882" y="3858"/>
                  </a:lnTo>
                  <a:lnTo>
                    <a:pt x="882" y="3168"/>
                  </a:lnTo>
                  <a:close/>
                  <a:moveTo>
                    <a:pt x="2501" y="4811"/>
                  </a:moveTo>
                  <a:lnTo>
                    <a:pt x="2501" y="5478"/>
                  </a:lnTo>
                  <a:lnTo>
                    <a:pt x="882" y="5478"/>
                  </a:lnTo>
                  <a:lnTo>
                    <a:pt x="882" y="4811"/>
                  </a:lnTo>
                  <a:close/>
                  <a:moveTo>
                    <a:pt x="2501" y="6430"/>
                  </a:moveTo>
                  <a:lnTo>
                    <a:pt x="2501" y="7121"/>
                  </a:lnTo>
                  <a:lnTo>
                    <a:pt x="882" y="7121"/>
                  </a:lnTo>
                  <a:lnTo>
                    <a:pt x="882" y="6430"/>
                  </a:lnTo>
                  <a:close/>
                  <a:moveTo>
                    <a:pt x="1" y="1"/>
                  </a:moveTo>
                  <a:lnTo>
                    <a:pt x="1" y="10074"/>
                  </a:lnTo>
                  <a:lnTo>
                    <a:pt x="3406" y="10074"/>
                  </a:lnTo>
                  <a:lnTo>
                    <a:pt x="3406" y="1"/>
                  </a:lnTo>
                  <a:lnTo>
                    <a:pt x="2858" y="1"/>
                  </a:lnTo>
                  <a:cubicBezTo>
                    <a:pt x="2620" y="382"/>
                    <a:pt x="2168" y="667"/>
                    <a:pt x="1691" y="667"/>
                  </a:cubicBezTo>
                  <a:cubicBezTo>
                    <a:pt x="1239" y="667"/>
                    <a:pt x="787" y="405"/>
                    <a:pt x="5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105"/>
            <p:cNvSpPr/>
            <p:nvPr/>
          </p:nvSpPr>
          <p:spPr>
            <a:xfrm>
              <a:off x="2590467" y="2474353"/>
              <a:ext cx="101026" cy="298749"/>
            </a:xfrm>
            <a:custGeom>
              <a:rect b="b" l="l" r="r" t="t"/>
              <a:pathLst>
                <a:path extrusionOk="0" h="10075" w="3407">
                  <a:moveTo>
                    <a:pt x="2525" y="1525"/>
                  </a:moveTo>
                  <a:lnTo>
                    <a:pt x="2525" y="2215"/>
                  </a:lnTo>
                  <a:lnTo>
                    <a:pt x="906" y="2215"/>
                  </a:lnTo>
                  <a:lnTo>
                    <a:pt x="906" y="1525"/>
                  </a:lnTo>
                  <a:close/>
                  <a:moveTo>
                    <a:pt x="2525" y="3168"/>
                  </a:moveTo>
                  <a:lnTo>
                    <a:pt x="2525" y="3835"/>
                  </a:lnTo>
                  <a:lnTo>
                    <a:pt x="906" y="3835"/>
                  </a:lnTo>
                  <a:lnTo>
                    <a:pt x="906" y="3168"/>
                  </a:lnTo>
                  <a:close/>
                  <a:moveTo>
                    <a:pt x="2525" y="4811"/>
                  </a:moveTo>
                  <a:lnTo>
                    <a:pt x="2525" y="5478"/>
                  </a:lnTo>
                  <a:lnTo>
                    <a:pt x="906" y="5478"/>
                  </a:lnTo>
                  <a:lnTo>
                    <a:pt x="906" y="4811"/>
                  </a:lnTo>
                  <a:close/>
                  <a:moveTo>
                    <a:pt x="2525" y="6430"/>
                  </a:moveTo>
                  <a:lnTo>
                    <a:pt x="2525" y="7121"/>
                  </a:lnTo>
                  <a:lnTo>
                    <a:pt x="906" y="7121"/>
                  </a:lnTo>
                  <a:lnTo>
                    <a:pt x="906" y="6430"/>
                  </a:lnTo>
                  <a:close/>
                  <a:moveTo>
                    <a:pt x="1" y="1"/>
                  </a:moveTo>
                  <a:lnTo>
                    <a:pt x="1" y="10074"/>
                  </a:lnTo>
                  <a:lnTo>
                    <a:pt x="3406" y="10074"/>
                  </a:lnTo>
                  <a:lnTo>
                    <a:pt x="3406" y="1"/>
                  </a:lnTo>
                  <a:lnTo>
                    <a:pt x="2858" y="1"/>
                  </a:lnTo>
                  <a:cubicBezTo>
                    <a:pt x="2620" y="405"/>
                    <a:pt x="2192" y="667"/>
                    <a:pt x="1715" y="667"/>
                  </a:cubicBezTo>
                  <a:cubicBezTo>
                    <a:pt x="1239" y="667"/>
                    <a:pt x="786" y="405"/>
                    <a:pt x="5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105"/>
            <p:cNvSpPr/>
            <p:nvPr/>
          </p:nvSpPr>
          <p:spPr>
            <a:xfrm>
              <a:off x="2380020" y="2431267"/>
              <a:ext cx="42403" cy="42403"/>
            </a:xfrm>
            <a:custGeom>
              <a:rect b="b" l="l" r="r" t="t"/>
              <a:pathLst>
                <a:path extrusionOk="0" h="1430" w="1430">
                  <a:moveTo>
                    <a:pt x="715" y="1"/>
                  </a:moveTo>
                  <a:cubicBezTo>
                    <a:pt x="310" y="1"/>
                    <a:pt x="1" y="334"/>
                    <a:pt x="1" y="715"/>
                  </a:cubicBezTo>
                  <a:cubicBezTo>
                    <a:pt x="1" y="1096"/>
                    <a:pt x="310" y="1430"/>
                    <a:pt x="715" y="1430"/>
                  </a:cubicBezTo>
                  <a:cubicBezTo>
                    <a:pt x="1096" y="1430"/>
                    <a:pt x="1430" y="1096"/>
                    <a:pt x="1430" y="715"/>
                  </a:cubicBezTo>
                  <a:cubicBezTo>
                    <a:pt x="1430" y="334"/>
                    <a:pt x="1096"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6" name="Google Shape;10036;p105"/>
          <p:cNvGrpSpPr/>
          <p:nvPr/>
        </p:nvGrpSpPr>
        <p:grpSpPr>
          <a:xfrm>
            <a:off x="1092631" y="2370912"/>
            <a:ext cx="340415" cy="237312"/>
            <a:chOff x="1759293" y="2508958"/>
            <a:chExt cx="340415" cy="237312"/>
          </a:xfrm>
        </p:grpSpPr>
        <p:sp>
          <p:nvSpPr>
            <p:cNvPr id="10037" name="Google Shape;10037;p105"/>
            <p:cNvSpPr/>
            <p:nvPr/>
          </p:nvSpPr>
          <p:spPr>
            <a:xfrm>
              <a:off x="1759293" y="2508958"/>
              <a:ext cx="94680" cy="74161"/>
            </a:xfrm>
            <a:custGeom>
              <a:rect b="b" l="l" r="r" t="t"/>
              <a:pathLst>
                <a:path extrusionOk="0" h="2501" w="3193">
                  <a:moveTo>
                    <a:pt x="1" y="0"/>
                  </a:moveTo>
                  <a:lnTo>
                    <a:pt x="1" y="1501"/>
                  </a:lnTo>
                  <a:lnTo>
                    <a:pt x="1597" y="2501"/>
                  </a:lnTo>
                  <a:lnTo>
                    <a:pt x="3192" y="1572"/>
                  </a:lnTo>
                  <a:lnTo>
                    <a:pt x="319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105"/>
            <p:cNvSpPr/>
            <p:nvPr/>
          </p:nvSpPr>
          <p:spPr>
            <a:xfrm>
              <a:off x="1759293" y="2576745"/>
              <a:ext cx="93969" cy="169523"/>
            </a:xfrm>
            <a:custGeom>
              <a:rect b="b" l="l" r="r" t="t"/>
              <a:pathLst>
                <a:path extrusionOk="0" h="5717" w="3169">
                  <a:moveTo>
                    <a:pt x="1" y="1"/>
                  </a:moveTo>
                  <a:lnTo>
                    <a:pt x="1" y="5716"/>
                  </a:lnTo>
                  <a:lnTo>
                    <a:pt x="3168" y="5716"/>
                  </a:lnTo>
                  <a:lnTo>
                    <a:pt x="3168" y="96"/>
                  </a:lnTo>
                  <a:lnTo>
                    <a:pt x="1573" y="1048"/>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105"/>
            <p:cNvSpPr/>
            <p:nvPr/>
          </p:nvSpPr>
          <p:spPr>
            <a:xfrm>
              <a:off x="2005769" y="2509670"/>
              <a:ext cx="93939" cy="74161"/>
            </a:xfrm>
            <a:custGeom>
              <a:rect b="b" l="l" r="r" t="t"/>
              <a:pathLst>
                <a:path extrusionOk="0" h="2501" w="3168">
                  <a:moveTo>
                    <a:pt x="0" y="0"/>
                  </a:moveTo>
                  <a:lnTo>
                    <a:pt x="0" y="1572"/>
                  </a:lnTo>
                  <a:lnTo>
                    <a:pt x="1596" y="2501"/>
                  </a:lnTo>
                  <a:lnTo>
                    <a:pt x="3168" y="1572"/>
                  </a:lnTo>
                  <a:lnTo>
                    <a:pt x="316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105"/>
            <p:cNvSpPr/>
            <p:nvPr/>
          </p:nvSpPr>
          <p:spPr>
            <a:xfrm>
              <a:off x="2005769" y="2579562"/>
              <a:ext cx="93939" cy="166706"/>
            </a:xfrm>
            <a:custGeom>
              <a:rect b="b" l="l" r="r" t="t"/>
              <a:pathLst>
                <a:path extrusionOk="0" h="5622" w="3168">
                  <a:moveTo>
                    <a:pt x="0" y="1"/>
                  </a:moveTo>
                  <a:lnTo>
                    <a:pt x="0" y="5621"/>
                  </a:lnTo>
                  <a:lnTo>
                    <a:pt x="3168" y="5621"/>
                  </a:lnTo>
                  <a:lnTo>
                    <a:pt x="3168" y="1"/>
                  </a:lnTo>
                  <a:lnTo>
                    <a:pt x="1596" y="930"/>
                  </a:ln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105"/>
            <p:cNvSpPr/>
            <p:nvPr/>
          </p:nvSpPr>
          <p:spPr>
            <a:xfrm>
              <a:off x="1882175" y="2509670"/>
              <a:ext cx="93939" cy="167388"/>
            </a:xfrm>
            <a:custGeom>
              <a:rect b="b" l="l" r="r" t="t"/>
              <a:pathLst>
                <a:path extrusionOk="0" h="5645" w="3168">
                  <a:moveTo>
                    <a:pt x="1" y="0"/>
                  </a:moveTo>
                  <a:lnTo>
                    <a:pt x="1" y="5644"/>
                  </a:lnTo>
                  <a:lnTo>
                    <a:pt x="1596" y="4716"/>
                  </a:lnTo>
                  <a:lnTo>
                    <a:pt x="3168" y="5644"/>
                  </a:lnTo>
                  <a:lnTo>
                    <a:pt x="316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105"/>
            <p:cNvSpPr/>
            <p:nvPr/>
          </p:nvSpPr>
          <p:spPr>
            <a:xfrm>
              <a:off x="1882175" y="2672080"/>
              <a:ext cx="93939" cy="74191"/>
            </a:xfrm>
            <a:custGeom>
              <a:rect b="b" l="l" r="r" t="t"/>
              <a:pathLst>
                <a:path extrusionOk="0" h="2502" w="3168">
                  <a:moveTo>
                    <a:pt x="1596" y="1"/>
                  </a:moveTo>
                  <a:lnTo>
                    <a:pt x="1" y="929"/>
                  </a:lnTo>
                  <a:lnTo>
                    <a:pt x="1" y="2501"/>
                  </a:lnTo>
                  <a:lnTo>
                    <a:pt x="3168" y="2501"/>
                  </a:lnTo>
                  <a:lnTo>
                    <a:pt x="3168" y="929"/>
                  </a:lnTo>
                  <a:lnTo>
                    <a:pt x="15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3" name="Google Shape;10043;p105"/>
          <p:cNvGrpSpPr/>
          <p:nvPr/>
        </p:nvGrpSpPr>
        <p:grpSpPr>
          <a:xfrm>
            <a:off x="1091949" y="2853386"/>
            <a:ext cx="340384" cy="341097"/>
            <a:chOff x="1758611" y="2996217"/>
            <a:chExt cx="340384" cy="341097"/>
          </a:xfrm>
        </p:grpSpPr>
        <p:sp>
          <p:nvSpPr>
            <p:cNvPr id="10044" name="Google Shape;10044;p105"/>
            <p:cNvSpPr/>
            <p:nvPr/>
          </p:nvSpPr>
          <p:spPr>
            <a:xfrm>
              <a:off x="1823581" y="3060475"/>
              <a:ext cx="211867" cy="211867"/>
            </a:xfrm>
            <a:custGeom>
              <a:rect b="b" l="l" r="r" t="t"/>
              <a:pathLst>
                <a:path extrusionOk="0" h="7145" w="7145">
                  <a:moveTo>
                    <a:pt x="3572" y="0"/>
                  </a:moveTo>
                  <a:cubicBezTo>
                    <a:pt x="1596" y="0"/>
                    <a:pt x="0" y="1596"/>
                    <a:pt x="0" y="3573"/>
                  </a:cubicBezTo>
                  <a:cubicBezTo>
                    <a:pt x="0" y="5549"/>
                    <a:pt x="1596" y="7145"/>
                    <a:pt x="3572" y="7145"/>
                  </a:cubicBezTo>
                  <a:cubicBezTo>
                    <a:pt x="5549" y="7145"/>
                    <a:pt x="7144" y="5549"/>
                    <a:pt x="7144" y="3573"/>
                  </a:cubicBezTo>
                  <a:cubicBezTo>
                    <a:pt x="7144" y="1596"/>
                    <a:pt x="5549" y="0"/>
                    <a:pt x="357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105"/>
            <p:cNvSpPr/>
            <p:nvPr/>
          </p:nvSpPr>
          <p:spPr>
            <a:xfrm>
              <a:off x="1937270" y="2996217"/>
              <a:ext cx="161725" cy="278259"/>
            </a:xfrm>
            <a:custGeom>
              <a:rect b="b" l="l" r="r" t="t"/>
              <a:pathLst>
                <a:path extrusionOk="0" h="9384" w="5454">
                  <a:moveTo>
                    <a:pt x="0" y="0"/>
                  </a:moveTo>
                  <a:lnTo>
                    <a:pt x="72" y="1524"/>
                  </a:lnTo>
                  <a:cubicBezTo>
                    <a:pt x="2239" y="1691"/>
                    <a:pt x="3977" y="3525"/>
                    <a:pt x="3977" y="5740"/>
                  </a:cubicBezTo>
                  <a:cubicBezTo>
                    <a:pt x="3977" y="6740"/>
                    <a:pt x="3644" y="7621"/>
                    <a:pt x="3072" y="8335"/>
                  </a:cubicBezTo>
                  <a:lnTo>
                    <a:pt x="4168" y="9383"/>
                  </a:lnTo>
                  <a:cubicBezTo>
                    <a:pt x="5001" y="8359"/>
                    <a:pt x="5454" y="7097"/>
                    <a:pt x="5454" y="5740"/>
                  </a:cubicBezTo>
                  <a:cubicBezTo>
                    <a:pt x="5454" y="4192"/>
                    <a:pt x="4858" y="2763"/>
                    <a:pt x="3763" y="1667"/>
                  </a:cubicBezTo>
                  <a:cubicBezTo>
                    <a:pt x="2739" y="667"/>
                    <a:pt x="1429" y="72"/>
                    <a:pt x="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105"/>
            <p:cNvSpPr/>
            <p:nvPr/>
          </p:nvSpPr>
          <p:spPr>
            <a:xfrm>
              <a:off x="1938664" y="3258201"/>
              <a:ext cx="109507" cy="79113"/>
            </a:xfrm>
            <a:custGeom>
              <a:rect b="b" l="l" r="r" t="t"/>
              <a:pathLst>
                <a:path extrusionOk="0" h="2668" w="3693">
                  <a:moveTo>
                    <a:pt x="2573" y="0"/>
                  </a:moveTo>
                  <a:cubicBezTo>
                    <a:pt x="1882" y="667"/>
                    <a:pt x="1001" y="1072"/>
                    <a:pt x="1" y="1144"/>
                  </a:cubicBezTo>
                  <a:lnTo>
                    <a:pt x="1" y="2668"/>
                  </a:lnTo>
                  <a:cubicBezTo>
                    <a:pt x="1382" y="2572"/>
                    <a:pt x="2668" y="2001"/>
                    <a:pt x="3692" y="1048"/>
                  </a:cubicBezTo>
                  <a:lnTo>
                    <a:pt x="257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105"/>
            <p:cNvSpPr/>
            <p:nvPr/>
          </p:nvSpPr>
          <p:spPr>
            <a:xfrm>
              <a:off x="1758611" y="2996217"/>
              <a:ext cx="160331" cy="341093"/>
            </a:xfrm>
            <a:custGeom>
              <a:rect b="b" l="l" r="r" t="t"/>
              <a:pathLst>
                <a:path extrusionOk="0" h="11503" w="5407">
                  <a:moveTo>
                    <a:pt x="5406" y="0"/>
                  </a:moveTo>
                  <a:cubicBezTo>
                    <a:pt x="4001" y="96"/>
                    <a:pt x="2691" y="691"/>
                    <a:pt x="1691" y="1667"/>
                  </a:cubicBezTo>
                  <a:cubicBezTo>
                    <a:pt x="619" y="2739"/>
                    <a:pt x="0" y="4192"/>
                    <a:pt x="0" y="5740"/>
                  </a:cubicBezTo>
                  <a:cubicBezTo>
                    <a:pt x="0" y="7288"/>
                    <a:pt x="595" y="8716"/>
                    <a:pt x="1691" y="9836"/>
                  </a:cubicBezTo>
                  <a:cubicBezTo>
                    <a:pt x="2691" y="10836"/>
                    <a:pt x="4001" y="11407"/>
                    <a:pt x="5406" y="11503"/>
                  </a:cubicBezTo>
                  <a:lnTo>
                    <a:pt x="5406" y="9979"/>
                  </a:lnTo>
                  <a:cubicBezTo>
                    <a:pt x="3239" y="9788"/>
                    <a:pt x="1500" y="7978"/>
                    <a:pt x="1500" y="5740"/>
                  </a:cubicBezTo>
                  <a:cubicBezTo>
                    <a:pt x="1500" y="3501"/>
                    <a:pt x="3239" y="1691"/>
                    <a:pt x="5406" y="1524"/>
                  </a:cubicBezTo>
                  <a:lnTo>
                    <a:pt x="54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8" name="Google Shape;10048;p105"/>
          <p:cNvGrpSpPr/>
          <p:nvPr/>
        </p:nvGrpSpPr>
        <p:grpSpPr>
          <a:xfrm>
            <a:off x="1830609" y="2836425"/>
            <a:ext cx="341836" cy="341127"/>
            <a:chOff x="2349655" y="2979255"/>
            <a:chExt cx="341836" cy="341127"/>
          </a:xfrm>
        </p:grpSpPr>
        <p:sp>
          <p:nvSpPr>
            <p:cNvPr id="10049" name="Google Shape;10049;p105"/>
            <p:cNvSpPr/>
            <p:nvPr/>
          </p:nvSpPr>
          <p:spPr>
            <a:xfrm>
              <a:off x="2349655" y="3094368"/>
              <a:ext cx="110900" cy="110900"/>
            </a:xfrm>
            <a:custGeom>
              <a:rect b="b" l="l" r="r" t="t"/>
              <a:pathLst>
                <a:path extrusionOk="0" h="3740" w="3740">
                  <a:moveTo>
                    <a:pt x="1882" y="1"/>
                  </a:moveTo>
                  <a:cubicBezTo>
                    <a:pt x="834" y="1"/>
                    <a:pt x="1" y="834"/>
                    <a:pt x="1" y="1858"/>
                  </a:cubicBezTo>
                  <a:cubicBezTo>
                    <a:pt x="1" y="2906"/>
                    <a:pt x="834" y="3739"/>
                    <a:pt x="1882" y="3739"/>
                  </a:cubicBezTo>
                  <a:cubicBezTo>
                    <a:pt x="2906" y="3739"/>
                    <a:pt x="3740" y="2906"/>
                    <a:pt x="3740" y="1858"/>
                  </a:cubicBezTo>
                  <a:cubicBezTo>
                    <a:pt x="3740" y="834"/>
                    <a:pt x="2906" y="1"/>
                    <a:pt x="18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105"/>
            <p:cNvSpPr/>
            <p:nvPr/>
          </p:nvSpPr>
          <p:spPr>
            <a:xfrm>
              <a:off x="2411808" y="2979255"/>
              <a:ext cx="247895" cy="99603"/>
            </a:xfrm>
            <a:custGeom>
              <a:rect b="b" l="l" r="r" t="t"/>
              <a:pathLst>
                <a:path extrusionOk="0" h="3359" w="8360">
                  <a:moveTo>
                    <a:pt x="3287" y="1"/>
                  </a:moveTo>
                  <a:cubicBezTo>
                    <a:pt x="2811" y="1"/>
                    <a:pt x="2430" y="310"/>
                    <a:pt x="2287" y="739"/>
                  </a:cubicBezTo>
                  <a:lnTo>
                    <a:pt x="953" y="739"/>
                  </a:lnTo>
                  <a:lnTo>
                    <a:pt x="1" y="3216"/>
                  </a:lnTo>
                  <a:cubicBezTo>
                    <a:pt x="191" y="3263"/>
                    <a:pt x="429" y="3287"/>
                    <a:pt x="644" y="3359"/>
                  </a:cubicBezTo>
                  <a:lnTo>
                    <a:pt x="1382" y="1406"/>
                  </a:lnTo>
                  <a:lnTo>
                    <a:pt x="2287" y="1406"/>
                  </a:lnTo>
                  <a:cubicBezTo>
                    <a:pt x="2430" y="1811"/>
                    <a:pt x="2811" y="2144"/>
                    <a:pt x="3287" y="2144"/>
                  </a:cubicBezTo>
                  <a:lnTo>
                    <a:pt x="8359" y="2144"/>
                  </a:lnTo>
                  <a:lnTo>
                    <a:pt x="835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105"/>
            <p:cNvSpPr/>
            <p:nvPr/>
          </p:nvSpPr>
          <p:spPr>
            <a:xfrm>
              <a:off x="2464768" y="3164972"/>
              <a:ext cx="226723" cy="63605"/>
            </a:xfrm>
            <a:custGeom>
              <a:rect b="b" l="l" r="r" t="t"/>
              <a:pathLst>
                <a:path extrusionOk="0" h="2145" w="7646">
                  <a:moveTo>
                    <a:pt x="2573" y="1"/>
                  </a:moveTo>
                  <a:cubicBezTo>
                    <a:pt x="2096" y="1"/>
                    <a:pt x="1715" y="287"/>
                    <a:pt x="1572" y="739"/>
                  </a:cubicBezTo>
                  <a:lnTo>
                    <a:pt x="786" y="739"/>
                  </a:lnTo>
                  <a:lnTo>
                    <a:pt x="358" y="525"/>
                  </a:lnTo>
                  <a:cubicBezTo>
                    <a:pt x="263" y="739"/>
                    <a:pt x="143" y="906"/>
                    <a:pt x="1" y="1096"/>
                  </a:cubicBezTo>
                  <a:lnTo>
                    <a:pt x="644" y="1382"/>
                  </a:lnTo>
                  <a:lnTo>
                    <a:pt x="1572" y="1382"/>
                  </a:lnTo>
                  <a:cubicBezTo>
                    <a:pt x="1715" y="1811"/>
                    <a:pt x="2096" y="2144"/>
                    <a:pt x="2573" y="2144"/>
                  </a:cubicBezTo>
                  <a:lnTo>
                    <a:pt x="7645" y="2144"/>
                  </a:lnTo>
                  <a:lnTo>
                    <a:pt x="764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105"/>
            <p:cNvSpPr/>
            <p:nvPr/>
          </p:nvSpPr>
          <p:spPr>
            <a:xfrm>
              <a:off x="2411808" y="3220068"/>
              <a:ext cx="247895" cy="100314"/>
            </a:xfrm>
            <a:custGeom>
              <a:rect b="b" l="l" r="r" t="t"/>
              <a:pathLst>
                <a:path extrusionOk="0" h="3383" w="8360">
                  <a:moveTo>
                    <a:pt x="644" y="1"/>
                  </a:moveTo>
                  <a:cubicBezTo>
                    <a:pt x="429" y="96"/>
                    <a:pt x="191" y="120"/>
                    <a:pt x="1" y="167"/>
                  </a:cubicBezTo>
                  <a:lnTo>
                    <a:pt x="953" y="2620"/>
                  </a:lnTo>
                  <a:lnTo>
                    <a:pt x="2287" y="2620"/>
                  </a:lnTo>
                  <a:cubicBezTo>
                    <a:pt x="2430" y="3049"/>
                    <a:pt x="2811" y="3382"/>
                    <a:pt x="3287" y="3382"/>
                  </a:cubicBezTo>
                  <a:lnTo>
                    <a:pt x="8359" y="3382"/>
                  </a:lnTo>
                  <a:lnTo>
                    <a:pt x="8359" y="1263"/>
                  </a:lnTo>
                  <a:lnTo>
                    <a:pt x="3287" y="1263"/>
                  </a:lnTo>
                  <a:cubicBezTo>
                    <a:pt x="2811" y="1263"/>
                    <a:pt x="2430" y="1572"/>
                    <a:pt x="2287" y="1977"/>
                  </a:cubicBezTo>
                  <a:lnTo>
                    <a:pt x="1382" y="1977"/>
                  </a:lnTo>
                  <a:lnTo>
                    <a:pt x="64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105"/>
            <p:cNvSpPr/>
            <p:nvPr/>
          </p:nvSpPr>
          <p:spPr>
            <a:xfrm>
              <a:off x="2464768" y="3072484"/>
              <a:ext cx="226723" cy="62863"/>
            </a:xfrm>
            <a:custGeom>
              <a:rect b="b" l="l" r="r" t="t"/>
              <a:pathLst>
                <a:path extrusionOk="0" h="2120" w="7646">
                  <a:moveTo>
                    <a:pt x="2573" y="0"/>
                  </a:moveTo>
                  <a:cubicBezTo>
                    <a:pt x="2096" y="0"/>
                    <a:pt x="1715" y="286"/>
                    <a:pt x="1572" y="739"/>
                  </a:cubicBezTo>
                  <a:lnTo>
                    <a:pt x="644" y="739"/>
                  </a:lnTo>
                  <a:lnTo>
                    <a:pt x="1" y="1024"/>
                  </a:lnTo>
                  <a:cubicBezTo>
                    <a:pt x="143" y="1215"/>
                    <a:pt x="263" y="1382"/>
                    <a:pt x="358" y="1596"/>
                  </a:cubicBezTo>
                  <a:lnTo>
                    <a:pt x="786" y="1382"/>
                  </a:lnTo>
                  <a:lnTo>
                    <a:pt x="1572" y="1382"/>
                  </a:lnTo>
                  <a:cubicBezTo>
                    <a:pt x="1715" y="1810"/>
                    <a:pt x="2096" y="2120"/>
                    <a:pt x="2573" y="2120"/>
                  </a:cubicBezTo>
                  <a:lnTo>
                    <a:pt x="7645" y="2120"/>
                  </a:lnTo>
                  <a:lnTo>
                    <a:pt x="764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54" name="Google Shape;10054;p105"/>
          <p:cNvSpPr/>
          <p:nvPr/>
        </p:nvSpPr>
        <p:spPr>
          <a:xfrm>
            <a:off x="2578490" y="2848057"/>
            <a:ext cx="340381" cy="341093"/>
          </a:xfrm>
          <a:custGeom>
            <a:rect b="b" l="l" r="r" t="t"/>
            <a:pathLst>
              <a:path extrusionOk="0" h="11503" w="11479">
                <a:moveTo>
                  <a:pt x="10193" y="0"/>
                </a:moveTo>
                <a:cubicBezTo>
                  <a:pt x="9788" y="429"/>
                  <a:pt x="9407" y="810"/>
                  <a:pt x="8954" y="1167"/>
                </a:cubicBezTo>
                <a:lnTo>
                  <a:pt x="8954" y="10836"/>
                </a:lnTo>
                <a:lnTo>
                  <a:pt x="8264" y="10836"/>
                </a:lnTo>
                <a:lnTo>
                  <a:pt x="8264" y="1667"/>
                </a:lnTo>
                <a:cubicBezTo>
                  <a:pt x="7883" y="1953"/>
                  <a:pt x="7478" y="2215"/>
                  <a:pt x="7049" y="2429"/>
                </a:cubicBezTo>
                <a:lnTo>
                  <a:pt x="7049" y="10836"/>
                </a:lnTo>
                <a:lnTo>
                  <a:pt x="6382" y="10836"/>
                </a:lnTo>
                <a:lnTo>
                  <a:pt x="6382" y="2763"/>
                </a:lnTo>
                <a:cubicBezTo>
                  <a:pt x="5978" y="2953"/>
                  <a:pt x="5573" y="3144"/>
                  <a:pt x="5144" y="3239"/>
                </a:cubicBezTo>
                <a:lnTo>
                  <a:pt x="5144" y="10836"/>
                </a:lnTo>
                <a:lnTo>
                  <a:pt x="4453" y="10836"/>
                </a:lnTo>
                <a:lnTo>
                  <a:pt x="4453" y="3453"/>
                </a:lnTo>
                <a:cubicBezTo>
                  <a:pt x="4072" y="3572"/>
                  <a:pt x="3668" y="3668"/>
                  <a:pt x="3239" y="3739"/>
                </a:cubicBezTo>
                <a:lnTo>
                  <a:pt x="3239" y="10812"/>
                </a:lnTo>
                <a:lnTo>
                  <a:pt x="2548" y="10812"/>
                </a:lnTo>
                <a:lnTo>
                  <a:pt x="2548" y="3811"/>
                </a:lnTo>
                <a:cubicBezTo>
                  <a:pt x="2167" y="3882"/>
                  <a:pt x="1762" y="3906"/>
                  <a:pt x="1334" y="3906"/>
                </a:cubicBezTo>
                <a:lnTo>
                  <a:pt x="1334" y="10812"/>
                </a:lnTo>
                <a:lnTo>
                  <a:pt x="0" y="10812"/>
                </a:lnTo>
                <a:lnTo>
                  <a:pt x="0" y="11503"/>
                </a:lnTo>
                <a:lnTo>
                  <a:pt x="11479" y="11503"/>
                </a:lnTo>
                <a:lnTo>
                  <a:pt x="11479" y="10812"/>
                </a:lnTo>
                <a:lnTo>
                  <a:pt x="10193" y="10812"/>
                </a:lnTo>
                <a:lnTo>
                  <a:pt x="1019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55" name="Google Shape;10055;p105"/>
          <p:cNvGrpSpPr/>
          <p:nvPr/>
        </p:nvGrpSpPr>
        <p:grpSpPr>
          <a:xfrm>
            <a:off x="3269142" y="2827328"/>
            <a:ext cx="357346" cy="330540"/>
            <a:chOff x="3492957" y="2994082"/>
            <a:chExt cx="357346" cy="330540"/>
          </a:xfrm>
        </p:grpSpPr>
        <p:sp>
          <p:nvSpPr>
            <p:cNvPr id="10056" name="Google Shape;10056;p105"/>
            <p:cNvSpPr/>
            <p:nvPr/>
          </p:nvSpPr>
          <p:spPr>
            <a:xfrm>
              <a:off x="3624290" y="3120493"/>
              <a:ext cx="97497" cy="97497"/>
            </a:xfrm>
            <a:custGeom>
              <a:rect b="b" l="l" r="r" t="t"/>
              <a:pathLst>
                <a:path extrusionOk="0" h="3288" w="3288">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105"/>
            <p:cNvSpPr/>
            <p:nvPr/>
          </p:nvSpPr>
          <p:spPr>
            <a:xfrm>
              <a:off x="3684338" y="3184039"/>
              <a:ext cx="129967" cy="140405"/>
            </a:xfrm>
            <a:custGeom>
              <a:rect b="b" l="l" r="r" t="t"/>
              <a:pathLst>
                <a:path extrusionOk="0" h="4735" w="4383">
                  <a:moveTo>
                    <a:pt x="1858" y="1"/>
                  </a:moveTo>
                  <a:cubicBezTo>
                    <a:pt x="1667" y="763"/>
                    <a:pt x="1143" y="1382"/>
                    <a:pt x="453" y="1644"/>
                  </a:cubicBezTo>
                  <a:cubicBezTo>
                    <a:pt x="667" y="2454"/>
                    <a:pt x="500" y="3335"/>
                    <a:pt x="0" y="4049"/>
                  </a:cubicBezTo>
                  <a:cubicBezTo>
                    <a:pt x="449" y="4498"/>
                    <a:pt x="1052" y="4735"/>
                    <a:pt x="1658" y="4735"/>
                  </a:cubicBezTo>
                  <a:cubicBezTo>
                    <a:pt x="2145" y="4735"/>
                    <a:pt x="2635" y="4582"/>
                    <a:pt x="3048" y="4264"/>
                  </a:cubicBezTo>
                  <a:cubicBezTo>
                    <a:pt x="4144" y="3549"/>
                    <a:pt x="4382" y="2073"/>
                    <a:pt x="3596" y="1001"/>
                  </a:cubicBezTo>
                  <a:cubicBezTo>
                    <a:pt x="3191" y="406"/>
                    <a:pt x="2525" y="72"/>
                    <a:pt x="18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105"/>
            <p:cNvSpPr/>
            <p:nvPr/>
          </p:nvSpPr>
          <p:spPr>
            <a:xfrm>
              <a:off x="3603118" y="2994082"/>
              <a:ext cx="138448" cy="108795"/>
            </a:xfrm>
            <a:custGeom>
              <a:rect b="b" l="l" r="r" t="t"/>
              <a:pathLst>
                <a:path extrusionOk="0" h="3669" w="4669">
                  <a:moveTo>
                    <a:pt x="2334" y="1"/>
                  </a:moveTo>
                  <a:cubicBezTo>
                    <a:pt x="1691" y="1"/>
                    <a:pt x="1096" y="239"/>
                    <a:pt x="667" y="692"/>
                  </a:cubicBezTo>
                  <a:cubicBezTo>
                    <a:pt x="310" y="1049"/>
                    <a:pt x="96" y="1477"/>
                    <a:pt x="1" y="1954"/>
                  </a:cubicBezTo>
                  <a:cubicBezTo>
                    <a:pt x="834" y="2239"/>
                    <a:pt x="1453" y="2906"/>
                    <a:pt x="1787" y="3668"/>
                  </a:cubicBezTo>
                  <a:cubicBezTo>
                    <a:pt x="1965" y="3621"/>
                    <a:pt x="2150" y="3597"/>
                    <a:pt x="2334" y="3597"/>
                  </a:cubicBezTo>
                  <a:cubicBezTo>
                    <a:pt x="2519" y="3597"/>
                    <a:pt x="2704" y="3621"/>
                    <a:pt x="2882" y="3668"/>
                  </a:cubicBezTo>
                  <a:cubicBezTo>
                    <a:pt x="3216" y="2906"/>
                    <a:pt x="3882" y="2239"/>
                    <a:pt x="4668" y="1978"/>
                  </a:cubicBezTo>
                  <a:cubicBezTo>
                    <a:pt x="4501" y="882"/>
                    <a:pt x="3525" y="1"/>
                    <a:pt x="2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105"/>
            <p:cNvSpPr/>
            <p:nvPr/>
          </p:nvSpPr>
          <p:spPr>
            <a:xfrm>
              <a:off x="3492957" y="3066465"/>
              <a:ext cx="144793" cy="140760"/>
            </a:xfrm>
            <a:custGeom>
              <a:rect b="b" l="l" r="r" t="t"/>
              <a:pathLst>
                <a:path extrusionOk="0" h="4747" w="4883">
                  <a:moveTo>
                    <a:pt x="2722" y="0"/>
                  </a:moveTo>
                  <a:cubicBezTo>
                    <a:pt x="2337" y="0"/>
                    <a:pt x="1948" y="90"/>
                    <a:pt x="1596" y="251"/>
                  </a:cubicBezTo>
                  <a:cubicBezTo>
                    <a:pt x="1048" y="561"/>
                    <a:pt x="620" y="1037"/>
                    <a:pt x="405" y="1632"/>
                  </a:cubicBezTo>
                  <a:cubicBezTo>
                    <a:pt x="1" y="2871"/>
                    <a:pt x="691" y="4204"/>
                    <a:pt x="1929" y="4633"/>
                  </a:cubicBezTo>
                  <a:cubicBezTo>
                    <a:pt x="2167" y="4709"/>
                    <a:pt x="2413" y="4746"/>
                    <a:pt x="2659" y="4746"/>
                  </a:cubicBezTo>
                  <a:cubicBezTo>
                    <a:pt x="3104" y="4746"/>
                    <a:pt x="3546" y="4625"/>
                    <a:pt x="3930" y="4395"/>
                  </a:cubicBezTo>
                  <a:cubicBezTo>
                    <a:pt x="3811" y="4133"/>
                    <a:pt x="3739" y="3799"/>
                    <a:pt x="3739" y="3466"/>
                  </a:cubicBezTo>
                  <a:cubicBezTo>
                    <a:pt x="3739" y="2632"/>
                    <a:pt x="4192" y="1894"/>
                    <a:pt x="4882" y="1465"/>
                  </a:cubicBezTo>
                  <a:cubicBezTo>
                    <a:pt x="4621" y="846"/>
                    <a:pt x="4097" y="346"/>
                    <a:pt x="3430" y="108"/>
                  </a:cubicBezTo>
                  <a:cubicBezTo>
                    <a:pt x="3201" y="35"/>
                    <a:pt x="2962" y="0"/>
                    <a:pt x="272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105"/>
            <p:cNvSpPr/>
            <p:nvPr/>
          </p:nvSpPr>
          <p:spPr>
            <a:xfrm>
              <a:off x="3707645" y="3066821"/>
              <a:ext cx="142658" cy="133496"/>
            </a:xfrm>
            <a:custGeom>
              <a:rect b="b" l="l" r="r" t="t"/>
              <a:pathLst>
                <a:path extrusionOk="0" h="4502" w="4811">
                  <a:moveTo>
                    <a:pt x="2191" y="1"/>
                  </a:moveTo>
                  <a:cubicBezTo>
                    <a:pt x="1238" y="1"/>
                    <a:pt x="357" y="596"/>
                    <a:pt x="0" y="1501"/>
                  </a:cubicBezTo>
                  <a:cubicBezTo>
                    <a:pt x="619" y="1882"/>
                    <a:pt x="1072" y="2525"/>
                    <a:pt x="1119" y="3335"/>
                  </a:cubicBezTo>
                  <a:cubicBezTo>
                    <a:pt x="1953" y="3406"/>
                    <a:pt x="2763" y="3811"/>
                    <a:pt x="3287" y="4502"/>
                  </a:cubicBezTo>
                  <a:cubicBezTo>
                    <a:pt x="4311" y="3930"/>
                    <a:pt x="4811" y="2739"/>
                    <a:pt x="4453" y="1644"/>
                  </a:cubicBezTo>
                  <a:cubicBezTo>
                    <a:pt x="4120" y="620"/>
                    <a:pt x="3215" y="1"/>
                    <a:pt x="21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105"/>
            <p:cNvSpPr/>
            <p:nvPr/>
          </p:nvSpPr>
          <p:spPr>
            <a:xfrm>
              <a:off x="3532514" y="3212299"/>
              <a:ext cx="150427" cy="112324"/>
            </a:xfrm>
            <a:custGeom>
              <a:rect b="b" l="l" r="r" t="t"/>
              <a:pathLst>
                <a:path extrusionOk="0" h="3788" w="5073">
                  <a:moveTo>
                    <a:pt x="2929" y="1"/>
                  </a:moveTo>
                  <a:cubicBezTo>
                    <a:pt x="2456" y="300"/>
                    <a:pt x="1888" y="454"/>
                    <a:pt x="1323" y="454"/>
                  </a:cubicBezTo>
                  <a:cubicBezTo>
                    <a:pt x="1036" y="454"/>
                    <a:pt x="749" y="414"/>
                    <a:pt x="476" y="334"/>
                  </a:cubicBezTo>
                  <a:lnTo>
                    <a:pt x="476" y="334"/>
                  </a:lnTo>
                  <a:cubicBezTo>
                    <a:pt x="0" y="1406"/>
                    <a:pt x="310" y="2644"/>
                    <a:pt x="1215" y="3335"/>
                  </a:cubicBezTo>
                  <a:cubicBezTo>
                    <a:pt x="1643" y="3644"/>
                    <a:pt x="2143" y="3787"/>
                    <a:pt x="2620" y="3787"/>
                  </a:cubicBezTo>
                  <a:cubicBezTo>
                    <a:pt x="3358" y="3787"/>
                    <a:pt x="4072" y="3454"/>
                    <a:pt x="4525" y="2811"/>
                  </a:cubicBezTo>
                  <a:cubicBezTo>
                    <a:pt x="4930" y="2215"/>
                    <a:pt x="5073" y="1501"/>
                    <a:pt x="4906" y="834"/>
                  </a:cubicBezTo>
                  <a:lnTo>
                    <a:pt x="4906" y="834"/>
                  </a:lnTo>
                  <a:cubicBezTo>
                    <a:pt x="4836" y="841"/>
                    <a:pt x="4765" y="844"/>
                    <a:pt x="4695" y="844"/>
                  </a:cubicBezTo>
                  <a:cubicBezTo>
                    <a:pt x="4022" y="844"/>
                    <a:pt x="3339" y="539"/>
                    <a:pt x="292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2" name="Google Shape;10062;p105"/>
          <p:cNvGrpSpPr/>
          <p:nvPr/>
        </p:nvGrpSpPr>
        <p:grpSpPr>
          <a:xfrm>
            <a:off x="4043118" y="2862172"/>
            <a:ext cx="341126" cy="305806"/>
            <a:chOff x="4119318" y="3014572"/>
            <a:chExt cx="341126" cy="305806"/>
          </a:xfrm>
        </p:grpSpPr>
        <p:sp>
          <p:nvSpPr>
            <p:cNvPr id="10063" name="Google Shape;10063;p105"/>
            <p:cNvSpPr/>
            <p:nvPr/>
          </p:nvSpPr>
          <p:spPr>
            <a:xfrm>
              <a:off x="4119318" y="3014572"/>
              <a:ext cx="127150" cy="305806"/>
            </a:xfrm>
            <a:custGeom>
              <a:rect b="b" l="l" r="r" t="t"/>
              <a:pathLst>
                <a:path extrusionOk="0" h="10313" w="4288">
                  <a:moveTo>
                    <a:pt x="2240" y="715"/>
                  </a:moveTo>
                  <a:lnTo>
                    <a:pt x="2240" y="1406"/>
                  </a:lnTo>
                  <a:lnTo>
                    <a:pt x="715" y="1406"/>
                  </a:lnTo>
                  <a:lnTo>
                    <a:pt x="715" y="715"/>
                  </a:lnTo>
                  <a:close/>
                  <a:moveTo>
                    <a:pt x="2240" y="2430"/>
                  </a:moveTo>
                  <a:lnTo>
                    <a:pt x="2240" y="3096"/>
                  </a:lnTo>
                  <a:lnTo>
                    <a:pt x="715" y="3096"/>
                  </a:lnTo>
                  <a:lnTo>
                    <a:pt x="715" y="2430"/>
                  </a:lnTo>
                  <a:close/>
                  <a:moveTo>
                    <a:pt x="1" y="1"/>
                  </a:moveTo>
                  <a:lnTo>
                    <a:pt x="1" y="10312"/>
                  </a:lnTo>
                  <a:lnTo>
                    <a:pt x="2930" y="10312"/>
                  </a:lnTo>
                  <a:lnTo>
                    <a:pt x="2930" y="6740"/>
                  </a:lnTo>
                  <a:lnTo>
                    <a:pt x="4288" y="5168"/>
                  </a:lnTo>
                  <a:lnTo>
                    <a:pt x="2930" y="3573"/>
                  </a:lnTo>
                  <a:lnTo>
                    <a:pt x="293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105"/>
            <p:cNvSpPr/>
            <p:nvPr/>
          </p:nvSpPr>
          <p:spPr>
            <a:xfrm>
              <a:off x="4225268" y="3014572"/>
              <a:ext cx="127120" cy="305806"/>
            </a:xfrm>
            <a:custGeom>
              <a:rect b="b" l="l" r="r" t="t"/>
              <a:pathLst>
                <a:path extrusionOk="0" h="10313" w="4287">
                  <a:moveTo>
                    <a:pt x="2263" y="7192"/>
                  </a:moveTo>
                  <a:lnTo>
                    <a:pt x="2263" y="7859"/>
                  </a:lnTo>
                  <a:lnTo>
                    <a:pt x="762" y="7859"/>
                  </a:lnTo>
                  <a:lnTo>
                    <a:pt x="762" y="7192"/>
                  </a:lnTo>
                  <a:close/>
                  <a:moveTo>
                    <a:pt x="2263" y="8859"/>
                  </a:moveTo>
                  <a:lnTo>
                    <a:pt x="2263" y="9526"/>
                  </a:lnTo>
                  <a:lnTo>
                    <a:pt x="762" y="9526"/>
                  </a:lnTo>
                  <a:lnTo>
                    <a:pt x="762" y="8859"/>
                  </a:lnTo>
                  <a:close/>
                  <a:moveTo>
                    <a:pt x="0" y="1"/>
                  </a:moveTo>
                  <a:lnTo>
                    <a:pt x="0" y="3335"/>
                  </a:lnTo>
                  <a:lnTo>
                    <a:pt x="1596" y="5168"/>
                  </a:lnTo>
                  <a:lnTo>
                    <a:pt x="0" y="6978"/>
                  </a:lnTo>
                  <a:lnTo>
                    <a:pt x="0" y="10312"/>
                  </a:lnTo>
                  <a:lnTo>
                    <a:pt x="2929" y="10312"/>
                  </a:lnTo>
                  <a:lnTo>
                    <a:pt x="2929" y="6740"/>
                  </a:lnTo>
                  <a:lnTo>
                    <a:pt x="4287" y="5168"/>
                  </a:lnTo>
                  <a:lnTo>
                    <a:pt x="2929" y="3573"/>
                  </a:lnTo>
                  <a:lnTo>
                    <a:pt x="292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105"/>
            <p:cNvSpPr/>
            <p:nvPr/>
          </p:nvSpPr>
          <p:spPr>
            <a:xfrm>
              <a:off x="4333294" y="3014572"/>
              <a:ext cx="127150" cy="305806"/>
            </a:xfrm>
            <a:custGeom>
              <a:rect b="b" l="l" r="r" t="t"/>
              <a:pathLst>
                <a:path extrusionOk="0" h="10313" w="4288">
                  <a:moveTo>
                    <a:pt x="2192" y="715"/>
                  </a:moveTo>
                  <a:lnTo>
                    <a:pt x="2192" y="1406"/>
                  </a:lnTo>
                  <a:lnTo>
                    <a:pt x="691" y="1406"/>
                  </a:lnTo>
                  <a:lnTo>
                    <a:pt x="691" y="715"/>
                  </a:lnTo>
                  <a:close/>
                  <a:moveTo>
                    <a:pt x="2192" y="2430"/>
                  </a:moveTo>
                  <a:lnTo>
                    <a:pt x="2192" y="3096"/>
                  </a:lnTo>
                  <a:lnTo>
                    <a:pt x="691" y="3096"/>
                  </a:lnTo>
                  <a:lnTo>
                    <a:pt x="691" y="2430"/>
                  </a:lnTo>
                  <a:close/>
                  <a:moveTo>
                    <a:pt x="1" y="1"/>
                  </a:moveTo>
                  <a:lnTo>
                    <a:pt x="1" y="3335"/>
                  </a:lnTo>
                  <a:lnTo>
                    <a:pt x="1572" y="5168"/>
                  </a:lnTo>
                  <a:lnTo>
                    <a:pt x="1" y="6978"/>
                  </a:lnTo>
                  <a:lnTo>
                    <a:pt x="1" y="10312"/>
                  </a:lnTo>
                  <a:lnTo>
                    <a:pt x="2906" y="10312"/>
                  </a:lnTo>
                  <a:lnTo>
                    <a:pt x="2906" y="6740"/>
                  </a:lnTo>
                  <a:lnTo>
                    <a:pt x="4287" y="5168"/>
                  </a:lnTo>
                  <a:lnTo>
                    <a:pt x="2906" y="3573"/>
                  </a:lnTo>
                  <a:lnTo>
                    <a:pt x="290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6" name="Google Shape;10066;p105"/>
          <p:cNvGrpSpPr/>
          <p:nvPr/>
        </p:nvGrpSpPr>
        <p:grpSpPr>
          <a:xfrm>
            <a:off x="4801418" y="2851586"/>
            <a:ext cx="302992" cy="341093"/>
            <a:chOff x="4725218" y="3003986"/>
            <a:chExt cx="302992" cy="341093"/>
          </a:xfrm>
        </p:grpSpPr>
        <p:sp>
          <p:nvSpPr>
            <p:cNvPr id="10067" name="Google Shape;10067;p105"/>
            <p:cNvSpPr/>
            <p:nvPr/>
          </p:nvSpPr>
          <p:spPr>
            <a:xfrm>
              <a:off x="4906013" y="3112012"/>
              <a:ext cx="53701" cy="125045"/>
            </a:xfrm>
            <a:custGeom>
              <a:rect b="b" l="l" r="r" t="t"/>
              <a:pathLst>
                <a:path extrusionOk="0" h="4217" w="1811">
                  <a:moveTo>
                    <a:pt x="0" y="1"/>
                  </a:moveTo>
                  <a:lnTo>
                    <a:pt x="0" y="4216"/>
                  </a:lnTo>
                  <a:cubicBezTo>
                    <a:pt x="1048" y="4073"/>
                    <a:pt x="1810" y="3192"/>
                    <a:pt x="1810" y="2120"/>
                  </a:cubicBezTo>
                  <a:cubicBezTo>
                    <a:pt x="1810" y="1049"/>
                    <a:pt x="1048" y="144"/>
                    <a:pt x="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105"/>
            <p:cNvSpPr/>
            <p:nvPr/>
          </p:nvSpPr>
          <p:spPr>
            <a:xfrm>
              <a:off x="4906013" y="3042831"/>
              <a:ext cx="122198" cy="261298"/>
            </a:xfrm>
            <a:custGeom>
              <a:rect b="b" l="l" r="r" t="t"/>
              <a:pathLst>
                <a:path extrusionOk="0" h="8812" w="4121">
                  <a:moveTo>
                    <a:pt x="0" y="0"/>
                  </a:moveTo>
                  <a:lnTo>
                    <a:pt x="0" y="1619"/>
                  </a:lnTo>
                  <a:cubicBezTo>
                    <a:pt x="1405" y="1786"/>
                    <a:pt x="2477" y="2977"/>
                    <a:pt x="2477" y="4406"/>
                  </a:cubicBezTo>
                  <a:cubicBezTo>
                    <a:pt x="2477" y="5835"/>
                    <a:pt x="1358" y="7025"/>
                    <a:pt x="0" y="7216"/>
                  </a:cubicBezTo>
                  <a:lnTo>
                    <a:pt x="0" y="8811"/>
                  </a:lnTo>
                  <a:cubicBezTo>
                    <a:pt x="2286" y="8645"/>
                    <a:pt x="4120" y="6740"/>
                    <a:pt x="4120" y="4382"/>
                  </a:cubicBezTo>
                  <a:cubicBezTo>
                    <a:pt x="4120" y="2096"/>
                    <a:pt x="2286" y="191"/>
                    <a:pt x="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105"/>
            <p:cNvSpPr/>
            <p:nvPr/>
          </p:nvSpPr>
          <p:spPr>
            <a:xfrm>
              <a:off x="4725218" y="3003986"/>
              <a:ext cx="161754" cy="341093"/>
            </a:xfrm>
            <a:custGeom>
              <a:rect b="b" l="l" r="r" t="t"/>
              <a:pathLst>
                <a:path extrusionOk="0" h="11503" w="5455">
                  <a:moveTo>
                    <a:pt x="3787" y="4692"/>
                  </a:moveTo>
                  <a:lnTo>
                    <a:pt x="3787" y="5359"/>
                  </a:lnTo>
                  <a:lnTo>
                    <a:pt x="2311" y="5359"/>
                  </a:lnTo>
                  <a:lnTo>
                    <a:pt x="2311" y="5335"/>
                  </a:lnTo>
                  <a:lnTo>
                    <a:pt x="2311" y="4692"/>
                  </a:lnTo>
                  <a:close/>
                  <a:moveTo>
                    <a:pt x="3787" y="6121"/>
                  </a:moveTo>
                  <a:lnTo>
                    <a:pt x="3787" y="6787"/>
                  </a:lnTo>
                  <a:lnTo>
                    <a:pt x="2311" y="6787"/>
                  </a:lnTo>
                  <a:lnTo>
                    <a:pt x="2311" y="6121"/>
                  </a:lnTo>
                  <a:close/>
                  <a:moveTo>
                    <a:pt x="5454" y="0"/>
                  </a:moveTo>
                  <a:cubicBezTo>
                    <a:pt x="4049" y="96"/>
                    <a:pt x="2716" y="667"/>
                    <a:pt x="1692" y="1667"/>
                  </a:cubicBezTo>
                  <a:cubicBezTo>
                    <a:pt x="596" y="2787"/>
                    <a:pt x="1" y="4215"/>
                    <a:pt x="1" y="5763"/>
                  </a:cubicBezTo>
                  <a:cubicBezTo>
                    <a:pt x="1" y="7311"/>
                    <a:pt x="596" y="8740"/>
                    <a:pt x="1692" y="9836"/>
                  </a:cubicBezTo>
                  <a:cubicBezTo>
                    <a:pt x="2692" y="10836"/>
                    <a:pt x="4025" y="11431"/>
                    <a:pt x="5454" y="11503"/>
                  </a:cubicBezTo>
                  <a:lnTo>
                    <a:pt x="545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0" name="Google Shape;10070;p105"/>
          <p:cNvGrpSpPr/>
          <p:nvPr/>
        </p:nvGrpSpPr>
        <p:grpSpPr>
          <a:xfrm>
            <a:off x="5513983" y="2840593"/>
            <a:ext cx="340386" cy="341809"/>
            <a:chOff x="5290168" y="3002563"/>
            <a:chExt cx="340386" cy="341809"/>
          </a:xfrm>
        </p:grpSpPr>
        <p:sp>
          <p:nvSpPr>
            <p:cNvPr id="10071" name="Google Shape;10071;p105"/>
            <p:cNvSpPr/>
            <p:nvPr/>
          </p:nvSpPr>
          <p:spPr>
            <a:xfrm>
              <a:off x="5470250" y="3183357"/>
              <a:ext cx="139130" cy="139841"/>
            </a:xfrm>
            <a:custGeom>
              <a:rect b="b" l="l" r="r" t="t"/>
              <a:pathLst>
                <a:path extrusionOk="0" h="4716" w="4692">
                  <a:moveTo>
                    <a:pt x="2643" y="0"/>
                  </a:moveTo>
                  <a:cubicBezTo>
                    <a:pt x="1191" y="0"/>
                    <a:pt x="0" y="1191"/>
                    <a:pt x="0" y="2644"/>
                  </a:cubicBezTo>
                  <a:lnTo>
                    <a:pt x="0" y="4715"/>
                  </a:lnTo>
                  <a:lnTo>
                    <a:pt x="2429" y="4715"/>
                  </a:lnTo>
                  <a:lnTo>
                    <a:pt x="2429" y="2405"/>
                  </a:lnTo>
                  <a:lnTo>
                    <a:pt x="4692" y="2405"/>
                  </a:lnTo>
                  <a:lnTo>
                    <a:pt x="469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105"/>
            <p:cNvSpPr/>
            <p:nvPr/>
          </p:nvSpPr>
          <p:spPr>
            <a:xfrm>
              <a:off x="5290168" y="3002563"/>
              <a:ext cx="68527" cy="68527"/>
            </a:xfrm>
            <a:custGeom>
              <a:rect b="b" l="l" r="r" t="t"/>
              <a:pathLst>
                <a:path extrusionOk="0" h="2311" w="2311">
                  <a:moveTo>
                    <a:pt x="977" y="1"/>
                  </a:moveTo>
                  <a:cubicBezTo>
                    <a:pt x="453" y="1"/>
                    <a:pt x="0" y="453"/>
                    <a:pt x="0" y="977"/>
                  </a:cubicBezTo>
                  <a:lnTo>
                    <a:pt x="0" y="2311"/>
                  </a:lnTo>
                  <a:lnTo>
                    <a:pt x="2310" y="2311"/>
                  </a:lnTo>
                  <a:lnTo>
                    <a:pt x="231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105"/>
            <p:cNvSpPr/>
            <p:nvPr/>
          </p:nvSpPr>
          <p:spPr>
            <a:xfrm>
              <a:off x="5311340" y="3023765"/>
              <a:ext cx="139159" cy="139130"/>
            </a:xfrm>
            <a:custGeom>
              <a:rect b="b" l="l" r="r" t="t"/>
              <a:pathLst>
                <a:path extrusionOk="0" h="4692" w="4693">
                  <a:moveTo>
                    <a:pt x="2263" y="0"/>
                  </a:moveTo>
                  <a:lnTo>
                    <a:pt x="2263" y="2286"/>
                  </a:lnTo>
                  <a:lnTo>
                    <a:pt x="1" y="2286"/>
                  </a:lnTo>
                  <a:lnTo>
                    <a:pt x="1" y="4692"/>
                  </a:lnTo>
                  <a:lnTo>
                    <a:pt x="2049" y="4692"/>
                  </a:lnTo>
                  <a:cubicBezTo>
                    <a:pt x="3502" y="4692"/>
                    <a:pt x="4692" y="3501"/>
                    <a:pt x="4692" y="2048"/>
                  </a:cubicBezTo>
                  <a:lnTo>
                    <a:pt x="469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105"/>
            <p:cNvSpPr/>
            <p:nvPr/>
          </p:nvSpPr>
          <p:spPr>
            <a:xfrm>
              <a:off x="5562027" y="3275163"/>
              <a:ext cx="68527" cy="69209"/>
            </a:xfrm>
            <a:custGeom>
              <a:rect b="b" l="l" r="r" t="t"/>
              <a:pathLst>
                <a:path extrusionOk="0" h="2334" w="2311">
                  <a:moveTo>
                    <a:pt x="1" y="0"/>
                  </a:moveTo>
                  <a:lnTo>
                    <a:pt x="1" y="2334"/>
                  </a:lnTo>
                  <a:lnTo>
                    <a:pt x="1335" y="2334"/>
                  </a:lnTo>
                  <a:cubicBezTo>
                    <a:pt x="1858" y="2334"/>
                    <a:pt x="2311" y="1881"/>
                    <a:pt x="2311" y="1334"/>
                  </a:cubicBezTo>
                  <a:lnTo>
                    <a:pt x="231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105"/>
            <p:cNvSpPr/>
            <p:nvPr/>
          </p:nvSpPr>
          <p:spPr>
            <a:xfrm>
              <a:off x="5290168" y="3275163"/>
              <a:ext cx="68527" cy="67815"/>
            </a:xfrm>
            <a:custGeom>
              <a:rect b="b" l="l" r="r" t="t"/>
              <a:pathLst>
                <a:path extrusionOk="0" h="2287" w="2311">
                  <a:moveTo>
                    <a:pt x="0" y="0"/>
                  </a:moveTo>
                  <a:lnTo>
                    <a:pt x="0" y="1334"/>
                  </a:lnTo>
                  <a:cubicBezTo>
                    <a:pt x="0" y="1858"/>
                    <a:pt x="453" y="2286"/>
                    <a:pt x="977" y="2286"/>
                  </a:cubicBezTo>
                  <a:lnTo>
                    <a:pt x="2310" y="2286"/>
                  </a:lnTo>
                  <a:lnTo>
                    <a:pt x="231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105"/>
            <p:cNvSpPr/>
            <p:nvPr/>
          </p:nvSpPr>
          <p:spPr>
            <a:xfrm>
              <a:off x="5311340" y="3183357"/>
              <a:ext cx="139159" cy="139841"/>
            </a:xfrm>
            <a:custGeom>
              <a:rect b="b" l="l" r="r" t="t"/>
              <a:pathLst>
                <a:path extrusionOk="0" h="4716" w="4693">
                  <a:moveTo>
                    <a:pt x="1" y="0"/>
                  </a:moveTo>
                  <a:lnTo>
                    <a:pt x="1" y="2405"/>
                  </a:lnTo>
                  <a:lnTo>
                    <a:pt x="2263" y="2405"/>
                  </a:lnTo>
                  <a:lnTo>
                    <a:pt x="2263" y="4715"/>
                  </a:lnTo>
                  <a:lnTo>
                    <a:pt x="4692" y="4715"/>
                  </a:lnTo>
                  <a:lnTo>
                    <a:pt x="4692" y="2644"/>
                  </a:lnTo>
                  <a:cubicBezTo>
                    <a:pt x="4692" y="1191"/>
                    <a:pt x="3502" y="0"/>
                    <a:pt x="20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105"/>
            <p:cNvSpPr/>
            <p:nvPr/>
          </p:nvSpPr>
          <p:spPr>
            <a:xfrm>
              <a:off x="5562027" y="3002563"/>
              <a:ext cx="68527" cy="68527"/>
            </a:xfrm>
            <a:custGeom>
              <a:rect b="b" l="l" r="r" t="t"/>
              <a:pathLst>
                <a:path extrusionOk="0" h="2311" w="2311">
                  <a:moveTo>
                    <a:pt x="1" y="1"/>
                  </a:moveTo>
                  <a:lnTo>
                    <a:pt x="1" y="2311"/>
                  </a:lnTo>
                  <a:lnTo>
                    <a:pt x="2311" y="2311"/>
                  </a:lnTo>
                  <a:lnTo>
                    <a:pt x="2311" y="977"/>
                  </a:lnTo>
                  <a:cubicBezTo>
                    <a:pt x="2311" y="453"/>
                    <a:pt x="1858" y="1"/>
                    <a:pt x="133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105"/>
            <p:cNvSpPr/>
            <p:nvPr/>
          </p:nvSpPr>
          <p:spPr>
            <a:xfrm>
              <a:off x="5470250" y="3023765"/>
              <a:ext cx="139130" cy="139130"/>
            </a:xfrm>
            <a:custGeom>
              <a:rect b="b" l="l" r="r" t="t"/>
              <a:pathLst>
                <a:path extrusionOk="0" h="4692" w="4692">
                  <a:moveTo>
                    <a:pt x="0" y="0"/>
                  </a:moveTo>
                  <a:lnTo>
                    <a:pt x="0" y="2048"/>
                  </a:lnTo>
                  <a:cubicBezTo>
                    <a:pt x="0" y="3501"/>
                    <a:pt x="1191" y="4692"/>
                    <a:pt x="2643" y="4692"/>
                  </a:cubicBezTo>
                  <a:lnTo>
                    <a:pt x="4692" y="4692"/>
                  </a:lnTo>
                  <a:lnTo>
                    <a:pt x="4692" y="2262"/>
                  </a:lnTo>
                  <a:lnTo>
                    <a:pt x="2429" y="2262"/>
                  </a:lnTo>
                  <a:lnTo>
                    <a:pt x="242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9" name="Google Shape;10079;p105"/>
          <p:cNvGrpSpPr/>
          <p:nvPr/>
        </p:nvGrpSpPr>
        <p:grpSpPr>
          <a:xfrm>
            <a:off x="6247887" y="2935623"/>
            <a:ext cx="342521" cy="174447"/>
            <a:chOff x="5881241" y="3088023"/>
            <a:chExt cx="342521" cy="174447"/>
          </a:xfrm>
        </p:grpSpPr>
        <p:sp>
          <p:nvSpPr>
            <p:cNvPr id="10080" name="Google Shape;10080;p105"/>
            <p:cNvSpPr/>
            <p:nvPr/>
          </p:nvSpPr>
          <p:spPr>
            <a:xfrm>
              <a:off x="5965960" y="3184751"/>
              <a:ext cx="89728" cy="77719"/>
            </a:xfrm>
            <a:custGeom>
              <a:rect b="b" l="l" r="r" t="t"/>
              <a:pathLst>
                <a:path extrusionOk="0" h="2621" w="3026">
                  <a:moveTo>
                    <a:pt x="739" y="1"/>
                  </a:moveTo>
                  <a:lnTo>
                    <a:pt x="1" y="1311"/>
                  </a:lnTo>
                  <a:lnTo>
                    <a:pt x="739" y="2620"/>
                  </a:lnTo>
                  <a:lnTo>
                    <a:pt x="2263" y="2620"/>
                  </a:lnTo>
                  <a:lnTo>
                    <a:pt x="3025" y="1311"/>
                  </a:lnTo>
                  <a:lnTo>
                    <a:pt x="226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105"/>
            <p:cNvSpPr/>
            <p:nvPr/>
          </p:nvSpPr>
          <p:spPr>
            <a:xfrm>
              <a:off x="6134033" y="3184751"/>
              <a:ext cx="89017" cy="77719"/>
            </a:xfrm>
            <a:custGeom>
              <a:rect b="b" l="l" r="r" t="t"/>
              <a:pathLst>
                <a:path extrusionOk="0" h="2621" w="3002">
                  <a:moveTo>
                    <a:pt x="739" y="1"/>
                  </a:moveTo>
                  <a:lnTo>
                    <a:pt x="1" y="1311"/>
                  </a:lnTo>
                  <a:lnTo>
                    <a:pt x="739" y="2620"/>
                  </a:lnTo>
                  <a:lnTo>
                    <a:pt x="2263" y="2620"/>
                  </a:lnTo>
                  <a:lnTo>
                    <a:pt x="3001" y="1311"/>
                  </a:lnTo>
                  <a:lnTo>
                    <a:pt x="226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105"/>
            <p:cNvSpPr/>
            <p:nvPr/>
          </p:nvSpPr>
          <p:spPr>
            <a:xfrm>
              <a:off x="5881241" y="3137454"/>
              <a:ext cx="88987" cy="77690"/>
            </a:xfrm>
            <a:custGeom>
              <a:rect b="b" l="l" r="r" t="t"/>
              <a:pathLst>
                <a:path extrusionOk="0" h="2620" w="3001">
                  <a:moveTo>
                    <a:pt x="738" y="0"/>
                  </a:moveTo>
                  <a:lnTo>
                    <a:pt x="0" y="1310"/>
                  </a:lnTo>
                  <a:lnTo>
                    <a:pt x="738" y="2620"/>
                  </a:lnTo>
                  <a:lnTo>
                    <a:pt x="2262" y="2620"/>
                  </a:lnTo>
                  <a:lnTo>
                    <a:pt x="3001" y="1310"/>
                  </a:lnTo>
                  <a:lnTo>
                    <a:pt x="226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105"/>
            <p:cNvSpPr/>
            <p:nvPr/>
          </p:nvSpPr>
          <p:spPr>
            <a:xfrm>
              <a:off x="6049997" y="3137454"/>
              <a:ext cx="89017" cy="77690"/>
            </a:xfrm>
            <a:custGeom>
              <a:rect b="b" l="l" r="r" t="t"/>
              <a:pathLst>
                <a:path extrusionOk="0" h="2620" w="3002">
                  <a:moveTo>
                    <a:pt x="739" y="0"/>
                  </a:moveTo>
                  <a:lnTo>
                    <a:pt x="1" y="1310"/>
                  </a:lnTo>
                  <a:lnTo>
                    <a:pt x="739" y="2620"/>
                  </a:lnTo>
                  <a:lnTo>
                    <a:pt x="2263" y="2620"/>
                  </a:lnTo>
                  <a:lnTo>
                    <a:pt x="3001" y="1310"/>
                  </a:lnTo>
                  <a:lnTo>
                    <a:pt x="226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105"/>
            <p:cNvSpPr/>
            <p:nvPr/>
          </p:nvSpPr>
          <p:spPr>
            <a:xfrm>
              <a:off x="5965960" y="3088023"/>
              <a:ext cx="89728" cy="77690"/>
            </a:xfrm>
            <a:custGeom>
              <a:rect b="b" l="l" r="r" t="t"/>
              <a:pathLst>
                <a:path extrusionOk="0" h="2620" w="3026">
                  <a:moveTo>
                    <a:pt x="739" y="0"/>
                  </a:moveTo>
                  <a:lnTo>
                    <a:pt x="1" y="1310"/>
                  </a:lnTo>
                  <a:lnTo>
                    <a:pt x="739" y="2620"/>
                  </a:lnTo>
                  <a:lnTo>
                    <a:pt x="2263" y="2620"/>
                  </a:lnTo>
                  <a:lnTo>
                    <a:pt x="3025" y="1310"/>
                  </a:lnTo>
                  <a:lnTo>
                    <a:pt x="226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105"/>
            <p:cNvSpPr/>
            <p:nvPr/>
          </p:nvSpPr>
          <p:spPr>
            <a:xfrm>
              <a:off x="6134745" y="3088023"/>
              <a:ext cx="89017" cy="77690"/>
            </a:xfrm>
            <a:custGeom>
              <a:rect b="b" l="l" r="r" t="t"/>
              <a:pathLst>
                <a:path extrusionOk="0" h="2620" w="3002">
                  <a:moveTo>
                    <a:pt x="739" y="0"/>
                  </a:moveTo>
                  <a:lnTo>
                    <a:pt x="0" y="1310"/>
                  </a:lnTo>
                  <a:lnTo>
                    <a:pt x="739" y="2620"/>
                  </a:lnTo>
                  <a:lnTo>
                    <a:pt x="2263" y="2620"/>
                  </a:lnTo>
                  <a:lnTo>
                    <a:pt x="3001" y="1310"/>
                  </a:lnTo>
                  <a:lnTo>
                    <a:pt x="226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86" name="Google Shape;10086;p105"/>
          <p:cNvSpPr/>
          <p:nvPr/>
        </p:nvSpPr>
        <p:spPr>
          <a:xfrm>
            <a:off x="6981290" y="2820815"/>
            <a:ext cx="341122" cy="341122"/>
          </a:xfrm>
          <a:custGeom>
            <a:rect b="b" l="l" r="r" t="t"/>
            <a:pathLst>
              <a:path extrusionOk="0" h="11504" w="11504">
                <a:moveTo>
                  <a:pt x="1" y="1"/>
                </a:moveTo>
                <a:lnTo>
                  <a:pt x="1" y="11503"/>
                </a:lnTo>
                <a:lnTo>
                  <a:pt x="11503" y="11503"/>
                </a:lnTo>
                <a:lnTo>
                  <a:pt x="11503" y="10241"/>
                </a:lnTo>
                <a:lnTo>
                  <a:pt x="10908" y="10241"/>
                </a:lnTo>
                <a:lnTo>
                  <a:pt x="10908" y="10789"/>
                </a:lnTo>
                <a:lnTo>
                  <a:pt x="10146" y="10789"/>
                </a:lnTo>
                <a:lnTo>
                  <a:pt x="10146" y="5026"/>
                </a:lnTo>
                <a:lnTo>
                  <a:pt x="8288" y="6383"/>
                </a:lnTo>
                <a:lnTo>
                  <a:pt x="7312" y="5931"/>
                </a:lnTo>
                <a:lnTo>
                  <a:pt x="5883" y="7574"/>
                </a:lnTo>
                <a:lnTo>
                  <a:pt x="4740" y="7002"/>
                </a:lnTo>
                <a:lnTo>
                  <a:pt x="3192" y="8907"/>
                </a:lnTo>
                <a:lnTo>
                  <a:pt x="2168" y="8526"/>
                </a:lnTo>
                <a:lnTo>
                  <a:pt x="763" y="10003"/>
                </a:lnTo>
                <a:lnTo>
                  <a:pt x="763" y="9027"/>
                </a:lnTo>
                <a:lnTo>
                  <a:pt x="1977" y="7717"/>
                </a:lnTo>
                <a:lnTo>
                  <a:pt x="3001" y="8098"/>
                </a:lnTo>
                <a:lnTo>
                  <a:pt x="4573" y="6169"/>
                </a:lnTo>
                <a:lnTo>
                  <a:pt x="5692" y="6740"/>
                </a:lnTo>
                <a:lnTo>
                  <a:pt x="7097" y="5097"/>
                </a:lnTo>
                <a:lnTo>
                  <a:pt x="8169" y="5597"/>
                </a:lnTo>
                <a:lnTo>
                  <a:pt x="10098" y="4240"/>
                </a:lnTo>
                <a:lnTo>
                  <a:pt x="10098" y="2192"/>
                </a:lnTo>
                <a:lnTo>
                  <a:pt x="8884" y="2954"/>
                </a:lnTo>
                <a:lnTo>
                  <a:pt x="7669" y="2716"/>
                </a:lnTo>
                <a:lnTo>
                  <a:pt x="5526" y="4811"/>
                </a:lnTo>
                <a:lnTo>
                  <a:pt x="4549" y="4478"/>
                </a:lnTo>
                <a:lnTo>
                  <a:pt x="2668" y="6502"/>
                </a:lnTo>
                <a:lnTo>
                  <a:pt x="1811" y="5954"/>
                </a:lnTo>
                <a:lnTo>
                  <a:pt x="739" y="7193"/>
                </a:lnTo>
                <a:lnTo>
                  <a:pt x="739" y="692"/>
                </a:lnTo>
                <a:lnTo>
                  <a:pt x="1263" y="692"/>
                </a:lnTo>
                <a:lnTo>
                  <a:pt x="126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87" name="Google Shape;10087;p105"/>
          <p:cNvGrpSpPr/>
          <p:nvPr/>
        </p:nvGrpSpPr>
        <p:grpSpPr>
          <a:xfrm>
            <a:off x="7758280" y="2840326"/>
            <a:ext cx="244340" cy="340681"/>
            <a:chOff x="7091619" y="3002296"/>
            <a:chExt cx="244340" cy="340681"/>
          </a:xfrm>
        </p:grpSpPr>
        <p:sp>
          <p:nvSpPr>
            <p:cNvPr id="10088" name="Google Shape;10088;p105"/>
            <p:cNvSpPr/>
            <p:nvPr/>
          </p:nvSpPr>
          <p:spPr>
            <a:xfrm>
              <a:off x="7268855" y="3184454"/>
              <a:ext cx="67104" cy="158522"/>
            </a:xfrm>
            <a:custGeom>
              <a:rect b="b" l="l" r="r" t="t"/>
              <a:pathLst>
                <a:path extrusionOk="0" h="5346" w="2263">
                  <a:moveTo>
                    <a:pt x="1232" y="0"/>
                  </a:moveTo>
                  <a:cubicBezTo>
                    <a:pt x="1119" y="0"/>
                    <a:pt x="1001" y="19"/>
                    <a:pt x="882" y="58"/>
                  </a:cubicBezTo>
                  <a:cubicBezTo>
                    <a:pt x="548" y="130"/>
                    <a:pt x="286"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105"/>
            <p:cNvSpPr/>
            <p:nvPr/>
          </p:nvSpPr>
          <p:spPr>
            <a:xfrm>
              <a:off x="7180578" y="3184454"/>
              <a:ext cx="67133" cy="158522"/>
            </a:xfrm>
            <a:custGeom>
              <a:rect b="b" l="l" r="r" t="t"/>
              <a:pathLst>
                <a:path extrusionOk="0" h="5346" w="2264">
                  <a:moveTo>
                    <a:pt x="1232" y="0"/>
                  </a:moveTo>
                  <a:cubicBezTo>
                    <a:pt x="1119" y="0"/>
                    <a:pt x="1001" y="19"/>
                    <a:pt x="882" y="58"/>
                  </a:cubicBezTo>
                  <a:cubicBezTo>
                    <a:pt x="548" y="130"/>
                    <a:pt x="287"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105"/>
            <p:cNvSpPr/>
            <p:nvPr/>
          </p:nvSpPr>
          <p:spPr>
            <a:xfrm>
              <a:off x="7092301" y="3184454"/>
              <a:ext cx="67133" cy="158522"/>
            </a:xfrm>
            <a:custGeom>
              <a:rect b="b" l="l" r="r" t="t"/>
              <a:pathLst>
                <a:path extrusionOk="0" h="5346" w="2264">
                  <a:moveTo>
                    <a:pt x="1232" y="0"/>
                  </a:moveTo>
                  <a:cubicBezTo>
                    <a:pt x="1119" y="0"/>
                    <a:pt x="1001" y="19"/>
                    <a:pt x="882" y="58"/>
                  </a:cubicBezTo>
                  <a:cubicBezTo>
                    <a:pt x="549" y="130"/>
                    <a:pt x="287" y="416"/>
                    <a:pt x="191" y="725"/>
                  </a:cubicBezTo>
                  <a:cubicBezTo>
                    <a:pt x="1" y="1297"/>
                    <a:pt x="311" y="1845"/>
                    <a:pt x="763" y="2035"/>
                  </a:cubicBezTo>
                  <a:cubicBezTo>
                    <a:pt x="477" y="2154"/>
                    <a:pt x="311" y="2392"/>
                    <a:pt x="311" y="2702"/>
                  </a:cubicBezTo>
                  <a:lnTo>
                    <a:pt x="311" y="5345"/>
                  </a:lnTo>
                  <a:lnTo>
                    <a:pt x="2097" y="5345"/>
                  </a:lnTo>
                  <a:lnTo>
                    <a:pt x="2097" y="2702"/>
                  </a:lnTo>
                  <a:cubicBezTo>
                    <a:pt x="2097" y="2392"/>
                    <a:pt x="1906" y="2130"/>
                    <a:pt x="1644" y="2035"/>
                  </a:cubicBezTo>
                  <a:cubicBezTo>
                    <a:pt x="2001" y="1868"/>
                    <a:pt x="2263" y="1511"/>
                    <a:pt x="2263" y="1059"/>
                  </a:cubicBezTo>
                  <a:cubicBezTo>
                    <a:pt x="2263" y="463"/>
                    <a:pt x="1800" y="0"/>
                    <a:pt x="123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105"/>
            <p:cNvSpPr/>
            <p:nvPr/>
          </p:nvSpPr>
          <p:spPr>
            <a:xfrm>
              <a:off x="7268855" y="3002296"/>
              <a:ext cx="66422" cy="159175"/>
            </a:xfrm>
            <a:custGeom>
              <a:rect b="b" l="l" r="r" t="t"/>
              <a:pathLst>
                <a:path extrusionOk="0" h="5368" w="2240">
                  <a:moveTo>
                    <a:pt x="1176" y="1"/>
                  </a:moveTo>
                  <a:cubicBezTo>
                    <a:pt x="1065" y="1"/>
                    <a:pt x="950" y="19"/>
                    <a:pt x="834" y="57"/>
                  </a:cubicBezTo>
                  <a:cubicBezTo>
                    <a:pt x="501" y="153"/>
                    <a:pt x="239" y="415"/>
                    <a:pt x="167" y="748"/>
                  </a:cubicBezTo>
                  <a:cubicBezTo>
                    <a:pt x="1" y="1319"/>
                    <a:pt x="286" y="1843"/>
                    <a:pt x="715" y="2058"/>
                  </a:cubicBezTo>
                  <a:cubicBezTo>
                    <a:pt x="453" y="2177"/>
                    <a:pt x="286" y="2415"/>
                    <a:pt x="286" y="2725"/>
                  </a:cubicBezTo>
                  <a:lnTo>
                    <a:pt x="286" y="5368"/>
                  </a:lnTo>
                  <a:lnTo>
                    <a:pt x="2072" y="5368"/>
                  </a:lnTo>
                  <a:lnTo>
                    <a:pt x="2072" y="2725"/>
                  </a:lnTo>
                  <a:cubicBezTo>
                    <a:pt x="2072" y="2415"/>
                    <a:pt x="1882" y="2153"/>
                    <a:pt x="1620" y="2058"/>
                  </a:cubicBezTo>
                  <a:cubicBezTo>
                    <a:pt x="1977" y="1891"/>
                    <a:pt x="2239" y="1534"/>
                    <a:pt x="2239" y="1081"/>
                  </a:cubicBezTo>
                  <a:cubicBezTo>
                    <a:pt x="2239" y="483"/>
                    <a:pt x="1754" y="1"/>
                    <a:pt x="117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105"/>
            <p:cNvSpPr/>
            <p:nvPr/>
          </p:nvSpPr>
          <p:spPr>
            <a:xfrm>
              <a:off x="7184106" y="3002563"/>
              <a:ext cx="63605" cy="158908"/>
            </a:xfrm>
            <a:custGeom>
              <a:rect b="b" l="l" r="r" t="t"/>
              <a:pathLst>
                <a:path extrusionOk="0" h="5359" w="2145">
                  <a:moveTo>
                    <a:pt x="1072" y="1"/>
                  </a:moveTo>
                  <a:cubicBezTo>
                    <a:pt x="477" y="1"/>
                    <a:pt x="1" y="477"/>
                    <a:pt x="1" y="1072"/>
                  </a:cubicBezTo>
                  <a:cubicBezTo>
                    <a:pt x="1" y="1477"/>
                    <a:pt x="239" y="1882"/>
                    <a:pt x="644" y="2049"/>
                  </a:cubicBezTo>
                  <a:cubicBezTo>
                    <a:pt x="358" y="2168"/>
                    <a:pt x="191" y="2406"/>
                    <a:pt x="191" y="2716"/>
                  </a:cubicBezTo>
                  <a:lnTo>
                    <a:pt x="191" y="5359"/>
                  </a:lnTo>
                  <a:lnTo>
                    <a:pt x="1977" y="5359"/>
                  </a:lnTo>
                  <a:lnTo>
                    <a:pt x="1977" y="2716"/>
                  </a:lnTo>
                  <a:cubicBezTo>
                    <a:pt x="1977" y="2406"/>
                    <a:pt x="1787" y="2144"/>
                    <a:pt x="1525" y="2049"/>
                  </a:cubicBezTo>
                  <a:cubicBezTo>
                    <a:pt x="1882" y="1882"/>
                    <a:pt x="2144" y="1525"/>
                    <a:pt x="2144" y="1072"/>
                  </a:cubicBezTo>
                  <a:cubicBezTo>
                    <a:pt x="2144" y="477"/>
                    <a:pt x="1668" y="1"/>
                    <a:pt x="10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105"/>
            <p:cNvSpPr/>
            <p:nvPr/>
          </p:nvSpPr>
          <p:spPr>
            <a:xfrm>
              <a:off x="7091619" y="3002296"/>
              <a:ext cx="67104" cy="159175"/>
            </a:xfrm>
            <a:custGeom>
              <a:rect b="b" l="l" r="r" t="t"/>
              <a:pathLst>
                <a:path extrusionOk="0" h="5368" w="2263">
                  <a:moveTo>
                    <a:pt x="1200" y="1"/>
                  </a:moveTo>
                  <a:cubicBezTo>
                    <a:pt x="1088" y="1"/>
                    <a:pt x="973" y="19"/>
                    <a:pt x="857" y="57"/>
                  </a:cubicBezTo>
                  <a:cubicBezTo>
                    <a:pt x="548" y="153"/>
                    <a:pt x="310" y="415"/>
                    <a:pt x="191" y="748"/>
                  </a:cubicBezTo>
                  <a:cubicBezTo>
                    <a:pt x="0" y="1319"/>
                    <a:pt x="310" y="1843"/>
                    <a:pt x="738" y="2058"/>
                  </a:cubicBezTo>
                  <a:cubicBezTo>
                    <a:pt x="476" y="2177"/>
                    <a:pt x="310" y="2415"/>
                    <a:pt x="310" y="2725"/>
                  </a:cubicBezTo>
                  <a:lnTo>
                    <a:pt x="310" y="5368"/>
                  </a:lnTo>
                  <a:lnTo>
                    <a:pt x="2096" y="5368"/>
                  </a:lnTo>
                  <a:lnTo>
                    <a:pt x="2096" y="2725"/>
                  </a:lnTo>
                  <a:cubicBezTo>
                    <a:pt x="2096" y="2415"/>
                    <a:pt x="1905" y="2153"/>
                    <a:pt x="1643" y="2058"/>
                  </a:cubicBezTo>
                  <a:cubicBezTo>
                    <a:pt x="2001" y="1891"/>
                    <a:pt x="2262" y="1534"/>
                    <a:pt x="2262" y="1081"/>
                  </a:cubicBezTo>
                  <a:cubicBezTo>
                    <a:pt x="2262" y="483"/>
                    <a:pt x="1777" y="1"/>
                    <a:pt x="120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4" name="Google Shape;10094;p105"/>
          <p:cNvGrpSpPr/>
          <p:nvPr/>
        </p:nvGrpSpPr>
        <p:grpSpPr>
          <a:xfrm>
            <a:off x="7711665" y="3402014"/>
            <a:ext cx="341809" cy="342521"/>
            <a:chOff x="7045004" y="3563983"/>
            <a:chExt cx="341809" cy="342521"/>
          </a:xfrm>
        </p:grpSpPr>
        <p:sp>
          <p:nvSpPr>
            <p:cNvPr id="10095" name="Google Shape;10095;p105"/>
            <p:cNvSpPr/>
            <p:nvPr/>
          </p:nvSpPr>
          <p:spPr>
            <a:xfrm>
              <a:off x="7132569" y="3563983"/>
              <a:ext cx="150427" cy="86170"/>
            </a:xfrm>
            <a:custGeom>
              <a:rect b="b" l="l" r="r" t="t"/>
              <a:pathLst>
                <a:path extrusionOk="0" h="2906" w="5073">
                  <a:moveTo>
                    <a:pt x="2858" y="0"/>
                  </a:moveTo>
                  <a:cubicBezTo>
                    <a:pt x="1810" y="0"/>
                    <a:pt x="858" y="262"/>
                    <a:pt x="0" y="738"/>
                  </a:cubicBezTo>
                  <a:lnTo>
                    <a:pt x="1215" y="1524"/>
                  </a:lnTo>
                  <a:lnTo>
                    <a:pt x="1239" y="2905"/>
                  </a:lnTo>
                  <a:cubicBezTo>
                    <a:pt x="1715" y="2644"/>
                    <a:pt x="2263" y="2501"/>
                    <a:pt x="2810" y="2501"/>
                  </a:cubicBezTo>
                  <a:cubicBezTo>
                    <a:pt x="3144" y="2501"/>
                    <a:pt x="3453" y="2548"/>
                    <a:pt x="3739" y="2620"/>
                  </a:cubicBezTo>
                  <a:lnTo>
                    <a:pt x="5049" y="1834"/>
                  </a:lnTo>
                  <a:lnTo>
                    <a:pt x="5073" y="453"/>
                  </a:lnTo>
                  <a:cubicBezTo>
                    <a:pt x="4406" y="143"/>
                    <a:pt x="3644" y="0"/>
                    <a:pt x="285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105"/>
            <p:cNvSpPr/>
            <p:nvPr/>
          </p:nvSpPr>
          <p:spPr>
            <a:xfrm>
              <a:off x="7264614" y="3587973"/>
              <a:ext cx="119381" cy="146216"/>
            </a:xfrm>
            <a:custGeom>
              <a:rect b="b" l="l" r="r" t="t"/>
              <a:pathLst>
                <a:path extrusionOk="0" h="4931" w="4026">
                  <a:moveTo>
                    <a:pt x="1215" y="1"/>
                  </a:moveTo>
                  <a:lnTo>
                    <a:pt x="1215" y="1453"/>
                  </a:lnTo>
                  <a:lnTo>
                    <a:pt x="1" y="2168"/>
                  </a:lnTo>
                  <a:cubicBezTo>
                    <a:pt x="739" y="2620"/>
                    <a:pt x="1287" y="3311"/>
                    <a:pt x="1501" y="4192"/>
                  </a:cubicBezTo>
                  <a:lnTo>
                    <a:pt x="2811" y="4930"/>
                  </a:lnTo>
                  <a:lnTo>
                    <a:pt x="4025" y="4240"/>
                  </a:lnTo>
                  <a:cubicBezTo>
                    <a:pt x="3787" y="2430"/>
                    <a:pt x="2716" y="882"/>
                    <a:pt x="12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105"/>
            <p:cNvSpPr/>
            <p:nvPr/>
          </p:nvSpPr>
          <p:spPr>
            <a:xfrm>
              <a:off x="7045004" y="3599270"/>
              <a:ext cx="103843" cy="134919"/>
            </a:xfrm>
            <a:custGeom>
              <a:rect b="b" l="l" r="r" t="t"/>
              <a:pathLst>
                <a:path extrusionOk="0" h="4550" w="3502">
                  <a:moveTo>
                    <a:pt x="2263" y="1"/>
                  </a:moveTo>
                  <a:cubicBezTo>
                    <a:pt x="881" y="1049"/>
                    <a:pt x="0" y="2716"/>
                    <a:pt x="0" y="4549"/>
                  </a:cubicBezTo>
                  <a:lnTo>
                    <a:pt x="1286" y="3835"/>
                  </a:lnTo>
                  <a:lnTo>
                    <a:pt x="2501" y="4526"/>
                  </a:lnTo>
                  <a:cubicBezTo>
                    <a:pt x="2525" y="3621"/>
                    <a:pt x="2882" y="2787"/>
                    <a:pt x="3501" y="2239"/>
                  </a:cubicBezTo>
                  <a:lnTo>
                    <a:pt x="3477" y="715"/>
                  </a:lnTo>
                  <a:lnTo>
                    <a:pt x="226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105"/>
            <p:cNvSpPr/>
            <p:nvPr/>
          </p:nvSpPr>
          <p:spPr>
            <a:xfrm>
              <a:off x="7148108" y="3819592"/>
              <a:ext cx="151139" cy="86911"/>
            </a:xfrm>
            <a:custGeom>
              <a:rect b="b" l="l" r="r" t="t"/>
              <a:pathLst>
                <a:path extrusionOk="0" h="2931" w="5097">
                  <a:moveTo>
                    <a:pt x="3834" y="1"/>
                  </a:moveTo>
                  <a:cubicBezTo>
                    <a:pt x="3358" y="263"/>
                    <a:pt x="2834" y="430"/>
                    <a:pt x="2263" y="430"/>
                  </a:cubicBezTo>
                  <a:cubicBezTo>
                    <a:pt x="1929" y="430"/>
                    <a:pt x="1643" y="358"/>
                    <a:pt x="1334" y="310"/>
                  </a:cubicBezTo>
                  <a:lnTo>
                    <a:pt x="24" y="1073"/>
                  </a:lnTo>
                  <a:lnTo>
                    <a:pt x="0" y="2478"/>
                  </a:lnTo>
                  <a:cubicBezTo>
                    <a:pt x="691" y="2787"/>
                    <a:pt x="1429" y="2930"/>
                    <a:pt x="2239" y="2930"/>
                  </a:cubicBezTo>
                  <a:cubicBezTo>
                    <a:pt x="3287" y="2930"/>
                    <a:pt x="4239" y="2668"/>
                    <a:pt x="5097" y="2192"/>
                  </a:cubicBezTo>
                  <a:lnTo>
                    <a:pt x="3882" y="1406"/>
                  </a:lnTo>
                  <a:lnTo>
                    <a:pt x="38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105"/>
            <p:cNvSpPr/>
            <p:nvPr/>
          </p:nvSpPr>
          <p:spPr>
            <a:xfrm>
              <a:off x="7047821" y="3736267"/>
              <a:ext cx="118669" cy="146216"/>
            </a:xfrm>
            <a:custGeom>
              <a:rect b="b" l="l" r="r" t="t"/>
              <a:pathLst>
                <a:path extrusionOk="0" h="4931" w="4002">
                  <a:moveTo>
                    <a:pt x="1215" y="1"/>
                  </a:moveTo>
                  <a:lnTo>
                    <a:pt x="1" y="668"/>
                  </a:lnTo>
                  <a:cubicBezTo>
                    <a:pt x="239" y="2501"/>
                    <a:pt x="1310" y="4049"/>
                    <a:pt x="2787" y="4930"/>
                  </a:cubicBezTo>
                  <a:lnTo>
                    <a:pt x="2787" y="3478"/>
                  </a:lnTo>
                  <a:lnTo>
                    <a:pt x="4001" y="2763"/>
                  </a:lnTo>
                  <a:cubicBezTo>
                    <a:pt x="3263" y="2311"/>
                    <a:pt x="2739" y="1596"/>
                    <a:pt x="2525" y="739"/>
                  </a:cubicBezTo>
                  <a:lnTo>
                    <a:pt x="121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105"/>
            <p:cNvSpPr/>
            <p:nvPr/>
          </p:nvSpPr>
          <p:spPr>
            <a:xfrm>
              <a:off x="7282288" y="3736267"/>
              <a:ext cx="104525" cy="134919"/>
            </a:xfrm>
            <a:custGeom>
              <a:rect b="b" l="l" r="r" t="t"/>
              <a:pathLst>
                <a:path extrusionOk="0" h="4550" w="3525">
                  <a:moveTo>
                    <a:pt x="3525" y="1"/>
                  </a:moveTo>
                  <a:lnTo>
                    <a:pt x="2239" y="715"/>
                  </a:lnTo>
                  <a:lnTo>
                    <a:pt x="1024" y="25"/>
                  </a:lnTo>
                  <a:cubicBezTo>
                    <a:pt x="976" y="906"/>
                    <a:pt x="619" y="1739"/>
                    <a:pt x="0" y="2311"/>
                  </a:cubicBezTo>
                  <a:lnTo>
                    <a:pt x="24" y="3835"/>
                  </a:lnTo>
                  <a:lnTo>
                    <a:pt x="1262" y="4549"/>
                  </a:lnTo>
                  <a:cubicBezTo>
                    <a:pt x="2620" y="3502"/>
                    <a:pt x="3525" y="1835"/>
                    <a:pt x="352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01" name="Google Shape;10101;p105"/>
          <p:cNvSpPr/>
          <p:nvPr/>
        </p:nvSpPr>
        <p:spPr>
          <a:xfrm>
            <a:off x="6982713" y="3399167"/>
            <a:ext cx="343228" cy="344651"/>
          </a:xfrm>
          <a:custGeom>
            <a:rect b="b" l="l" r="r" t="t"/>
            <a:pathLst>
              <a:path extrusionOk="0" h="11623" w="11575">
                <a:moveTo>
                  <a:pt x="5454" y="1"/>
                </a:moveTo>
                <a:lnTo>
                  <a:pt x="5454" y="1382"/>
                </a:lnTo>
                <a:cubicBezTo>
                  <a:pt x="5120" y="1501"/>
                  <a:pt x="4882" y="1739"/>
                  <a:pt x="4763" y="2049"/>
                </a:cubicBezTo>
                <a:lnTo>
                  <a:pt x="3906" y="2049"/>
                </a:lnTo>
                <a:lnTo>
                  <a:pt x="3096" y="930"/>
                </a:lnTo>
                <a:lnTo>
                  <a:pt x="0" y="930"/>
                </a:lnTo>
                <a:lnTo>
                  <a:pt x="0" y="3906"/>
                </a:lnTo>
                <a:lnTo>
                  <a:pt x="3096" y="3906"/>
                </a:lnTo>
                <a:lnTo>
                  <a:pt x="3906" y="2763"/>
                </a:lnTo>
                <a:lnTo>
                  <a:pt x="4763" y="2763"/>
                </a:lnTo>
                <a:cubicBezTo>
                  <a:pt x="4882" y="3097"/>
                  <a:pt x="5120" y="3335"/>
                  <a:pt x="5454" y="3454"/>
                </a:cubicBezTo>
                <a:lnTo>
                  <a:pt x="5454" y="4788"/>
                </a:lnTo>
                <a:cubicBezTo>
                  <a:pt x="5025" y="4954"/>
                  <a:pt x="4692" y="5335"/>
                  <a:pt x="4692" y="5812"/>
                </a:cubicBezTo>
                <a:cubicBezTo>
                  <a:pt x="4692" y="6288"/>
                  <a:pt x="5001" y="6669"/>
                  <a:pt x="5454" y="6812"/>
                </a:cubicBezTo>
                <a:lnTo>
                  <a:pt x="5454" y="8169"/>
                </a:lnTo>
                <a:cubicBezTo>
                  <a:pt x="5120" y="8288"/>
                  <a:pt x="4882" y="8526"/>
                  <a:pt x="4763" y="8836"/>
                </a:cubicBezTo>
                <a:lnTo>
                  <a:pt x="3906" y="8836"/>
                </a:lnTo>
                <a:lnTo>
                  <a:pt x="3096" y="7717"/>
                </a:lnTo>
                <a:lnTo>
                  <a:pt x="0" y="7717"/>
                </a:lnTo>
                <a:lnTo>
                  <a:pt x="0" y="10694"/>
                </a:lnTo>
                <a:lnTo>
                  <a:pt x="3096" y="10694"/>
                </a:lnTo>
                <a:lnTo>
                  <a:pt x="3906" y="9550"/>
                </a:lnTo>
                <a:lnTo>
                  <a:pt x="4763" y="9550"/>
                </a:lnTo>
                <a:cubicBezTo>
                  <a:pt x="4882" y="9884"/>
                  <a:pt x="5120" y="10122"/>
                  <a:pt x="5454" y="10241"/>
                </a:cubicBezTo>
                <a:lnTo>
                  <a:pt x="5454" y="11622"/>
                </a:lnTo>
                <a:lnTo>
                  <a:pt x="6121" y="11622"/>
                </a:lnTo>
                <a:lnTo>
                  <a:pt x="6121" y="10241"/>
                </a:lnTo>
                <a:cubicBezTo>
                  <a:pt x="6549" y="10098"/>
                  <a:pt x="6883" y="9717"/>
                  <a:pt x="6883" y="9241"/>
                </a:cubicBezTo>
                <a:cubicBezTo>
                  <a:pt x="6883" y="8765"/>
                  <a:pt x="6573" y="8360"/>
                  <a:pt x="6121" y="8217"/>
                </a:cubicBezTo>
                <a:lnTo>
                  <a:pt x="6121" y="6883"/>
                </a:lnTo>
                <a:cubicBezTo>
                  <a:pt x="6454" y="6764"/>
                  <a:pt x="6692" y="6526"/>
                  <a:pt x="6811" y="6193"/>
                </a:cubicBezTo>
                <a:lnTo>
                  <a:pt x="7669" y="6193"/>
                </a:lnTo>
                <a:lnTo>
                  <a:pt x="8478" y="7336"/>
                </a:lnTo>
                <a:lnTo>
                  <a:pt x="11574" y="7336"/>
                </a:lnTo>
                <a:lnTo>
                  <a:pt x="11574" y="4359"/>
                </a:lnTo>
                <a:lnTo>
                  <a:pt x="8454" y="4359"/>
                </a:lnTo>
                <a:lnTo>
                  <a:pt x="8454" y="4287"/>
                </a:lnTo>
                <a:lnTo>
                  <a:pt x="7645" y="5407"/>
                </a:lnTo>
                <a:lnTo>
                  <a:pt x="6811" y="5407"/>
                </a:lnTo>
                <a:cubicBezTo>
                  <a:pt x="6692" y="5097"/>
                  <a:pt x="6454" y="4859"/>
                  <a:pt x="6121" y="4740"/>
                </a:cubicBezTo>
                <a:lnTo>
                  <a:pt x="6121" y="3406"/>
                </a:lnTo>
                <a:cubicBezTo>
                  <a:pt x="6549" y="3240"/>
                  <a:pt x="6883" y="2859"/>
                  <a:pt x="6883" y="2382"/>
                </a:cubicBezTo>
                <a:cubicBezTo>
                  <a:pt x="6883" y="1906"/>
                  <a:pt x="6573" y="1525"/>
                  <a:pt x="6121" y="1382"/>
                </a:cubicBezTo>
                <a:lnTo>
                  <a:pt x="612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02" name="Google Shape;10102;p105"/>
          <p:cNvGrpSpPr/>
          <p:nvPr/>
        </p:nvGrpSpPr>
        <p:grpSpPr>
          <a:xfrm>
            <a:off x="6248569" y="3438252"/>
            <a:ext cx="341125" cy="341098"/>
            <a:chOff x="5881923" y="3585867"/>
            <a:chExt cx="341125" cy="341098"/>
          </a:xfrm>
        </p:grpSpPr>
        <p:sp>
          <p:nvSpPr>
            <p:cNvPr id="10103" name="Google Shape;10103;p105"/>
            <p:cNvSpPr/>
            <p:nvPr/>
          </p:nvSpPr>
          <p:spPr>
            <a:xfrm>
              <a:off x="5881923" y="3585867"/>
              <a:ext cx="89728" cy="55806"/>
            </a:xfrm>
            <a:custGeom>
              <a:rect b="b" l="l" r="r" t="t"/>
              <a:pathLst>
                <a:path extrusionOk="0" h="1882" w="3026">
                  <a:moveTo>
                    <a:pt x="1" y="0"/>
                  </a:moveTo>
                  <a:lnTo>
                    <a:pt x="1" y="1882"/>
                  </a:lnTo>
                  <a:lnTo>
                    <a:pt x="3025" y="1882"/>
                  </a:lnTo>
                  <a:lnTo>
                    <a:pt x="30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105"/>
            <p:cNvSpPr/>
            <p:nvPr/>
          </p:nvSpPr>
          <p:spPr>
            <a:xfrm>
              <a:off x="5992084" y="3602799"/>
              <a:ext cx="29000" cy="79143"/>
            </a:xfrm>
            <a:custGeom>
              <a:rect b="b" l="l" r="r" t="t"/>
              <a:pathLst>
                <a:path extrusionOk="0" h="2669" w="978">
                  <a:moveTo>
                    <a:pt x="1" y="1"/>
                  </a:moveTo>
                  <a:lnTo>
                    <a:pt x="1" y="1525"/>
                  </a:lnTo>
                  <a:lnTo>
                    <a:pt x="977" y="2668"/>
                  </a:lnTo>
                  <a:lnTo>
                    <a:pt x="977" y="1168"/>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105"/>
            <p:cNvSpPr/>
            <p:nvPr/>
          </p:nvSpPr>
          <p:spPr>
            <a:xfrm>
              <a:off x="6040834" y="3643068"/>
              <a:ext cx="182215" cy="55806"/>
            </a:xfrm>
            <a:custGeom>
              <a:rect b="b" l="l" r="r" t="t"/>
              <a:pathLst>
                <a:path extrusionOk="0" h="1882" w="6145">
                  <a:moveTo>
                    <a:pt x="0" y="0"/>
                  </a:moveTo>
                  <a:lnTo>
                    <a:pt x="0" y="1882"/>
                  </a:lnTo>
                  <a:lnTo>
                    <a:pt x="5406" y="1882"/>
                  </a:lnTo>
                  <a:lnTo>
                    <a:pt x="6144" y="929"/>
                  </a:lnTo>
                  <a:lnTo>
                    <a:pt x="54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105"/>
            <p:cNvSpPr/>
            <p:nvPr/>
          </p:nvSpPr>
          <p:spPr>
            <a:xfrm>
              <a:off x="5992084" y="3679778"/>
              <a:ext cx="29000" cy="79113"/>
            </a:xfrm>
            <a:custGeom>
              <a:rect b="b" l="l" r="r" t="t"/>
              <a:pathLst>
                <a:path extrusionOk="0" h="2668" w="978">
                  <a:moveTo>
                    <a:pt x="1" y="1"/>
                  </a:moveTo>
                  <a:lnTo>
                    <a:pt x="1" y="1501"/>
                  </a:lnTo>
                  <a:lnTo>
                    <a:pt x="977" y="2668"/>
                  </a:lnTo>
                  <a:lnTo>
                    <a:pt x="977" y="1144"/>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105"/>
            <p:cNvSpPr/>
            <p:nvPr/>
          </p:nvSpPr>
          <p:spPr>
            <a:xfrm>
              <a:off x="5881923" y="3737691"/>
              <a:ext cx="89728" cy="55806"/>
            </a:xfrm>
            <a:custGeom>
              <a:rect b="b" l="l" r="r" t="t"/>
              <a:pathLst>
                <a:path extrusionOk="0" h="1882" w="3026">
                  <a:moveTo>
                    <a:pt x="1" y="0"/>
                  </a:moveTo>
                  <a:lnTo>
                    <a:pt x="1" y="1882"/>
                  </a:lnTo>
                  <a:lnTo>
                    <a:pt x="3025" y="1882"/>
                  </a:lnTo>
                  <a:lnTo>
                    <a:pt x="30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105"/>
            <p:cNvSpPr/>
            <p:nvPr/>
          </p:nvSpPr>
          <p:spPr>
            <a:xfrm>
              <a:off x="5992084" y="3755334"/>
              <a:ext cx="29000" cy="79825"/>
            </a:xfrm>
            <a:custGeom>
              <a:rect b="b" l="l" r="r" t="t"/>
              <a:pathLst>
                <a:path extrusionOk="0" h="2692" w="978">
                  <a:moveTo>
                    <a:pt x="1" y="1"/>
                  </a:moveTo>
                  <a:lnTo>
                    <a:pt x="1" y="1525"/>
                  </a:lnTo>
                  <a:lnTo>
                    <a:pt x="977" y="2692"/>
                  </a:lnTo>
                  <a:lnTo>
                    <a:pt x="977" y="1168"/>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105"/>
            <p:cNvSpPr/>
            <p:nvPr/>
          </p:nvSpPr>
          <p:spPr>
            <a:xfrm>
              <a:off x="5992084" y="3831602"/>
              <a:ext cx="29000" cy="79113"/>
            </a:xfrm>
            <a:custGeom>
              <a:rect b="b" l="l" r="r" t="t"/>
              <a:pathLst>
                <a:path extrusionOk="0" h="2668" w="978">
                  <a:moveTo>
                    <a:pt x="1" y="1"/>
                  </a:moveTo>
                  <a:lnTo>
                    <a:pt x="1" y="1501"/>
                  </a:lnTo>
                  <a:lnTo>
                    <a:pt x="977" y="2668"/>
                  </a:lnTo>
                  <a:lnTo>
                    <a:pt x="977" y="1144"/>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105"/>
            <p:cNvSpPr/>
            <p:nvPr/>
          </p:nvSpPr>
          <p:spPr>
            <a:xfrm>
              <a:off x="5881923" y="3662135"/>
              <a:ext cx="89728" cy="55094"/>
            </a:xfrm>
            <a:custGeom>
              <a:rect b="b" l="l" r="r" t="t"/>
              <a:pathLst>
                <a:path extrusionOk="0" h="1858" w="3026">
                  <a:moveTo>
                    <a:pt x="1" y="0"/>
                  </a:moveTo>
                  <a:lnTo>
                    <a:pt x="1" y="1858"/>
                  </a:lnTo>
                  <a:lnTo>
                    <a:pt x="3025" y="1858"/>
                  </a:lnTo>
                  <a:lnTo>
                    <a:pt x="30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105"/>
            <p:cNvSpPr/>
            <p:nvPr/>
          </p:nvSpPr>
          <p:spPr>
            <a:xfrm>
              <a:off x="6040834" y="3794180"/>
              <a:ext cx="182215" cy="56518"/>
            </a:xfrm>
            <a:custGeom>
              <a:rect b="b" l="l" r="r" t="t"/>
              <a:pathLst>
                <a:path extrusionOk="0" h="1906" w="6145">
                  <a:moveTo>
                    <a:pt x="5406" y="1"/>
                  </a:moveTo>
                  <a:lnTo>
                    <a:pt x="0" y="24"/>
                  </a:lnTo>
                  <a:lnTo>
                    <a:pt x="0" y="1906"/>
                  </a:lnTo>
                  <a:lnTo>
                    <a:pt x="5406" y="1906"/>
                  </a:lnTo>
                  <a:lnTo>
                    <a:pt x="6144" y="953"/>
                  </a:lnTo>
                  <a:lnTo>
                    <a:pt x="540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105"/>
            <p:cNvSpPr/>
            <p:nvPr/>
          </p:nvSpPr>
          <p:spPr>
            <a:xfrm>
              <a:off x="6040834" y="3717912"/>
              <a:ext cx="182215" cy="56518"/>
            </a:xfrm>
            <a:custGeom>
              <a:rect b="b" l="l" r="r" t="t"/>
              <a:pathLst>
                <a:path extrusionOk="0" h="1906" w="6145">
                  <a:moveTo>
                    <a:pt x="5406" y="1"/>
                  </a:moveTo>
                  <a:lnTo>
                    <a:pt x="0" y="48"/>
                  </a:lnTo>
                  <a:lnTo>
                    <a:pt x="0" y="1906"/>
                  </a:lnTo>
                  <a:lnTo>
                    <a:pt x="5406" y="1906"/>
                  </a:lnTo>
                  <a:lnTo>
                    <a:pt x="6144" y="953"/>
                  </a:lnTo>
                  <a:lnTo>
                    <a:pt x="540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105"/>
            <p:cNvSpPr/>
            <p:nvPr/>
          </p:nvSpPr>
          <p:spPr>
            <a:xfrm>
              <a:off x="6040834" y="3871159"/>
              <a:ext cx="182215" cy="55806"/>
            </a:xfrm>
            <a:custGeom>
              <a:rect b="b" l="l" r="r" t="t"/>
              <a:pathLst>
                <a:path extrusionOk="0" h="1882" w="6145">
                  <a:moveTo>
                    <a:pt x="0" y="0"/>
                  </a:moveTo>
                  <a:lnTo>
                    <a:pt x="0" y="1882"/>
                  </a:lnTo>
                  <a:lnTo>
                    <a:pt x="5406" y="1882"/>
                  </a:lnTo>
                  <a:lnTo>
                    <a:pt x="6144" y="905"/>
                  </a:lnTo>
                  <a:lnTo>
                    <a:pt x="54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105"/>
            <p:cNvSpPr/>
            <p:nvPr/>
          </p:nvSpPr>
          <p:spPr>
            <a:xfrm>
              <a:off x="5881923" y="3813958"/>
              <a:ext cx="89728" cy="55094"/>
            </a:xfrm>
            <a:custGeom>
              <a:rect b="b" l="l" r="r" t="t"/>
              <a:pathLst>
                <a:path extrusionOk="0" h="1858" w="3026">
                  <a:moveTo>
                    <a:pt x="1" y="0"/>
                  </a:moveTo>
                  <a:lnTo>
                    <a:pt x="1" y="1858"/>
                  </a:lnTo>
                  <a:lnTo>
                    <a:pt x="3025" y="1858"/>
                  </a:lnTo>
                  <a:lnTo>
                    <a:pt x="30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15" name="Google Shape;10115;p105"/>
          <p:cNvSpPr/>
          <p:nvPr/>
        </p:nvSpPr>
        <p:spPr>
          <a:xfrm>
            <a:off x="5547709" y="3411583"/>
            <a:ext cx="283211" cy="344621"/>
          </a:xfrm>
          <a:custGeom>
            <a:rect b="b" l="l" r="r" t="t"/>
            <a:pathLst>
              <a:path extrusionOk="0" h="11622" w="9551">
                <a:moveTo>
                  <a:pt x="1" y="0"/>
                </a:moveTo>
                <a:lnTo>
                  <a:pt x="1" y="667"/>
                </a:lnTo>
                <a:lnTo>
                  <a:pt x="858" y="667"/>
                </a:lnTo>
                <a:lnTo>
                  <a:pt x="858" y="1358"/>
                </a:lnTo>
                <a:lnTo>
                  <a:pt x="1" y="1358"/>
                </a:lnTo>
                <a:lnTo>
                  <a:pt x="1" y="2048"/>
                </a:lnTo>
                <a:lnTo>
                  <a:pt x="858" y="2048"/>
                </a:lnTo>
                <a:lnTo>
                  <a:pt x="858" y="2739"/>
                </a:lnTo>
                <a:lnTo>
                  <a:pt x="1" y="2739"/>
                </a:lnTo>
                <a:lnTo>
                  <a:pt x="1" y="3406"/>
                </a:lnTo>
                <a:lnTo>
                  <a:pt x="858" y="3406"/>
                </a:lnTo>
                <a:lnTo>
                  <a:pt x="858" y="4096"/>
                </a:lnTo>
                <a:lnTo>
                  <a:pt x="1" y="4096"/>
                </a:lnTo>
                <a:lnTo>
                  <a:pt x="1" y="4787"/>
                </a:lnTo>
                <a:lnTo>
                  <a:pt x="858" y="4787"/>
                </a:lnTo>
                <a:lnTo>
                  <a:pt x="858" y="5477"/>
                </a:lnTo>
                <a:lnTo>
                  <a:pt x="1" y="5477"/>
                </a:lnTo>
                <a:lnTo>
                  <a:pt x="1" y="6144"/>
                </a:lnTo>
                <a:lnTo>
                  <a:pt x="858" y="6144"/>
                </a:lnTo>
                <a:lnTo>
                  <a:pt x="858" y="6835"/>
                </a:lnTo>
                <a:lnTo>
                  <a:pt x="1" y="6835"/>
                </a:lnTo>
                <a:lnTo>
                  <a:pt x="1" y="7525"/>
                </a:lnTo>
                <a:lnTo>
                  <a:pt x="858" y="7525"/>
                </a:lnTo>
                <a:lnTo>
                  <a:pt x="858" y="8216"/>
                </a:lnTo>
                <a:lnTo>
                  <a:pt x="1" y="8216"/>
                </a:lnTo>
                <a:lnTo>
                  <a:pt x="1" y="8883"/>
                </a:lnTo>
                <a:lnTo>
                  <a:pt x="858" y="8883"/>
                </a:lnTo>
                <a:lnTo>
                  <a:pt x="858" y="9573"/>
                </a:lnTo>
                <a:lnTo>
                  <a:pt x="1" y="9573"/>
                </a:lnTo>
                <a:lnTo>
                  <a:pt x="1" y="10264"/>
                </a:lnTo>
                <a:lnTo>
                  <a:pt x="858" y="10264"/>
                </a:lnTo>
                <a:lnTo>
                  <a:pt x="858" y="10955"/>
                </a:lnTo>
                <a:lnTo>
                  <a:pt x="1" y="10955"/>
                </a:lnTo>
                <a:lnTo>
                  <a:pt x="1" y="11622"/>
                </a:lnTo>
                <a:lnTo>
                  <a:pt x="1525" y="11622"/>
                </a:lnTo>
                <a:lnTo>
                  <a:pt x="1525" y="10145"/>
                </a:lnTo>
                <a:lnTo>
                  <a:pt x="9550" y="10145"/>
                </a:lnTo>
                <a:lnTo>
                  <a:pt x="9550" y="7883"/>
                </a:lnTo>
                <a:lnTo>
                  <a:pt x="1525" y="7883"/>
                </a:lnTo>
                <a:lnTo>
                  <a:pt x="1525" y="6835"/>
                </a:lnTo>
                <a:lnTo>
                  <a:pt x="8907" y="6835"/>
                </a:lnTo>
                <a:lnTo>
                  <a:pt x="8907" y="4692"/>
                </a:lnTo>
                <a:lnTo>
                  <a:pt x="1525" y="4692"/>
                </a:lnTo>
                <a:lnTo>
                  <a:pt x="1525" y="3620"/>
                </a:lnTo>
                <a:lnTo>
                  <a:pt x="8217" y="3620"/>
                </a:lnTo>
                <a:lnTo>
                  <a:pt x="8217" y="1477"/>
                </a:lnTo>
                <a:lnTo>
                  <a:pt x="1525" y="1477"/>
                </a:lnTo>
                <a:lnTo>
                  <a:pt x="15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16" name="Google Shape;10116;p105"/>
          <p:cNvGrpSpPr/>
          <p:nvPr/>
        </p:nvGrpSpPr>
        <p:grpSpPr>
          <a:xfrm>
            <a:off x="4781640" y="3453246"/>
            <a:ext cx="341122" cy="282472"/>
            <a:chOff x="4705440" y="3605646"/>
            <a:chExt cx="341122" cy="282472"/>
          </a:xfrm>
        </p:grpSpPr>
        <p:sp>
          <p:nvSpPr>
            <p:cNvPr id="10117" name="Google Shape;10117;p105"/>
            <p:cNvSpPr/>
            <p:nvPr/>
          </p:nvSpPr>
          <p:spPr>
            <a:xfrm>
              <a:off x="4705440" y="3712278"/>
              <a:ext cx="341122" cy="175839"/>
            </a:xfrm>
            <a:custGeom>
              <a:rect b="b" l="l" r="r" t="t"/>
              <a:pathLst>
                <a:path extrusionOk="0" h="5930" w="11504">
                  <a:moveTo>
                    <a:pt x="8979" y="0"/>
                  </a:moveTo>
                  <a:lnTo>
                    <a:pt x="7907" y="977"/>
                  </a:lnTo>
                  <a:lnTo>
                    <a:pt x="7907" y="5239"/>
                  </a:lnTo>
                  <a:lnTo>
                    <a:pt x="6860" y="5239"/>
                  </a:lnTo>
                  <a:lnTo>
                    <a:pt x="6860" y="1667"/>
                  </a:lnTo>
                  <a:lnTo>
                    <a:pt x="5788" y="691"/>
                  </a:lnTo>
                  <a:lnTo>
                    <a:pt x="4716" y="1667"/>
                  </a:lnTo>
                  <a:lnTo>
                    <a:pt x="4716" y="5239"/>
                  </a:lnTo>
                  <a:lnTo>
                    <a:pt x="3645" y="5239"/>
                  </a:lnTo>
                  <a:lnTo>
                    <a:pt x="3645" y="2310"/>
                  </a:lnTo>
                  <a:lnTo>
                    <a:pt x="2573" y="1334"/>
                  </a:lnTo>
                  <a:lnTo>
                    <a:pt x="1501" y="2310"/>
                  </a:lnTo>
                  <a:lnTo>
                    <a:pt x="1501" y="5239"/>
                  </a:lnTo>
                  <a:lnTo>
                    <a:pt x="1" y="5239"/>
                  </a:lnTo>
                  <a:lnTo>
                    <a:pt x="1" y="5930"/>
                  </a:lnTo>
                  <a:lnTo>
                    <a:pt x="11503" y="5930"/>
                  </a:lnTo>
                  <a:lnTo>
                    <a:pt x="11503" y="5239"/>
                  </a:lnTo>
                  <a:lnTo>
                    <a:pt x="10051" y="5239"/>
                  </a:lnTo>
                  <a:lnTo>
                    <a:pt x="10051" y="977"/>
                  </a:lnTo>
                  <a:lnTo>
                    <a:pt x="897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105"/>
            <p:cNvSpPr/>
            <p:nvPr/>
          </p:nvSpPr>
          <p:spPr>
            <a:xfrm>
              <a:off x="4749949" y="3698845"/>
              <a:ext cx="63575" cy="56518"/>
            </a:xfrm>
            <a:custGeom>
              <a:rect b="b" l="l" r="r" t="t"/>
              <a:pathLst>
                <a:path extrusionOk="0" h="1906" w="2144">
                  <a:moveTo>
                    <a:pt x="1072" y="1"/>
                  </a:moveTo>
                  <a:lnTo>
                    <a:pt x="0" y="977"/>
                  </a:lnTo>
                  <a:lnTo>
                    <a:pt x="0" y="1906"/>
                  </a:lnTo>
                  <a:lnTo>
                    <a:pt x="1072" y="929"/>
                  </a:lnTo>
                  <a:lnTo>
                    <a:pt x="2144" y="1906"/>
                  </a:lnTo>
                  <a:lnTo>
                    <a:pt x="2144" y="977"/>
                  </a:lnTo>
                  <a:lnTo>
                    <a:pt x="107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105"/>
            <p:cNvSpPr/>
            <p:nvPr/>
          </p:nvSpPr>
          <p:spPr>
            <a:xfrm>
              <a:off x="4749949" y="3645885"/>
              <a:ext cx="63575" cy="56518"/>
            </a:xfrm>
            <a:custGeom>
              <a:rect b="b" l="l" r="r" t="t"/>
              <a:pathLst>
                <a:path extrusionOk="0" h="1906" w="2144">
                  <a:moveTo>
                    <a:pt x="1072" y="1"/>
                  </a:moveTo>
                  <a:lnTo>
                    <a:pt x="0" y="977"/>
                  </a:lnTo>
                  <a:lnTo>
                    <a:pt x="0" y="1906"/>
                  </a:lnTo>
                  <a:lnTo>
                    <a:pt x="1072" y="929"/>
                  </a:lnTo>
                  <a:lnTo>
                    <a:pt x="2144" y="1906"/>
                  </a:lnTo>
                  <a:lnTo>
                    <a:pt x="2144" y="977"/>
                  </a:lnTo>
                  <a:lnTo>
                    <a:pt x="107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105"/>
            <p:cNvSpPr/>
            <p:nvPr/>
          </p:nvSpPr>
          <p:spPr>
            <a:xfrm>
              <a:off x="4845283" y="3678385"/>
              <a:ext cx="63575" cy="56518"/>
            </a:xfrm>
            <a:custGeom>
              <a:rect b="b" l="l" r="r" t="t"/>
              <a:pathLst>
                <a:path extrusionOk="0" h="1906" w="2144">
                  <a:moveTo>
                    <a:pt x="1072" y="0"/>
                  </a:moveTo>
                  <a:lnTo>
                    <a:pt x="0" y="1000"/>
                  </a:lnTo>
                  <a:lnTo>
                    <a:pt x="0" y="1905"/>
                  </a:lnTo>
                  <a:lnTo>
                    <a:pt x="1072" y="929"/>
                  </a:lnTo>
                  <a:lnTo>
                    <a:pt x="2144" y="1905"/>
                  </a:lnTo>
                  <a:lnTo>
                    <a:pt x="2144" y="1000"/>
                  </a:lnTo>
                  <a:lnTo>
                    <a:pt x="107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105"/>
            <p:cNvSpPr/>
            <p:nvPr/>
          </p:nvSpPr>
          <p:spPr>
            <a:xfrm>
              <a:off x="4845283" y="3625395"/>
              <a:ext cx="63575" cy="56547"/>
            </a:xfrm>
            <a:custGeom>
              <a:rect b="b" l="l" r="r" t="t"/>
              <a:pathLst>
                <a:path extrusionOk="0" h="1907" w="2144">
                  <a:moveTo>
                    <a:pt x="1072" y="1"/>
                  </a:moveTo>
                  <a:lnTo>
                    <a:pt x="0" y="1001"/>
                  </a:lnTo>
                  <a:lnTo>
                    <a:pt x="0" y="1906"/>
                  </a:lnTo>
                  <a:lnTo>
                    <a:pt x="1072" y="930"/>
                  </a:lnTo>
                  <a:lnTo>
                    <a:pt x="2144" y="1906"/>
                  </a:lnTo>
                  <a:lnTo>
                    <a:pt x="2144" y="1001"/>
                  </a:lnTo>
                  <a:lnTo>
                    <a:pt x="107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105"/>
            <p:cNvSpPr/>
            <p:nvPr/>
          </p:nvSpPr>
          <p:spPr>
            <a:xfrm>
              <a:off x="4939906" y="3659318"/>
              <a:ext cx="63575" cy="56518"/>
            </a:xfrm>
            <a:custGeom>
              <a:rect b="b" l="l" r="r" t="t"/>
              <a:pathLst>
                <a:path extrusionOk="0" h="1906" w="2144">
                  <a:moveTo>
                    <a:pt x="1072" y="0"/>
                  </a:moveTo>
                  <a:lnTo>
                    <a:pt x="0" y="976"/>
                  </a:lnTo>
                  <a:lnTo>
                    <a:pt x="0" y="1905"/>
                  </a:lnTo>
                  <a:lnTo>
                    <a:pt x="1072" y="929"/>
                  </a:lnTo>
                  <a:lnTo>
                    <a:pt x="2144" y="1905"/>
                  </a:lnTo>
                  <a:lnTo>
                    <a:pt x="2144" y="976"/>
                  </a:lnTo>
                  <a:lnTo>
                    <a:pt x="107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105"/>
            <p:cNvSpPr/>
            <p:nvPr/>
          </p:nvSpPr>
          <p:spPr>
            <a:xfrm>
              <a:off x="4939906" y="3605646"/>
              <a:ext cx="63575" cy="56518"/>
            </a:xfrm>
            <a:custGeom>
              <a:rect b="b" l="l" r="r" t="t"/>
              <a:pathLst>
                <a:path extrusionOk="0" h="1906" w="2144">
                  <a:moveTo>
                    <a:pt x="1072" y="0"/>
                  </a:moveTo>
                  <a:lnTo>
                    <a:pt x="0" y="977"/>
                  </a:lnTo>
                  <a:lnTo>
                    <a:pt x="0" y="1905"/>
                  </a:lnTo>
                  <a:lnTo>
                    <a:pt x="1072" y="905"/>
                  </a:lnTo>
                  <a:lnTo>
                    <a:pt x="2144" y="1905"/>
                  </a:lnTo>
                  <a:lnTo>
                    <a:pt x="2144" y="977"/>
                  </a:lnTo>
                  <a:lnTo>
                    <a:pt x="107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4" name="Google Shape;10124;p105"/>
          <p:cNvSpPr/>
          <p:nvPr/>
        </p:nvSpPr>
        <p:spPr>
          <a:xfrm>
            <a:off x="4042436" y="3436937"/>
            <a:ext cx="342516" cy="291010"/>
          </a:xfrm>
          <a:custGeom>
            <a:rect b="b" l="l" r="r" t="t"/>
            <a:pathLst>
              <a:path extrusionOk="0" h="9814" w="11551">
                <a:moveTo>
                  <a:pt x="3334" y="4313"/>
                </a:moveTo>
                <a:cubicBezTo>
                  <a:pt x="3406" y="4384"/>
                  <a:pt x="3477" y="4408"/>
                  <a:pt x="3572" y="4432"/>
                </a:cubicBezTo>
                <a:lnTo>
                  <a:pt x="3572" y="9147"/>
                </a:lnTo>
                <a:lnTo>
                  <a:pt x="1429" y="9147"/>
                </a:lnTo>
                <a:lnTo>
                  <a:pt x="1429" y="8457"/>
                </a:lnTo>
                <a:cubicBezTo>
                  <a:pt x="1858" y="8314"/>
                  <a:pt x="2143" y="7933"/>
                  <a:pt x="2143" y="7456"/>
                </a:cubicBezTo>
                <a:cubicBezTo>
                  <a:pt x="2143" y="7147"/>
                  <a:pt x="2024" y="6885"/>
                  <a:pt x="1810" y="6670"/>
                </a:cubicBezTo>
                <a:lnTo>
                  <a:pt x="3334" y="4313"/>
                </a:lnTo>
                <a:close/>
                <a:moveTo>
                  <a:pt x="4501" y="4289"/>
                </a:moveTo>
                <a:lnTo>
                  <a:pt x="5859" y="5861"/>
                </a:lnTo>
                <a:cubicBezTo>
                  <a:pt x="5787" y="6027"/>
                  <a:pt x="5739" y="6170"/>
                  <a:pt x="5739" y="6337"/>
                </a:cubicBezTo>
                <a:cubicBezTo>
                  <a:pt x="5739" y="6813"/>
                  <a:pt x="6049" y="7218"/>
                  <a:pt x="6501" y="7361"/>
                </a:cubicBezTo>
                <a:lnTo>
                  <a:pt x="6501" y="9147"/>
                </a:lnTo>
                <a:lnTo>
                  <a:pt x="4263" y="9147"/>
                </a:lnTo>
                <a:lnTo>
                  <a:pt x="4263" y="4432"/>
                </a:lnTo>
                <a:lnTo>
                  <a:pt x="4239" y="4432"/>
                </a:lnTo>
                <a:cubicBezTo>
                  <a:pt x="4311" y="4408"/>
                  <a:pt x="4430" y="4360"/>
                  <a:pt x="4501" y="4289"/>
                </a:cubicBezTo>
                <a:close/>
                <a:moveTo>
                  <a:pt x="9288" y="3217"/>
                </a:moveTo>
                <a:cubicBezTo>
                  <a:pt x="9383" y="3241"/>
                  <a:pt x="9478" y="3241"/>
                  <a:pt x="9526" y="3289"/>
                </a:cubicBezTo>
                <a:lnTo>
                  <a:pt x="9526" y="9147"/>
                </a:lnTo>
                <a:lnTo>
                  <a:pt x="7144" y="9147"/>
                </a:lnTo>
                <a:lnTo>
                  <a:pt x="7144" y="7361"/>
                </a:lnTo>
                <a:cubicBezTo>
                  <a:pt x="7573" y="7218"/>
                  <a:pt x="7883" y="6813"/>
                  <a:pt x="7883" y="6337"/>
                </a:cubicBezTo>
                <a:cubicBezTo>
                  <a:pt x="7883" y="6099"/>
                  <a:pt x="7811" y="5861"/>
                  <a:pt x="7645" y="5694"/>
                </a:cubicBezTo>
                <a:lnTo>
                  <a:pt x="9288" y="3217"/>
                </a:lnTo>
                <a:close/>
                <a:moveTo>
                  <a:pt x="9894" y="0"/>
                </a:moveTo>
                <a:cubicBezTo>
                  <a:pt x="8980" y="0"/>
                  <a:pt x="8240" y="745"/>
                  <a:pt x="8240" y="1646"/>
                </a:cubicBezTo>
                <a:cubicBezTo>
                  <a:pt x="8240" y="2122"/>
                  <a:pt x="8454" y="2527"/>
                  <a:pt x="8764" y="2836"/>
                </a:cubicBezTo>
                <a:lnTo>
                  <a:pt x="7121" y="5313"/>
                </a:lnTo>
                <a:cubicBezTo>
                  <a:pt x="7025" y="5265"/>
                  <a:pt x="6930" y="5265"/>
                  <a:pt x="6859" y="5265"/>
                </a:cubicBezTo>
                <a:cubicBezTo>
                  <a:pt x="6668" y="5265"/>
                  <a:pt x="6525" y="5313"/>
                  <a:pt x="6382" y="5384"/>
                </a:cubicBezTo>
                <a:lnTo>
                  <a:pt x="4954" y="3717"/>
                </a:lnTo>
                <a:cubicBezTo>
                  <a:pt x="4977" y="3598"/>
                  <a:pt x="5001" y="3456"/>
                  <a:pt x="4977" y="3313"/>
                </a:cubicBezTo>
                <a:cubicBezTo>
                  <a:pt x="4906" y="2789"/>
                  <a:pt x="4501" y="2384"/>
                  <a:pt x="4001" y="2360"/>
                </a:cubicBezTo>
                <a:cubicBezTo>
                  <a:pt x="3971" y="2358"/>
                  <a:pt x="3942" y="2357"/>
                  <a:pt x="3913" y="2357"/>
                </a:cubicBezTo>
                <a:cubicBezTo>
                  <a:pt x="3313" y="2357"/>
                  <a:pt x="2858" y="2818"/>
                  <a:pt x="2858" y="3432"/>
                </a:cubicBezTo>
                <a:cubicBezTo>
                  <a:pt x="2858" y="3551"/>
                  <a:pt x="2882" y="3670"/>
                  <a:pt x="2906" y="3765"/>
                </a:cubicBezTo>
                <a:lnTo>
                  <a:pt x="1191" y="6385"/>
                </a:lnTo>
                <a:lnTo>
                  <a:pt x="1072" y="6385"/>
                </a:lnTo>
                <a:cubicBezTo>
                  <a:pt x="476" y="6385"/>
                  <a:pt x="0" y="6861"/>
                  <a:pt x="0" y="7456"/>
                </a:cubicBezTo>
                <a:cubicBezTo>
                  <a:pt x="0" y="7933"/>
                  <a:pt x="310" y="8314"/>
                  <a:pt x="738" y="8457"/>
                </a:cubicBezTo>
                <a:lnTo>
                  <a:pt x="738" y="9147"/>
                </a:lnTo>
                <a:lnTo>
                  <a:pt x="0" y="9147"/>
                </a:lnTo>
                <a:lnTo>
                  <a:pt x="0" y="9814"/>
                </a:lnTo>
                <a:lnTo>
                  <a:pt x="11503" y="9814"/>
                </a:lnTo>
                <a:lnTo>
                  <a:pt x="11503" y="9147"/>
                </a:lnTo>
                <a:lnTo>
                  <a:pt x="10193" y="9147"/>
                </a:lnTo>
                <a:lnTo>
                  <a:pt x="10193" y="3289"/>
                </a:lnTo>
                <a:lnTo>
                  <a:pt x="10217" y="3289"/>
                </a:lnTo>
                <a:cubicBezTo>
                  <a:pt x="10979" y="3122"/>
                  <a:pt x="11550" y="2408"/>
                  <a:pt x="11526" y="1574"/>
                </a:cubicBezTo>
                <a:cubicBezTo>
                  <a:pt x="11503" y="741"/>
                  <a:pt x="10812" y="74"/>
                  <a:pt x="9978" y="2"/>
                </a:cubicBezTo>
                <a:cubicBezTo>
                  <a:pt x="9950" y="1"/>
                  <a:pt x="9922" y="0"/>
                  <a:pt x="9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25" name="Google Shape;10125;p105"/>
          <p:cNvGrpSpPr/>
          <p:nvPr/>
        </p:nvGrpSpPr>
        <p:grpSpPr>
          <a:xfrm>
            <a:off x="3346970" y="3403031"/>
            <a:ext cx="194224" cy="340386"/>
            <a:chOff x="3575570" y="3574570"/>
            <a:chExt cx="194224" cy="340386"/>
          </a:xfrm>
        </p:grpSpPr>
        <p:sp>
          <p:nvSpPr>
            <p:cNvPr id="10126" name="Google Shape;10126;p105"/>
            <p:cNvSpPr/>
            <p:nvPr/>
          </p:nvSpPr>
          <p:spPr>
            <a:xfrm>
              <a:off x="3575570" y="3677673"/>
              <a:ext cx="194224" cy="80536"/>
            </a:xfrm>
            <a:custGeom>
              <a:rect b="b" l="l" r="r" t="t"/>
              <a:pathLst>
                <a:path extrusionOk="0" h="2716" w="6550">
                  <a:moveTo>
                    <a:pt x="1739" y="0"/>
                  </a:moveTo>
                  <a:lnTo>
                    <a:pt x="1" y="929"/>
                  </a:lnTo>
                  <a:lnTo>
                    <a:pt x="3287" y="2715"/>
                  </a:lnTo>
                  <a:lnTo>
                    <a:pt x="6550" y="929"/>
                  </a:lnTo>
                  <a:lnTo>
                    <a:pt x="4835" y="0"/>
                  </a:lnTo>
                  <a:lnTo>
                    <a:pt x="3287" y="858"/>
                  </a:lnTo>
                  <a:lnTo>
                    <a:pt x="173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105"/>
            <p:cNvSpPr/>
            <p:nvPr/>
          </p:nvSpPr>
          <p:spPr>
            <a:xfrm>
              <a:off x="3575570" y="3574570"/>
              <a:ext cx="194224" cy="105948"/>
            </a:xfrm>
            <a:custGeom>
              <a:rect b="b" l="l" r="r" t="t"/>
              <a:pathLst>
                <a:path extrusionOk="0" h="3573" w="6550">
                  <a:moveTo>
                    <a:pt x="3287" y="0"/>
                  </a:moveTo>
                  <a:lnTo>
                    <a:pt x="1" y="1786"/>
                  </a:lnTo>
                  <a:lnTo>
                    <a:pt x="3287" y="3572"/>
                  </a:lnTo>
                  <a:lnTo>
                    <a:pt x="6550" y="1786"/>
                  </a:lnTo>
                  <a:lnTo>
                    <a:pt x="328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105"/>
            <p:cNvSpPr/>
            <p:nvPr/>
          </p:nvSpPr>
          <p:spPr>
            <a:xfrm>
              <a:off x="3575570" y="3835131"/>
              <a:ext cx="194224" cy="79825"/>
            </a:xfrm>
            <a:custGeom>
              <a:rect b="b" l="l" r="r" t="t"/>
              <a:pathLst>
                <a:path extrusionOk="0" h="2692" w="6550">
                  <a:moveTo>
                    <a:pt x="1739" y="1"/>
                  </a:moveTo>
                  <a:lnTo>
                    <a:pt x="1" y="906"/>
                  </a:lnTo>
                  <a:lnTo>
                    <a:pt x="3287" y="2692"/>
                  </a:lnTo>
                  <a:lnTo>
                    <a:pt x="6550" y="906"/>
                  </a:lnTo>
                  <a:lnTo>
                    <a:pt x="4835" y="1"/>
                  </a:lnTo>
                  <a:lnTo>
                    <a:pt x="3287" y="858"/>
                  </a:lnTo>
                  <a:lnTo>
                    <a:pt x="173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105"/>
            <p:cNvSpPr/>
            <p:nvPr/>
          </p:nvSpPr>
          <p:spPr>
            <a:xfrm>
              <a:off x="3575570" y="3756046"/>
              <a:ext cx="194224" cy="80536"/>
            </a:xfrm>
            <a:custGeom>
              <a:rect b="b" l="l" r="r" t="t"/>
              <a:pathLst>
                <a:path extrusionOk="0" h="2716" w="6550">
                  <a:moveTo>
                    <a:pt x="1739" y="1"/>
                  </a:moveTo>
                  <a:lnTo>
                    <a:pt x="1" y="929"/>
                  </a:lnTo>
                  <a:lnTo>
                    <a:pt x="3287" y="2715"/>
                  </a:lnTo>
                  <a:lnTo>
                    <a:pt x="6550" y="929"/>
                  </a:lnTo>
                  <a:lnTo>
                    <a:pt x="4835" y="1"/>
                  </a:lnTo>
                  <a:lnTo>
                    <a:pt x="3287" y="882"/>
                  </a:lnTo>
                  <a:lnTo>
                    <a:pt x="173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0" name="Google Shape;10130;p105"/>
          <p:cNvGrpSpPr/>
          <p:nvPr/>
        </p:nvGrpSpPr>
        <p:grpSpPr>
          <a:xfrm>
            <a:off x="2579172" y="3423563"/>
            <a:ext cx="341127" cy="341838"/>
            <a:chOff x="2950603" y="3575963"/>
            <a:chExt cx="341127" cy="341838"/>
          </a:xfrm>
        </p:grpSpPr>
        <p:sp>
          <p:nvSpPr>
            <p:cNvPr id="10131" name="Google Shape;10131;p105"/>
            <p:cNvSpPr/>
            <p:nvPr/>
          </p:nvSpPr>
          <p:spPr>
            <a:xfrm>
              <a:off x="2976757" y="3719988"/>
              <a:ext cx="44508" cy="84094"/>
            </a:xfrm>
            <a:custGeom>
              <a:rect b="b" l="l" r="r" t="t"/>
              <a:pathLst>
                <a:path extrusionOk="0" h="2836" w="1501">
                  <a:moveTo>
                    <a:pt x="755" y="1"/>
                  </a:moveTo>
                  <a:cubicBezTo>
                    <a:pt x="742" y="1"/>
                    <a:pt x="728" y="1"/>
                    <a:pt x="715" y="2"/>
                  </a:cubicBezTo>
                  <a:cubicBezTo>
                    <a:pt x="310" y="26"/>
                    <a:pt x="0" y="359"/>
                    <a:pt x="0" y="740"/>
                  </a:cubicBezTo>
                  <a:lnTo>
                    <a:pt x="0" y="2812"/>
                  </a:lnTo>
                  <a:cubicBezTo>
                    <a:pt x="238" y="2717"/>
                    <a:pt x="476" y="2693"/>
                    <a:pt x="738" y="2693"/>
                  </a:cubicBezTo>
                  <a:cubicBezTo>
                    <a:pt x="1024" y="2717"/>
                    <a:pt x="1262" y="2741"/>
                    <a:pt x="1500" y="2836"/>
                  </a:cubicBezTo>
                  <a:lnTo>
                    <a:pt x="1500" y="788"/>
                  </a:lnTo>
                  <a:cubicBezTo>
                    <a:pt x="1500" y="350"/>
                    <a:pt x="1165" y="1"/>
                    <a:pt x="7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105"/>
            <p:cNvSpPr/>
            <p:nvPr/>
          </p:nvSpPr>
          <p:spPr>
            <a:xfrm>
              <a:off x="2976045" y="3575963"/>
              <a:ext cx="45220" cy="129967"/>
            </a:xfrm>
            <a:custGeom>
              <a:rect b="b" l="l" r="r" t="t"/>
              <a:pathLst>
                <a:path extrusionOk="0" h="4383" w="1525">
                  <a:moveTo>
                    <a:pt x="0" y="1"/>
                  </a:moveTo>
                  <a:lnTo>
                    <a:pt x="0" y="4383"/>
                  </a:lnTo>
                  <a:cubicBezTo>
                    <a:pt x="215" y="4240"/>
                    <a:pt x="500" y="4168"/>
                    <a:pt x="762" y="4168"/>
                  </a:cubicBezTo>
                  <a:cubicBezTo>
                    <a:pt x="1048" y="4168"/>
                    <a:pt x="1334" y="4264"/>
                    <a:pt x="1524" y="4383"/>
                  </a:cubicBezTo>
                  <a:lnTo>
                    <a:pt x="152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105"/>
            <p:cNvSpPr/>
            <p:nvPr/>
          </p:nvSpPr>
          <p:spPr>
            <a:xfrm>
              <a:off x="2950603" y="3820304"/>
              <a:ext cx="97497" cy="97497"/>
            </a:xfrm>
            <a:custGeom>
              <a:rect b="b" l="l" r="r" t="t"/>
              <a:pathLst>
                <a:path extrusionOk="0" h="3288" w="3288">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105"/>
            <p:cNvSpPr/>
            <p:nvPr/>
          </p:nvSpPr>
          <p:spPr>
            <a:xfrm>
              <a:off x="3072774" y="3820304"/>
              <a:ext cx="96786" cy="97497"/>
            </a:xfrm>
            <a:custGeom>
              <a:rect b="b" l="l" r="r" t="t"/>
              <a:pathLst>
                <a:path extrusionOk="0" h="3288" w="3264">
                  <a:moveTo>
                    <a:pt x="1644" y="1"/>
                  </a:moveTo>
                  <a:cubicBezTo>
                    <a:pt x="739" y="1"/>
                    <a:pt x="1" y="739"/>
                    <a:pt x="1" y="1644"/>
                  </a:cubicBezTo>
                  <a:cubicBezTo>
                    <a:pt x="1" y="2549"/>
                    <a:pt x="739" y="3287"/>
                    <a:pt x="1644" y="3287"/>
                  </a:cubicBezTo>
                  <a:cubicBezTo>
                    <a:pt x="2525" y="3287"/>
                    <a:pt x="3263" y="2549"/>
                    <a:pt x="3263" y="1644"/>
                  </a:cubicBezTo>
                  <a:cubicBezTo>
                    <a:pt x="3263" y="739"/>
                    <a:pt x="2525" y="1"/>
                    <a:pt x="16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105"/>
            <p:cNvSpPr/>
            <p:nvPr/>
          </p:nvSpPr>
          <p:spPr>
            <a:xfrm>
              <a:off x="3098928" y="3575963"/>
              <a:ext cx="45220" cy="41009"/>
            </a:xfrm>
            <a:custGeom>
              <a:rect b="b" l="l" r="r" t="t"/>
              <a:pathLst>
                <a:path extrusionOk="0" h="1383" w="1525">
                  <a:moveTo>
                    <a:pt x="0" y="1"/>
                  </a:moveTo>
                  <a:lnTo>
                    <a:pt x="0" y="1382"/>
                  </a:lnTo>
                  <a:cubicBezTo>
                    <a:pt x="214" y="1239"/>
                    <a:pt x="476" y="1168"/>
                    <a:pt x="762" y="1168"/>
                  </a:cubicBezTo>
                  <a:cubicBezTo>
                    <a:pt x="1048" y="1168"/>
                    <a:pt x="1286" y="1263"/>
                    <a:pt x="1524" y="1382"/>
                  </a:cubicBezTo>
                  <a:lnTo>
                    <a:pt x="152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105"/>
            <p:cNvSpPr/>
            <p:nvPr/>
          </p:nvSpPr>
          <p:spPr>
            <a:xfrm>
              <a:off x="3098928" y="3631029"/>
              <a:ext cx="45220" cy="173052"/>
            </a:xfrm>
            <a:custGeom>
              <a:rect b="b" l="l" r="r" t="t"/>
              <a:pathLst>
                <a:path extrusionOk="0" h="5836" w="1525">
                  <a:moveTo>
                    <a:pt x="757" y="0"/>
                  </a:moveTo>
                  <a:cubicBezTo>
                    <a:pt x="743" y="0"/>
                    <a:pt x="729" y="1"/>
                    <a:pt x="714" y="1"/>
                  </a:cubicBezTo>
                  <a:cubicBezTo>
                    <a:pt x="333" y="25"/>
                    <a:pt x="0" y="359"/>
                    <a:pt x="0" y="740"/>
                  </a:cubicBezTo>
                  <a:lnTo>
                    <a:pt x="0" y="5812"/>
                  </a:lnTo>
                  <a:cubicBezTo>
                    <a:pt x="238" y="5717"/>
                    <a:pt x="476" y="5693"/>
                    <a:pt x="762" y="5693"/>
                  </a:cubicBezTo>
                  <a:cubicBezTo>
                    <a:pt x="1024" y="5693"/>
                    <a:pt x="1286" y="5741"/>
                    <a:pt x="1524" y="5836"/>
                  </a:cubicBezTo>
                  <a:lnTo>
                    <a:pt x="1524" y="764"/>
                  </a:lnTo>
                  <a:cubicBezTo>
                    <a:pt x="1524" y="348"/>
                    <a:pt x="1189" y="0"/>
                    <a:pt x="75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105"/>
            <p:cNvSpPr/>
            <p:nvPr/>
          </p:nvSpPr>
          <p:spPr>
            <a:xfrm>
              <a:off x="3194232" y="3820304"/>
              <a:ext cx="97497" cy="97497"/>
            </a:xfrm>
            <a:custGeom>
              <a:rect b="b" l="l" r="r" t="t"/>
              <a:pathLst>
                <a:path extrusionOk="0" h="3288" w="3288">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105"/>
            <p:cNvSpPr/>
            <p:nvPr/>
          </p:nvSpPr>
          <p:spPr>
            <a:xfrm>
              <a:off x="3220386" y="3575963"/>
              <a:ext cx="44508" cy="86200"/>
            </a:xfrm>
            <a:custGeom>
              <a:rect b="b" l="l" r="r" t="t"/>
              <a:pathLst>
                <a:path extrusionOk="0" h="2907" w="1501">
                  <a:moveTo>
                    <a:pt x="0" y="1"/>
                  </a:moveTo>
                  <a:lnTo>
                    <a:pt x="0" y="2906"/>
                  </a:lnTo>
                  <a:cubicBezTo>
                    <a:pt x="191" y="2740"/>
                    <a:pt x="476" y="2692"/>
                    <a:pt x="738" y="2692"/>
                  </a:cubicBezTo>
                  <a:cubicBezTo>
                    <a:pt x="1000" y="2692"/>
                    <a:pt x="1310" y="2740"/>
                    <a:pt x="1500" y="2906"/>
                  </a:cubicBezTo>
                  <a:lnTo>
                    <a:pt x="150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105"/>
            <p:cNvSpPr/>
            <p:nvPr/>
          </p:nvSpPr>
          <p:spPr>
            <a:xfrm>
              <a:off x="3220386" y="3676131"/>
              <a:ext cx="44508" cy="127951"/>
            </a:xfrm>
            <a:custGeom>
              <a:rect b="b" l="l" r="r" t="t"/>
              <a:pathLst>
                <a:path extrusionOk="0" h="4315" w="1501">
                  <a:moveTo>
                    <a:pt x="791" y="0"/>
                  </a:moveTo>
                  <a:cubicBezTo>
                    <a:pt x="766" y="0"/>
                    <a:pt x="740" y="2"/>
                    <a:pt x="715" y="5"/>
                  </a:cubicBezTo>
                  <a:cubicBezTo>
                    <a:pt x="310" y="28"/>
                    <a:pt x="0" y="362"/>
                    <a:pt x="0" y="743"/>
                  </a:cubicBezTo>
                  <a:lnTo>
                    <a:pt x="0" y="4315"/>
                  </a:lnTo>
                  <a:cubicBezTo>
                    <a:pt x="238" y="4220"/>
                    <a:pt x="500" y="4196"/>
                    <a:pt x="762" y="4196"/>
                  </a:cubicBezTo>
                  <a:cubicBezTo>
                    <a:pt x="1024" y="4196"/>
                    <a:pt x="1262" y="4220"/>
                    <a:pt x="1500" y="4315"/>
                  </a:cubicBezTo>
                  <a:lnTo>
                    <a:pt x="1500" y="767"/>
                  </a:lnTo>
                  <a:cubicBezTo>
                    <a:pt x="1500" y="341"/>
                    <a:pt x="1185" y="0"/>
                    <a:pt x="79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40" name="Google Shape;10140;p105"/>
          <p:cNvSpPr/>
          <p:nvPr/>
        </p:nvSpPr>
        <p:spPr>
          <a:xfrm>
            <a:off x="1831321" y="3410537"/>
            <a:ext cx="341122" cy="341834"/>
          </a:xfrm>
          <a:custGeom>
            <a:rect b="b" l="l" r="r" t="t"/>
            <a:pathLst>
              <a:path extrusionOk="0" h="11528" w="11504">
                <a:moveTo>
                  <a:pt x="1" y="1"/>
                </a:moveTo>
                <a:lnTo>
                  <a:pt x="1" y="6097"/>
                </a:lnTo>
                <a:lnTo>
                  <a:pt x="5287" y="6097"/>
                </a:lnTo>
                <a:lnTo>
                  <a:pt x="5287" y="8907"/>
                </a:lnTo>
                <a:lnTo>
                  <a:pt x="6312" y="8907"/>
                </a:lnTo>
                <a:lnTo>
                  <a:pt x="6312" y="6097"/>
                </a:lnTo>
                <a:lnTo>
                  <a:pt x="7002" y="6097"/>
                </a:lnTo>
                <a:lnTo>
                  <a:pt x="7002" y="10527"/>
                </a:lnTo>
                <a:lnTo>
                  <a:pt x="8050" y="10527"/>
                </a:lnTo>
                <a:lnTo>
                  <a:pt x="8050" y="6097"/>
                </a:lnTo>
                <a:lnTo>
                  <a:pt x="8741" y="6097"/>
                </a:lnTo>
                <a:lnTo>
                  <a:pt x="8741" y="9693"/>
                </a:lnTo>
                <a:lnTo>
                  <a:pt x="9765" y="9693"/>
                </a:lnTo>
                <a:lnTo>
                  <a:pt x="9765" y="6097"/>
                </a:lnTo>
                <a:lnTo>
                  <a:pt x="10455" y="6097"/>
                </a:lnTo>
                <a:lnTo>
                  <a:pt x="10455" y="11527"/>
                </a:lnTo>
                <a:lnTo>
                  <a:pt x="11503" y="11527"/>
                </a:lnTo>
                <a:lnTo>
                  <a:pt x="11503" y="5407"/>
                </a:lnTo>
                <a:lnTo>
                  <a:pt x="6312" y="5407"/>
                </a:lnTo>
                <a:lnTo>
                  <a:pt x="6312" y="2620"/>
                </a:lnTo>
                <a:lnTo>
                  <a:pt x="5240" y="2620"/>
                </a:lnTo>
                <a:lnTo>
                  <a:pt x="5240" y="5407"/>
                </a:lnTo>
                <a:lnTo>
                  <a:pt x="4573" y="5407"/>
                </a:lnTo>
                <a:lnTo>
                  <a:pt x="4573" y="977"/>
                </a:lnTo>
                <a:lnTo>
                  <a:pt x="3501" y="977"/>
                </a:lnTo>
                <a:lnTo>
                  <a:pt x="3501" y="5407"/>
                </a:lnTo>
                <a:lnTo>
                  <a:pt x="2835" y="5407"/>
                </a:lnTo>
                <a:lnTo>
                  <a:pt x="2835" y="1811"/>
                </a:lnTo>
                <a:lnTo>
                  <a:pt x="1763" y="1811"/>
                </a:lnTo>
                <a:lnTo>
                  <a:pt x="1763" y="5407"/>
                </a:lnTo>
                <a:lnTo>
                  <a:pt x="1072" y="5407"/>
                </a:lnTo>
                <a:lnTo>
                  <a:pt x="107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41" name="Google Shape;10141;p105"/>
          <p:cNvGrpSpPr/>
          <p:nvPr/>
        </p:nvGrpSpPr>
        <p:grpSpPr>
          <a:xfrm>
            <a:off x="1092631" y="3506583"/>
            <a:ext cx="340415" cy="187169"/>
            <a:chOff x="1759293" y="3649414"/>
            <a:chExt cx="340415" cy="187169"/>
          </a:xfrm>
        </p:grpSpPr>
        <p:sp>
          <p:nvSpPr>
            <p:cNvPr id="10142" name="Google Shape;10142;p105"/>
            <p:cNvSpPr/>
            <p:nvPr/>
          </p:nvSpPr>
          <p:spPr>
            <a:xfrm>
              <a:off x="2002922" y="3649414"/>
              <a:ext cx="96786" cy="105237"/>
            </a:xfrm>
            <a:custGeom>
              <a:rect b="b" l="l" r="r" t="t"/>
              <a:pathLst>
                <a:path extrusionOk="0" h="3549" w="3264">
                  <a:moveTo>
                    <a:pt x="1" y="1"/>
                  </a:moveTo>
                  <a:lnTo>
                    <a:pt x="1" y="2811"/>
                  </a:lnTo>
                  <a:lnTo>
                    <a:pt x="930" y="2811"/>
                  </a:lnTo>
                  <a:lnTo>
                    <a:pt x="1668" y="3549"/>
                  </a:lnTo>
                  <a:lnTo>
                    <a:pt x="2406" y="2811"/>
                  </a:lnTo>
                  <a:lnTo>
                    <a:pt x="3264" y="2811"/>
                  </a:lnTo>
                  <a:lnTo>
                    <a:pt x="326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105"/>
            <p:cNvSpPr/>
            <p:nvPr/>
          </p:nvSpPr>
          <p:spPr>
            <a:xfrm>
              <a:off x="1880781" y="3649414"/>
              <a:ext cx="97468" cy="105237"/>
            </a:xfrm>
            <a:custGeom>
              <a:rect b="b" l="l" r="r" t="t"/>
              <a:pathLst>
                <a:path extrusionOk="0" h="3549" w="3287">
                  <a:moveTo>
                    <a:pt x="0" y="1"/>
                  </a:moveTo>
                  <a:lnTo>
                    <a:pt x="0" y="2811"/>
                  </a:lnTo>
                  <a:lnTo>
                    <a:pt x="929" y="2811"/>
                  </a:lnTo>
                  <a:lnTo>
                    <a:pt x="1667" y="3549"/>
                  </a:lnTo>
                  <a:lnTo>
                    <a:pt x="2429" y="2811"/>
                  </a:lnTo>
                  <a:lnTo>
                    <a:pt x="3286" y="2811"/>
                  </a:lnTo>
                  <a:lnTo>
                    <a:pt x="328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105"/>
            <p:cNvSpPr/>
            <p:nvPr/>
          </p:nvSpPr>
          <p:spPr>
            <a:xfrm>
              <a:off x="1759293" y="3649414"/>
              <a:ext cx="96786" cy="105237"/>
            </a:xfrm>
            <a:custGeom>
              <a:rect b="b" l="l" r="r" t="t"/>
              <a:pathLst>
                <a:path extrusionOk="0" h="3549" w="3264">
                  <a:moveTo>
                    <a:pt x="1" y="1"/>
                  </a:moveTo>
                  <a:lnTo>
                    <a:pt x="1" y="2811"/>
                  </a:lnTo>
                  <a:lnTo>
                    <a:pt x="930" y="2811"/>
                  </a:lnTo>
                  <a:lnTo>
                    <a:pt x="1668" y="3549"/>
                  </a:lnTo>
                  <a:lnTo>
                    <a:pt x="2406" y="2811"/>
                  </a:lnTo>
                  <a:lnTo>
                    <a:pt x="3264" y="2811"/>
                  </a:lnTo>
                  <a:lnTo>
                    <a:pt x="326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105"/>
            <p:cNvSpPr/>
            <p:nvPr/>
          </p:nvSpPr>
          <p:spPr>
            <a:xfrm>
              <a:off x="1879358" y="3773008"/>
              <a:ext cx="99603" cy="63575"/>
            </a:xfrm>
            <a:custGeom>
              <a:rect b="b" l="l" r="r" t="t"/>
              <a:pathLst>
                <a:path extrusionOk="0" h="2144" w="3359">
                  <a:moveTo>
                    <a:pt x="0" y="0"/>
                  </a:moveTo>
                  <a:lnTo>
                    <a:pt x="0" y="2143"/>
                  </a:lnTo>
                  <a:lnTo>
                    <a:pt x="3358" y="2143"/>
                  </a:lnTo>
                  <a:lnTo>
                    <a:pt x="33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105"/>
            <p:cNvSpPr/>
            <p:nvPr/>
          </p:nvSpPr>
          <p:spPr>
            <a:xfrm>
              <a:off x="1999393" y="3773008"/>
              <a:ext cx="100314" cy="63575"/>
            </a:xfrm>
            <a:custGeom>
              <a:rect b="b" l="l" r="r" t="t"/>
              <a:pathLst>
                <a:path extrusionOk="0" h="2144" w="3383">
                  <a:moveTo>
                    <a:pt x="1" y="0"/>
                  </a:moveTo>
                  <a:lnTo>
                    <a:pt x="1" y="2143"/>
                  </a:lnTo>
                  <a:lnTo>
                    <a:pt x="3383" y="2143"/>
                  </a:lnTo>
                  <a:lnTo>
                    <a:pt x="338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105"/>
            <p:cNvSpPr/>
            <p:nvPr/>
          </p:nvSpPr>
          <p:spPr>
            <a:xfrm>
              <a:off x="1759293" y="3773008"/>
              <a:ext cx="100314" cy="63575"/>
            </a:xfrm>
            <a:custGeom>
              <a:rect b="b" l="l" r="r" t="t"/>
              <a:pathLst>
                <a:path extrusionOk="0" h="2144" w="3383">
                  <a:moveTo>
                    <a:pt x="1" y="0"/>
                  </a:moveTo>
                  <a:lnTo>
                    <a:pt x="1" y="2143"/>
                  </a:lnTo>
                  <a:lnTo>
                    <a:pt x="3383" y="2143"/>
                  </a:lnTo>
                  <a:lnTo>
                    <a:pt x="338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8" name="Google Shape;10148;p105"/>
          <p:cNvGrpSpPr/>
          <p:nvPr/>
        </p:nvGrpSpPr>
        <p:grpSpPr>
          <a:xfrm>
            <a:off x="1091949" y="4015014"/>
            <a:ext cx="340384" cy="341125"/>
            <a:chOff x="1758611" y="4157845"/>
            <a:chExt cx="340384" cy="341125"/>
          </a:xfrm>
        </p:grpSpPr>
        <p:sp>
          <p:nvSpPr>
            <p:cNvPr id="10149" name="Google Shape;10149;p105"/>
            <p:cNvSpPr/>
            <p:nvPr/>
          </p:nvSpPr>
          <p:spPr>
            <a:xfrm>
              <a:off x="1759293" y="4157845"/>
              <a:ext cx="186455" cy="163178"/>
            </a:xfrm>
            <a:custGeom>
              <a:rect b="b" l="l" r="r" t="t"/>
              <a:pathLst>
                <a:path extrusionOk="0" h="5503" w="6288">
                  <a:moveTo>
                    <a:pt x="5407" y="1"/>
                  </a:moveTo>
                  <a:cubicBezTo>
                    <a:pt x="2478" y="192"/>
                    <a:pt x="120" y="2573"/>
                    <a:pt x="1" y="5502"/>
                  </a:cubicBezTo>
                  <a:lnTo>
                    <a:pt x="1692" y="5502"/>
                  </a:lnTo>
                  <a:lnTo>
                    <a:pt x="2835" y="4383"/>
                  </a:lnTo>
                  <a:lnTo>
                    <a:pt x="3954" y="5502"/>
                  </a:lnTo>
                  <a:lnTo>
                    <a:pt x="5407" y="5502"/>
                  </a:lnTo>
                  <a:lnTo>
                    <a:pt x="5407" y="3764"/>
                  </a:lnTo>
                  <a:lnTo>
                    <a:pt x="6288" y="2883"/>
                  </a:lnTo>
                  <a:lnTo>
                    <a:pt x="5407" y="2025"/>
                  </a:lnTo>
                  <a:lnTo>
                    <a:pt x="540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105"/>
            <p:cNvSpPr/>
            <p:nvPr/>
          </p:nvSpPr>
          <p:spPr>
            <a:xfrm>
              <a:off x="1913251" y="4340744"/>
              <a:ext cx="185032" cy="156802"/>
            </a:xfrm>
            <a:custGeom>
              <a:rect b="b" l="l" r="r" t="t"/>
              <a:pathLst>
                <a:path extrusionOk="0" h="5288" w="6240">
                  <a:moveTo>
                    <a:pt x="834" y="1"/>
                  </a:moveTo>
                  <a:lnTo>
                    <a:pt x="834" y="1763"/>
                  </a:lnTo>
                  <a:lnTo>
                    <a:pt x="0" y="2597"/>
                  </a:lnTo>
                  <a:lnTo>
                    <a:pt x="834" y="3430"/>
                  </a:lnTo>
                  <a:lnTo>
                    <a:pt x="834" y="5288"/>
                  </a:lnTo>
                  <a:cubicBezTo>
                    <a:pt x="3692" y="5121"/>
                    <a:pt x="6026" y="2835"/>
                    <a:pt x="6240" y="1"/>
                  </a:cubicBezTo>
                  <a:lnTo>
                    <a:pt x="4597" y="1"/>
                  </a:lnTo>
                  <a:lnTo>
                    <a:pt x="3477" y="1120"/>
                  </a:lnTo>
                  <a:lnTo>
                    <a:pt x="23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105"/>
            <p:cNvSpPr/>
            <p:nvPr/>
          </p:nvSpPr>
          <p:spPr>
            <a:xfrm>
              <a:off x="1758611" y="4313908"/>
              <a:ext cx="161013" cy="185061"/>
            </a:xfrm>
            <a:custGeom>
              <a:rect b="b" l="l" r="r" t="t"/>
              <a:pathLst>
                <a:path extrusionOk="0" h="6241" w="5430">
                  <a:moveTo>
                    <a:pt x="2810" y="1"/>
                  </a:moveTo>
                  <a:lnTo>
                    <a:pt x="1953" y="882"/>
                  </a:lnTo>
                  <a:lnTo>
                    <a:pt x="0" y="882"/>
                  </a:lnTo>
                  <a:cubicBezTo>
                    <a:pt x="262" y="3764"/>
                    <a:pt x="2572" y="6050"/>
                    <a:pt x="5430" y="6240"/>
                  </a:cubicBezTo>
                  <a:lnTo>
                    <a:pt x="5430" y="4621"/>
                  </a:lnTo>
                  <a:lnTo>
                    <a:pt x="4311" y="3502"/>
                  </a:lnTo>
                  <a:lnTo>
                    <a:pt x="5430" y="2359"/>
                  </a:lnTo>
                  <a:lnTo>
                    <a:pt x="5430" y="882"/>
                  </a:lnTo>
                  <a:lnTo>
                    <a:pt x="3691" y="882"/>
                  </a:lnTo>
                  <a:lnTo>
                    <a:pt x="281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105"/>
            <p:cNvSpPr/>
            <p:nvPr/>
          </p:nvSpPr>
          <p:spPr>
            <a:xfrm>
              <a:off x="1939376" y="4157845"/>
              <a:ext cx="159619" cy="187878"/>
            </a:xfrm>
            <a:custGeom>
              <a:rect b="b" l="l" r="r" t="t"/>
              <a:pathLst>
                <a:path extrusionOk="0" h="6336" w="5383">
                  <a:moveTo>
                    <a:pt x="1" y="1"/>
                  </a:moveTo>
                  <a:lnTo>
                    <a:pt x="1" y="1787"/>
                  </a:lnTo>
                  <a:lnTo>
                    <a:pt x="1120" y="2930"/>
                  </a:lnTo>
                  <a:lnTo>
                    <a:pt x="1" y="4049"/>
                  </a:lnTo>
                  <a:lnTo>
                    <a:pt x="1" y="5502"/>
                  </a:lnTo>
                  <a:lnTo>
                    <a:pt x="1763" y="5502"/>
                  </a:lnTo>
                  <a:lnTo>
                    <a:pt x="2596" y="6336"/>
                  </a:lnTo>
                  <a:lnTo>
                    <a:pt x="3430" y="5502"/>
                  </a:lnTo>
                  <a:lnTo>
                    <a:pt x="5383" y="5502"/>
                  </a:lnTo>
                  <a:cubicBezTo>
                    <a:pt x="5287" y="2573"/>
                    <a:pt x="2954" y="144"/>
                    <a:pt x="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53" name="Google Shape;10153;p105"/>
          <p:cNvSpPr/>
          <p:nvPr/>
        </p:nvSpPr>
        <p:spPr>
          <a:xfrm>
            <a:off x="1865273" y="3973330"/>
            <a:ext cx="272536" cy="343584"/>
          </a:xfrm>
          <a:custGeom>
            <a:rect b="b" l="l" r="r" t="t"/>
            <a:pathLst>
              <a:path extrusionOk="0" h="11587" w="9191">
                <a:moveTo>
                  <a:pt x="1680" y="1"/>
                </a:moveTo>
                <a:cubicBezTo>
                  <a:pt x="747" y="1"/>
                  <a:pt x="0" y="767"/>
                  <a:pt x="23" y="1679"/>
                </a:cubicBezTo>
                <a:cubicBezTo>
                  <a:pt x="46" y="2537"/>
                  <a:pt x="808" y="3251"/>
                  <a:pt x="1666" y="3251"/>
                </a:cubicBezTo>
                <a:lnTo>
                  <a:pt x="4262" y="3251"/>
                </a:lnTo>
                <a:lnTo>
                  <a:pt x="4262" y="6704"/>
                </a:lnTo>
                <a:lnTo>
                  <a:pt x="3309" y="6704"/>
                </a:lnTo>
                <a:lnTo>
                  <a:pt x="3309" y="5847"/>
                </a:lnTo>
                <a:cubicBezTo>
                  <a:pt x="3309" y="5013"/>
                  <a:pt x="2714" y="4323"/>
                  <a:pt x="1880" y="4204"/>
                </a:cubicBezTo>
                <a:cubicBezTo>
                  <a:pt x="1813" y="4196"/>
                  <a:pt x="1746" y="4192"/>
                  <a:pt x="1680" y="4192"/>
                </a:cubicBezTo>
                <a:cubicBezTo>
                  <a:pt x="747" y="4192"/>
                  <a:pt x="0" y="4959"/>
                  <a:pt x="23" y="5871"/>
                </a:cubicBezTo>
                <a:cubicBezTo>
                  <a:pt x="46" y="6752"/>
                  <a:pt x="808" y="7466"/>
                  <a:pt x="1666" y="7466"/>
                </a:cubicBezTo>
                <a:lnTo>
                  <a:pt x="4262" y="7466"/>
                </a:lnTo>
                <a:lnTo>
                  <a:pt x="4262" y="10919"/>
                </a:lnTo>
                <a:lnTo>
                  <a:pt x="3309" y="10919"/>
                </a:lnTo>
                <a:lnTo>
                  <a:pt x="3309" y="9991"/>
                </a:lnTo>
                <a:cubicBezTo>
                  <a:pt x="3309" y="9157"/>
                  <a:pt x="2714" y="8466"/>
                  <a:pt x="1880" y="8347"/>
                </a:cubicBezTo>
                <a:cubicBezTo>
                  <a:pt x="1813" y="8340"/>
                  <a:pt x="1746" y="8336"/>
                  <a:pt x="1680" y="8336"/>
                </a:cubicBezTo>
                <a:cubicBezTo>
                  <a:pt x="747" y="8336"/>
                  <a:pt x="0" y="9102"/>
                  <a:pt x="23" y="10014"/>
                </a:cubicBezTo>
                <a:cubicBezTo>
                  <a:pt x="46" y="10872"/>
                  <a:pt x="808" y="11586"/>
                  <a:pt x="1666" y="11586"/>
                </a:cubicBezTo>
                <a:lnTo>
                  <a:pt x="4928" y="11586"/>
                </a:lnTo>
                <a:lnTo>
                  <a:pt x="4928" y="9419"/>
                </a:lnTo>
                <a:lnTo>
                  <a:pt x="7500" y="9419"/>
                </a:lnTo>
                <a:cubicBezTo>
                  <a:pt x="8381" y="9419"/>
                  <a:pt x="9144" y="8705"/>
                  <a:pt x="9144" y="7823"/>
                </a:cubicBezTo>
                <a:cubicBezTo>
                  <a:pt x="9166" y="6924"/>
                  <a:pt x="8445" y="6172"/>
                  <a:pt x="7582" y="6172"/>
                </a:cubicBezTo>
                <a:cubicBezTo>
                  <a:pt x="7531" y="6172"/>
                  <a:pt x="7480" y="6175"/>
                  <a:pt x="7429" y="6180"/>
                </a:cubicBezTo>
                <a:cubicBezTo>
                  <a:pt x="6572" y="6228"/>
                  <a:pt x="5929" y="6942"/>
                  <a:pt x="5929" y="7823"/>
                </a:cubicBezTo>
                <a:lnTo>
                  <a:pt x="5929" y="8705"/>
                </a:lnTo>
                <a:lnTo>
                  <a:pt x="4976" y="8705"/>
                </a:lnTo>
                <a:lnTo>
                  <a:pt x="4976" y="5252"/>
                </a:lnTo>
                <a:lnTo>
                  <a:pt x="7524" y="5252"/>
                </a:lnTo>
                <a:cubicBezTo>
                  <a:pt x="8381" y="5252"/>
                  <a:pt x="9144" y="4561"/>
                  <a:pt x="9167" y="3680"/>
                </a:cubicBezTo>
                <a:cubicBezTo>
                  <a:pt x="9190" y="2755"/>
                  <a:pt x="8472" y="1987"/>
                  <a:pt x="7559" y="1987"/>
                </a:cubicBezTo>
                <a:cubicBezTo>
                  <a:pt x="7531" y="1987"/>
                  <a:pt x="7504" y="1988"/>
                  <a:pt x="7477" y="1989"/>
                </a:cubicBezTo>
                <a:cubicBezTo>
                  <a:pt x="6595" y="2013"/>
                  <a:pt x="5881" y="2751"/>
                  <a:pt x="5881" y="3608"/>
                </a:cubicBezTo>
                <a:lnTo>
                  <a:pt x="5881" y="4537"/>
                </a:lnTo>
                <a:lnTo>
                  <a:pt x="4928" y="4537"/>
                </a:lnTo>
                <a:lnTo>
                  <a:pt x="4928" y="12"/>
                </a:lnTo>
                <a:lnTo>
                  <a:pt x="4262" y="12"/>
                </a:lnTo>
                <a:lnTo>
                  <a:pt x="4262" y="2584"/>
                </a:lnTo>
                <a:lnTo>
                  <a:pt x="3309" y="2584"/>
                </a:lnTo>
                <a:lnTo>
                  <a:pt x="3309" y="1656"/>
                </a:lnTo>
                <a:cubicBezTo>
                  <a:pt x="3309" y="822"/>
                  <a:pt x="2714" y="131"/>
                  <a:pt x="1880" y="12"/>
                </a:cubicBezTo>
                <a:cubicBezTo>
                  <a:pt x="1813" y="4"/>
                  <a:pt x="1746" y="1"/>
                  <a:pt x="16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54" name="Google Shape;10154;p105"/>
          <p:cNvGrpSpPr/>
          <p:nvPr/>
        </p:nvGrpSpPr>
        <p:grpSpPr>
          <a:xfrm>
            <a:off x="2588365" y="3981455"/>
            <a:ext cx="322742" cy="298723"/>
            <a:chOff x="2959796" y="4133855"/>
            <a:chExt cx="322742" cy="298723"/>
          </a:xfrm>
        </p:grpSpPr>
        <p:sp>
          <p:nvSpPr>
            <p:cNvPr id="10155" name="Google Shape;10155;p105"/>
            <p:cNvSpPr/>
            <p:nvPr/>
          </p:nvSpPr>
          <p:spPr>
            <a:xfrm>
              <a:off x="2959796" y="4369004"/>
              <a:ext cx="63575" cy="63575"/>
            </a:xfrm>
            <a:custGeom>
              <a:rect b="b" l="l" r="r" t="t"/>
              <a:pathLst>
                <a:path extrusionOk="0" h="2144" w="2144">
                  <a:moveTo>
                    <a:pt x="1072" y="0"/>
                  </a:moveTo>
                  <a:cubicBezTo>
                    <a:pt x="477" y="0"/>
                    <a:pt x="1" y="477"/>
                    <a:pt x="1" y="1072"/>
                  </a:cubicBezTo>
                  <a:cubicBezTo>
                    <a:pt x="1" y="1667"/>
                    <a:pt x="477" y="2144"/>
                    <a:pt x="1072" y="2144"/>
                  </a:cubicBezTo>
                  <a:cubicBezTo>
                    <a:pt x="1668" y="2144"/>
                    <a:pt x="2144" y="1667"/>
                    <a:pt x="2144" y="1072"/>
                  </a:cubicBezTo>
                  <a:cubicBezTo>
                    <a:pt x="2144" y="477"/>
                    <a:pt x="1668" y="0"/>
                    <a:pt x="107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105"/>
            <p:cNvSpPr/>
            <p:nvPr/>
          </p:nvSpPr>
          <p:spPr>
            <a:xfrm>
              <a:off x="2959796" y="4289919"/>
              <a:ext cx="63575" cy="63575"/>
            </a:xfrm>
            <a:custGeom>
              <a:rect b="b" l="l" r="r" t="t"/>
              <a:pathLst>
                <a:path extrusionOk="0" h="2144" w="2144">
                  <a:moveTo>
                    <a:pt x="1072" y="0"/>
                  </a:moveTo>
                  <a:cubicBezTo>
                    <a:pt x="477" y="0"/>
                    <a:pt x="1" y="500"/>
                    <a:pt x="1" y="1072"/>
                  </a:cubicBezTo>
                  <a:cubicBezTo>
                    <a:pt x="1" y="1667"/>
                    <a:pt x="477" y="2144"/>
                    <a:pt x="1072" y="2144"/>
                  </a:cubicBezTo>
                  <a:cubicBezTo>
                    <a:pt x="1668" y="2144"/>
                    <a:pt x="2144" y="1667"/>
                    <a:pt x="2144" y="1072"/>
                  </a:cubicBezTo>
                  <a:cubicBezTo>
                    <a:pt x="2144" y="500"/>
                    <a:pt x="1668" y="0"/>
                    <a:pt x="107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105"/>
            <p:cNvSpPr/>
            <p:nvPr/>
          </p:nvSpPr>
          <p:spPr>
            <a:xfrm>
              <a:off x="2959796" y="4212228"/>
              <a:ext cx="63575" cy="63575"/>
            </a:xfrm>
            <a:custGeom>
              <a:rect b="b" l="l" r="r" t="t"/>
              <a:pathLst>
                <a:path extrusionOk="0" h="2144" w="2144">
                  <a:moveTo>
                    <a:pt x="1072" y="1"/>
                  </a:moveTo>
                  <a:cubicBezTo>
                    <a:pt x="477" y="1"/>
                    <a:pt x="1" y="501"/>
                    <a:pt x="1" y="1072"/>
                  </a:cubicBezTo>
                  <a:cubicBezTo>
                    <a:pt x="1" y="1668"/>
                    <a:pt x="477" y="2144"/>
                    <a:pt x="1072" y="2144"/>
                  </a:cubicBezTo>
                  <a:cubicBezTo>
                    <a:pt x="1668" y="2144"/>
                    <a:pt x="2144" y="1668"/>
                    <a:pt x="2144" y="1072"/>
                  </a:cubicBezTo>
                  <a:cubicBezTo>
                    <a:pt x="2144" y="501"/>
                    <a:pt x="1668" y="1"/>
                    <a:pt x="10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105"/>
            <p:cNvSpPr/>
            <p:nvPr/>
          </p:nvSpPr>
          <p:spPr>
            <a:xfrm>
              <a:off x="3045938" y="4369004"/>
              <a:ext cx="63605" cy="63575"/>
            </a:xfrm>
            <a:custGeom>
              <a:rect b="b" l="l" r="r" t="t"/>
              <a:pathLst>
                <a:path extrusionOk="0" h="2144" w="2145">
                  <a:moveTo>
                    <a:pt x="1073" y="0"/>
                  </a:moveTo>
                  <a:cubicBezTo>
                    <a:pt x="477" y="0"/>
                    <a:pt x="1" y="477"/>
                    <a:pt x="1" y="1072"/>
                  </a:cubicBezTo>
                  <a:cubicBezTo>
                    <a:pt x="1" y="1667"/>
                    <a:pt x="477" y="2144"/>
                    <a:pt x="1073" y="2144"/>
                  </a:cubicBezTo>
                  <a:cubicBezTo>
                    <a:pt x="1668" y="2144"/>
                    <a:pt x="2144" y="1667"/>
                    <a:pt x="2144" y="1072"/>
                  </a:cubicBezTo>
                  <a:cubicBezTo>
                    <a:pt x="2144" y="477"/>
                    <a:pt x="1668" y="0"/>
                    <a:pt x="10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105"/>
            <p:cNvSpPr/>
            <p:nvPr/>
          </p:nvSpPr>
          <p:spPr>
            <a:xfrm>
              <a:off x="3045938" y="4289919"/>
              <a:ext cx="63605" cy="63575"/>
            </a:xfrm>
            <a:custGeom>
              <a:rect b="b" l="l" r="r" t="t"/>
              <a:pathLst>
                <a:path extrusionOk="0" h="2144" w="2145">
                  <a:moveTo>
                    <a:pt x="1073" y="0"/>
                  </a:moveTo>
                  <a:cubicBezTo>
                    <a:pt x="477" y="0"/>
                    <a:pt x="1" y="500"/>
                    <a:pt x="1" y="1072"/>
                  </a:cubicBezTo>
                  <a:cubicBezTo>
                    <a:pt x="1" y="1667"/>
                    <a:pt x="477" y="2144"/>
                    <a:pt x="1073" y="2144"/>
                  </a:cubicBezTo>
                  <a:cubicBezTo>
                    <a:pt x="1668" y="2144"/>
                    <a:pt x="2144" y="1667"/>
                    <a:pt x="2144" y="1072"/>
                  </a:cubicBezTo>
                  <a:cubicBezTo>
                    <a:pt x="2144" y="500"/>
                    <a:pt x="1668" y="0"/>
                    <a:pt x="10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105"/>
            <p:cNvSpPr/>
            <p:nvPr/>
          </p:nvSpPr>
          <p:spPr>
            <a:xfrm>
              <a:off x="3132821" y="4369004"/>
              <a:ext cx="63575" cy="63575"/>
            </a:xfrm>
            <a:custGeom>
              <a:rect b="b" l="l" r="r" t="t"/>
              <a:pathLst>
                <a:path extrusionOk="0" h="2144" w="2144">
                  <a:moveTo>
                    <a:pt x="1072" y="0"/>
                  </a:moveTo>
                  <a:cubicBezTo>
                    <a:pt x="476" y="0"/>
                    <a:pt x="0" y="477"/>
                    <a:pt x="0" y="1072"/>
                  </a:cubicBezTo>
                  <a:cubicBezTo>
                    <a:pt x="0" y="1667"/>
                    <a:pt x="476" y="2144"/>
                    <a:pt x="1072" y="2144"/>
                  </a:cubicBezTo>
                  <a:cubicBezTo>
                    <a:pt x="1667" y="2144"/>
                    <a:pt x="2143" y="1667"/>
                    <a:pt x="2143" y="1072"/>
                  </a:cubicBezTo>
                  <a:cubicBezTo>
                    <a:pt x="2143" y="477"/>
                    <a:pt x="1667" y="0"/>
                    <a:pt x="107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105"/>
            <p:cNvSpPr/>
            <p:nvPr/>
          </p:nvSpPr>
          <p:spPr>
            <a:xfrm>
              <a:off x="3132821" y="4289919"/>
              <a:ext cx="63575" cy="63575"/>
            </a:xfrm>
            <a:custGeom>
              <a:rect b="b" l="l" r="r" t="t"/>
              <a:pathLst>
                <a:path extrusionOk="0" h="2144" w="2144">
                  <a:moveTo>
                    <a:pt x="1072" y="0"/>
                  </a:moveTo>
                  <a:cubicBezTo>
                    <a:pt x="476" y="0"/>
                    <a:pt x="0" y="500"/>
                    <a:pt x="0" y="1072"/>
                  </a:cubicBezTo>
                  <a:cubicBezTo>
                    <a:pt x="0" y="1667"/>
                    <a:pt x="476" y="2144"/>
                    <a:pt x="1072" y="2144"/>
                  </a:cubicBezTo>
                  <a:cubicBezTo>
                    <a:pt x="1667" y="2144"/>
                    <a:pt x="2143" y="1667"/>
                    <a:pt x="2143" y="1072"/>
                  </a:cubicBezTo>
                  <a:cubicBezTo>
                    <a:pt x="2143" y="500"/>
                    <a:pt x="1667" y="0"/>
                    <a:pt x="107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105"/>
            <p:cNvSpPr/>
            <p:nvPr/>
          </p:nvSpPr>
          <p:spPr>
            <a:xfrm>
              <a:off x="3132821" y="4212228"/>
              <a:ext cx="63575" cy="63575"/>
            </a:xfrm>
            <a:custGeom>
              <a:rect b="b" l="l" r="r" t="t"/>
              <a:pathLst>
                <a:path extrusionOk="0" h="2144" w="2144">
                  <a:moveTo>
                    <a:pt x="1072" y="1"/>
                  </a:moveTo>
                  <a:cubicBezTo>
                    <a:pt x="476" y="1"/>
                    <a:pt x="0" y="501"/>
                    <a:pt x="0" y="1072"/>
                  </a:cubicBezTo>
                  <a:cubicBezTo>
                    <a:pt x="0" y="1668"/>
                    <a:pt x="476" y="2144"/>
                    <a:pt x="1072" y="2144"/>
                  </a:cubicBezTo>
                  <a:cubicBezTo>
                    <a:pt x="1667" y="2144"/>
                    <a:pt x="2143" y="1668"/>
                    <a:pt x="2143" y="1072"/>
                  </a:cubicBezTo>
                  <a:cubicBezTo>
                    <a:pt x="2143" y="501"/>
                    <a:pt x="1667" y="1"/>
                    <a:pt x="10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105"/>
            <p:cNvSpPr/>
            <p:nvPr/>
          </p:nvSpPr>
          <p:spPr>
            <a:xfrm>
              <a:off x="3218963" y="4369004"/>
              <a:ext cx="63575" cy="63575"/>
            </a:xfrm>
            <a:custGeom>
              <a:rect b="b" l="l" r="r" t="t"/>
              <a:pathLst>
                <a:path extrusionOk="0" h="2144" w="2144">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105"/>
            <p:cNvSpPr/>
            <p:nvPr/>
          </p:nvSpPr>
          <p:spPr>
            <a:xfrm>
              <a:off x="3218963" y="4289919"/>
              <a:ext cx="63575" cy="63575"/>
            </a:xfrm>
            <a:custGeom>
              <a:rect b="b" l="l" r="r" t="t"/>
              <a:pathLst>
                <a:path extrusionOk="0" h="2144" w="2144">
                  <a:moveTo>
                    <a:pt x="1072" y="0"/>
                  </a:moveTo>
                  <a:cubicBezTo>
                    <a:pt x="477" y="0"/>
                    <a:pt x="0" y="500"/>
                    <a:pt x="0" y="1072"/>
                  </a:cubicBezTo>
                  <a:cubicBezTo>
                    <a:pt x="0" y="1667"/>
                    <a:pt x="477" y="2144"/>
                    <a:pt x="1072" y="2144"/>
                  </a:cubicBezTo>
                  <a:cubicBezTo>
                    <a:pt x="1667" y="2144"/>
                    <a:pt x="2144" y="1667"/>
                    <a:pt x="2144" y="1072"/>
                  </a:cubicBezTo>
                  <a:cubicBezTo>
                    <a:pt x="2144" y="500"/>
                    <a:pt x="1667" y="0"/>
                    <a:pt x="107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105"/>
            <p:cNvSpPr/>
            <p:nvPr/>
          </p:nvSpPr>
          <p:spPr>
            <a:xfrm>
              <a:off x="3218963" y="4212228"/>
              <a:ext cx="63575" cy="63575"/>
            </a:xfrm>
            <a:custGeom>
              <a:rect b="b" l="l" r="r" t="t"/>
              <a:pathLst>
                <a:path extrusionOk="0" h="2144" w="2144">
                  <a:moveTo>
                    <a:pt x="1072" y="1"/>
                  </a:moveTo>
                  <a:cubicBezTo>
                    <a:pt x="477" y="1"/>
                    <a:pt x="0" y="501"/>
                    <a:pt x="0" y="1072"/>
                  </a:cubicBezTo>
                  <a:cubicBezTo>
                    <a:pt x="0" y="1668"/>
                    <a:pt x="477" y="2144"/>
                    <a:pt x="1072" y="2144"/>
                  </a:cubicBezTo>
                  <a:cubicBezTo>
                    <a:pt x="1667" y="2144"/>
                    <a:pt x="2144" y="1668"/>
                    <a:pt x="2144" y="1072"/>
                  </a:cubicBezTo>
                  <a:cubicBezTo>
                    <a:pt x="2144" y="501"/>
                    <a:pt x="1667" y="1"/>
                    <a:pt x="10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105"/>
            <p:cNvSpPr/>
            <p:nvPr/>
          </p:nvSpPr>
          <p:spPr>
            <a:xfrm>
              <a:off x="3218963" y="4133855"/>
              <a:ext cx="63575" cy="63575"/>
            </a:xfrm>
            <a:custGeom>
              <a:rect b="b" l="l" r="r" t="t"/>
              <a:pathLst>
                <a:path extrusionOk="0" h="2144" w="2144">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67" name="Google Shape;10167;p105"/>
          <p:cNvSpPr/>
          <p:nvPr/>
        </p:nvSpPr>
        <p:spPr>
          <a:xfrm>
            <a:off x="3272838" y="3977687"/>
            <a:ext cx="341093" cy="341093"/>
          </a:xfrm>
          <a:custGeom>
            <a:rect b="b" l="l" r="r" t="t"/>
            <a:pathLst>
              <a:path extrusionOk="0" h="11503" w="11503">
                <a:moveTo>
                  <a:pt x="0" y="1"/>
                </a:moveTo>
                <a:lnTo>
                  <a:pt x="0" y="11503"/>
                </a:lnTo>
                <a:lnTo>
                  <a:pt x="11503" y="11503"/>
                </a:lnTo>
                <a:lnTo>
                  <a:pt x="11503" y="10265"/>
                </a:lnTo>
                <a:lnTo>
                  <a:pt x="10836" y="10265"/>
                </a:lnTo>
                <a:lnTo>
                  <a:pt x="10836" y="10360"/>
                </a:lnTo>
                <a:lnTo>
                  <a:pt x="10836" y="10908"/>
                </a:lnTo>
                <a:lnTo>
                  <a:pt x="691" y="10908"/>
                </a:lnTo>
                <a:lnTo>
                  <a:pt x="691" y="9955"/>
                </a:lnTo>
                <a:lnTo>
                  <a:pt x="2072" y="9026"/>
                </a:lnTo>
                <a:cubicBezTo>
                  <a:pt x="2243" y="9154"/>
                  <a:pt x="2490" y="9244"/>
                  <a:pt x="2746" y="9244"/>
                </a:cubicBezTo>
                <a:cubicBezTo>
                  <a:pt x="2775" y="9244"/>
                  <a:pt x="2805" y="9243"/>
                  <a:pt x="2834" y="9240"/>
                </a:cubicBezTo>
                <a:cubicBezTo>
                  <a:pt x="3334" y="9169"/>
                  <a:pt x="3739" y="8788"/>
                  <a:pt x="3787" y="8288"/>
                </a:cubicBezTo>
                <a:cubicBezTo>
                  <a:pt x="3811" y="8002"/>
                  <a:pt x="3739" y="7740"/>
                  <a:pt x="3620" y="7526"/>
                </a:cubicBezTo>
                <a:lnTo>
                  <a:pt x="4049" y="6788"/>
                </a:lnTo>
                <a:cubicBezTo>
                  <a:pt x="4144" y="6811"/>
                  <a:pt x="4239" y="6811"/>
                  <a:pt x="4335" y="6811"/>
                </a:cubicBezTo>
                <a:cubicBezTo>
                  <a:pt x="4596" y="6811"/>
                  <a:pt x="4835" y="6740"/>
                  <a:pt x="5001" y="6549"/>
                </a:cubicBezTo>
                <a:lnTo>
                  <a:pt x="5644" y="7002"/>
                </a:lnTo>
                <a:cubicBezTo>
                  <a:pt x="5597" y="7145"/>
                  <a:pt x="5597" y="7288"/>
                  <a:pt x="5644" y="7454"/>
                </a:cubicBezTo>
                <a:cubicBezTo>
                  <a:pt x="5716" y="7859"/>
                  <a:pt x="6049" y="8193"/>
                  <a:pt x="6478" y="8264"/>
                </a:cubicBezTo>
                <a:cubicBezTo>
                  <a:pt x="6531" y="8272"/>
                  <a:pt x="6584" y="8276"/>
                  <a:pt x="6636" y="8276"/>
                </a:cubicBezTo>
                <a:cubicBezTo>
                  <a:pt x="7215" y="8276"/>
                  <a:pt x="7716" y="7806"/>
                  <a:pt x="7716" y="7216"/>
                </a:cubicBezTo>
                <a:cubicBezTo>
                  <a:pt x="7716" y="7026"/>
                  <a:pt x="7692" y="6883"/>
                  <a:pt x="7597" y="6764"/>
                </a:cubicBezTo>
                <a:lnTo>
                  <a:pt x="8169" y="6145"/>
                </a:lnTo>
                <a:cubicBezTo>
                  <a:pt x="8289" y="6196"/>
                  <a:pt x="8434" y="6235"/>
                  <a:pt x="8585" y="6235"/>
                </a:cubicBezTo>
                <a:cubicBezTo>
                  <a:pt x="8644" y="6235"/>
                  <a:pt x="8704" y="6229"/>
                  <a:pt x="8764" y="6216"/>
                </a:cubicBezTo>
                <a:cubicBezTo>
                  <a:pt x="9240" y="6168"/>
                  <a:pt x="9621" y="5787"/>
                  <a:pt x="9693" y="5311"/>
                </a:cubicBezTo>
                <a:cubicBezTo>
                  <a:pt x="9717" y="4978"/>
                  <a:pt x="9621" y="4668"/>
                  <a:pt x="9407" y="4478"/>
                </a:cubicBezTo>
                <a:lnTo>
                  <a:pt x="9836" y="3882"/>
                </a:lnTo>
                <a:cubicBezTo>
                  <a:pt x="9907" y="3894"/>
                  <a:pt x="9979" y="3900"/>
                  <a:pt x="10056" y="3900"/>
                </a:cubicBezTo>
                <a:cubicBezTo>
                  <a:pt x="10133" y="3900"/>
                  <a:pt x="10217" y="3894"/>
                  <a:pt x="10312" y="3882"/>
                </a:cubicBezTo>
                <a:cubicBezTo>
                  <a:pt x="10717" y="3787"/>
                  <a:pt x="11050" y="3454"/>
                  <a:pt x="11145" y="3049"/>
                </a:cubicBezTo>
                <a:cubicBezTo>
                  <a:pt x="11277" y="2391"/>
                  <a:pt x="10762" y="1773"/>
                  <a:pt x="10121" y="1773"/>
                </a:cubicBezTo>
                <a:cubicBezTo>
                  <a:pt x="10067" y="1773"/>
                  <a:pt x="10011" y="1777"/>
                  <a:pt x="9955" y="1787"/>
                </a:cubicBezTo>
                <a:cubicBezTo>
                  <a:pt x="9478" y="1858"/>
                  <a:pt x="9097" y="2239"/>
                  <a:pt x="9026" y="2739"/>
                </a:cubicBezTo>
                <a:cubicBezTo>
                  <a:pt x="9002" y="3049"/>
                  <a:pt x="9097" y="3311"/>
                  <a:pt x="9264" y="3525"/>
                </a:cubicBezTo>
                <a:lnTo>
                  <a:pt x="8859" y="4144"/>
                </a:lnTo>
                <a:cubicBezTo>
                  <a:pt x="8788" y="4120"/>
                  <a:pt x="8693" y="4120"/>
                  <a:pt x="8645" y="4120"/>
                </a:cubicBezTo>
                <a:cubicBezTo>
                  <a:pt x="8050" y="4120"/>
                  <a:pt x="7573" y="4597"/>
                  <a:pt x="7573" y="5192"/>
                </a:cubicBezTo>
                <a:cubicBezTo>
                  <a:pt x="7573" y="5359"/>
                  <a:pt x="7621" y="5549"/>
                  <a:pt x="7692" y="5692"/>
                </a:cubicBezTo>
                <a:lnTo>
                  <a:pt x="7145" y="6288"/>
                </a:lnTo>
                <a:cubicBezTo>
                  <a:pt x="7002" y="6192"/>
                  <a:pt x="6835" y="6168"/>
                  <a:pt x="6668" y="6168"/>
                </a:cubicBezTo>
                <a:cubicBezTo>
                  <a:pt x="6406" y="6168"/>
                  <a:pt x="6168" y="6264"/>
                  <a:pt x="5954" y="6430"/>
                </a:cubicBezTo>
                <a:lnTo>
                  <a:pt x="5335" y="6002"/>
                </a:lnTo>
                <a:cubicBezTo>
                  <a:pt x="5359" y="5883"/>
                  <a:pt x="5359" y="5764"/>
                  <a:pt x="5335" y="5645"/>
                </a:cubicBezTo>
                <a:cubicBezTo>
                  <a:pt x="5287" y="5168"/>
                  <a:pt x="4882" y="4763"/>
                  <a:pt x="4382" y="4716"/>
                </a:cubicBezTo>
                <a:cubicBezTo>
                  <a:pt x="4344" y="4711"/>
                  <a:pt x="4306" y="4709"/>
                  <a:pt x="4269" y="4709"/>
                </a:cubicBezTo>
                <a:cubicBezTo>
                  <a:pt x="3698" y="4709"/>
                  <a:pt x="3215" y="5206"/>
                  <a:pt x="3215" y="5787"/>
                </a:cubicBezTo>
                <a:cubicBezTo>
                  <a:pt x="3215" y="6049"/>
                  <a:pt x="3310" y="6264"/>
                  <a:pt x="3453" y="6478"/>
                </a:cubicBezTo>
                <a:lnTo>
                  <a:pt x="3049" y="7145"/>
                </a:lnTo>
                <a:cubicBezTo>
                  <a:pt x="2953" y="7121"/>
                  <a:pt x="2834" y="7097"/>
                  <a:pt x="2715" y="7097"/>
                </a:cubicBezTo>
                <a:cubicBezTo>
                  <a:pt x="2120" y="7097"/>
                  <a:pt x="1643" y="7573"/>
                  <a:pt x="1643" y="8169"/>
                </a:cubicBezTo>
                <a:cubicBezTo>
                  <a:pt x="1643" y="8240"/>
                  <a:pt x="1643" y="8336"/>
                  <a:pt x="1667" y="8431"/>
                </a:cubicBezTo>
                <a:lnTo>
                  <a:pt x="691" y="9074"/>
                </a:lnTo>
                <a:lnTo>
                  <a:pt x="691" y="691"/>
                </a:lnTo>
                <a:lnTo>
                  <a:pt x="1239" y="691"/>
                </a:lnTo>
                <a:lnTo>
                  <a:pt x="123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68" name="Google Shape;10168;p105"/>
          <p:cNvGrpSpPr/>
          <p:nvPr/>
        </p:nvGrpSpPr>
        <p:grpSpPr>
          <a:xfrm>
            <a:off x="4042436" y="3978232"/>
            <a:ext cx="341096" cy="341809"/>
            <a:chOff x="4118636" y="4140201"/>
            <a:chExt cx="341096" cy="341809"/>
          </a:xfrm>
        </p:grpSpPr>
        <p:sp>
          <p:nvSpPr>
            <p:cNvPr id="10169" name="Google Shape;10169;p105"/>
            <p:cNvSpPr/>
            <p:nvPr/>
          </p:nvSpPr>
          <p:spPr>
            <a:xfrm>
              <a:off x="4181471" y="4203065"/>
              <a:ext cx="98891" cy="211867"/>
            </a:xfrm>
            <a:custGeom>
              <a:rect b="b" l="l" r="r" t="t"/>
              <a:pathLst>
                <a:path extrusionOk="0" h="7145" w="3335">
                  <a:moveTo>
                    <a:pt x="3335" y="0"/>
                  </a:moveTo>
                  <a:cubicBezTo>
                    <a:pt x="1453" y="167"/>
                    <a:pt x="1" y="1715"/>
                    <a:pt x="1" y="3620"/>
                  </a:cubicBezTo>
                  <a:cubicBezTo>
                    <a:pt x="1" y="5287"/>
                    <a:pt x="1096" y="6692"/>
                    <a:pt x="2620" y="7144"/>
                  </a:cubicBezTo>
                  <a:lnTo>
                    <a:pt x="3335" y="3596"/>
                  </a:lnTo>
                  <a:lnTo>
                    <a:pt x="333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105"/>
            <p:cNvSpPr/>
            <p:nvPr/>
          </p:nvSpPr>
          <p:spPr>
            <a:xfrm>
              <a:off x="4277517" y="4327341"/>
              <a:ext cx="95362" cy="91834"/>
            </a:xfrm>
            <a:custGeom>
              <a:rect b="b" l="l" r="r" t="t"/>
              <a:pathLst>
                <a:path extrusionOk="0" h="3097" w="3216">
                  <a:moveTo>
                    <a:pt x="620" y="0"/>
                  </a:moveTo>
                  <a:lnTo>
                    <a:pt x="0" y="3072"/>
                  </a:lnTo>
                  <a:cubicBezTo>
                    <a:pt x="119" y="3072"/>
                    <a:pt x="262" y="3096"/>
                    <a:pt x="381" y="3096"/>
                  </a:cubicBezTo>
                  <a:cubicBezTo>
                    <a:pt x="1548" y="3096"/>
                    <a:pt x="2572" y="2596"/>
                    <a:pt x="3215" y="1787"/>
                  </a:cubicBezTo>
                  <a:lnTo>
                    <a:pt x="62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105"/>
            <p:cNvSpPr/>
            <p:nvPr/>
          </p:nvSpPr>
          <p:spPr>
            <a:xfrm>
              <a:off x="4298689" y="4140201"/>
              <a:ext cx="161043" cy="258481"/>
            </a:xfrm>
            <a:custGeom>
              <a:rect b="b" l="l" r="r" t="t"/>
              <a:pathLst>
                <a:path extrusionOk="0" h="8717" w="5431">
                  <a:moveTo>
                    <a:pt x="1" y="1"/>
                  </a:moveTo>
                  <a:lnTo>
                    <a:pt x="1" y="1429"/>
                  </a:lnTo>
                  <a:lnTo>
                    <a:pt x="25" y="1429"/>
                  </a:lnTo>
                  <a:cubicBezTo>
                    <a:pt x="2263" y="1620"/>
                    <a:pt x="4025" y="3478"/>
                    <a:pt x="4025" y="5740"/>
                  </a:cubicBezTo>
                  <a:cubicBezTo>
                    <a:pt x="4025" y="6550"/>
                    <a:pt x="3811" y="7264"/>
                    <a:pt x="3430" y="7907"/>
                  </a:cubicBezTo>
                  <a:lnTo>
                    <a:pt x="4573" y="8717"/>
                  </a:lnTo>
                  <a:cubicBezTo>
                    <a:pt x="5121" y="7836"/>
                    <a:pt x="5431" y="6812"/>
                    <a:pt x="5431" y="5740"/>
                  </a:cubicBezTo>
                  <a:cubicBezTo>
                    <a:pt x="5431" y="4192"/>
                    <a:pt x="4835" y="2763"/>
                    <a:pt x="3716" y="1668"/>
                  </a:cubicBezTo>
                  <a:cubicBezTo>
                    <a:pt x="2716" y="667"/>
                    <a:pt x="1406" y="72"/>
                    <a:pt x="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105"/>
            <p:cNvSpPr/>
            <p:nvPr/>
          </p:nvSpPr>
          <p:spPr>
            <a:xfrm>
              <a:off x="4266219" y="4391599"/>
              <a:ext cx="158908" cy="90410"/>
            </a:xfrm>
            <a:custGeom>
              <a:rect b="b" l="l" r="r" t="t"/>
              <a:pathLst>
                <a:path extrusionOk="0" h="3049" w="5359">
                  <a:moveTo>
                    <a:pt x="4168" y="1"/>
                  </a:moveTo>
                  <a:cubicBezTo>
                    <a:pt x="3358" y="1001"/>
                    <a:pt x="2144" y="1620"/>
                    <a:pt x="810" y="1620"/>
                  </a:cubicBezTo>
                  <a:cubicBezTo>
                    <a:pt x="620" y="1620"/>
                    <a:pt x="453" y="1620"/>
                    <a:pt x="262" y="1596"/>
                  </a:cubicBezTo>
                  <a:lnTo>
                    <a:pt x="0" y="2977"/>
                  </a:lnTo>
                  <a:cubicBezTo>
                    <a:pt x="262" y="3025"/>
                    <a:pt x="524" y="3049"/>
                    <a:pt x="810" y="3049"/>
                  </a:cubicBezTo>
                  <a:cubicBezTo>
                    <a:pt x="2358" y="3049"/>
                    <a:pt x="3787" y="2453"/>
                    <a:pt x="4882" y="1358"/>
                  </a:cubicBezTo>
                  <a:cubicBezTo>
                    <a:pt x="5049" y="1167"/>
                    <a:pt x="5216" y="1001"/>
                    <a:pt x="5359" y="810"/>
                  </a:cubicBezTo>
                  <a:lnTo>
                    <a:pt x="416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105"/>
            <p:cNvSpPr/>
            <p:nvPr/>
          </p:nvSpPr>
          <p:spPr>
            <a:xfrm>
              <a:off x="4118636" y="4140913"/>
              <a:ext cx="160331" cy="335459"/>
            </a:xfrm>
            <a:custGeom>
              <a:rect b="b" l="l" r="r" t="t"/>
              <a:pathLst>
                <a:path extrusionOk="0" h="11313" w="5407">
                  <a:moveTo>
                    <a:pt x="5406" y="0"/>
                  </a:moveTo>
                  <a:cubicBezTo>
                    <a:pt x="4025" y="96"/>
                    <a:pt x="2715" y="667"/>
                    <a:pt x="1691" y="1667"/>
                  </a:cubicBezTo>
                  <a:cubicBezTo>
                    <a:pt x="619" y="2739"/>
                    <a:pt x="0" y="4216"/>
                    <a:pt x="0" y="5764"/>
                  </a:cubicBezTo>
                  <a:cubicBezTo>
                    <a:pt x="0" y="7311"/>
                    <a:pt x="596" y="8740"/>
                    <a:pt x="1691" y="9836"/>
                  </a:cubicBezTo>
                  <a:cubicBezTo>
                    <a:pt x="2429" y="10574"/>
                    <a:pt x="3334" y="11074"/>
                    <a:pt x="4287" y="11312"/>
                  </a:cubicBezTo>
                  <a:lnTo>
                    <a:pt x="4596" y="9931"/>
                  </a:lnTo>
                  <a:cubicBezTo>
                    <a:pt x="2763" y="9407"/>
                    <a:pt x="1429" y="7716"/>
                    <a:pt x="1429" y="5764"/>
                  </a:cubicBezTo>
                  <a:cubicBezTo>
                    <a:pt x="1429" y="3454"/>
                    <a:pt x="3191" y="1620"/>
                    <a:pt x="5406" y="1429"/>
                  </a:cubicBezTo>
                  <a:lnTo>
                    <a:pt x="54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105"/>
            <p:cNvSpPr/>
            <p:nvPr/>
          </p:nvSpPr>
          <p:spPr>
            <a:xfrm>
              <a:off x="4299401" y="4203065"/>
              <a:ext cx="98891" cy="161725"/>
            </a:xfrm>
            <a:custGeom>
              <a:rect b="b" l="l" r="r" t="t"/>
              <a:pathLst>
                <a:path extrusionOk="0" h="5454" w="3335">
                  <a:moveTo>
                    <a:pt x="1" y="0"/>
                  </a:moveTo>
                  <a:lnTo>
                    <a:pt x="1" y="3477"/>
                  </a:lnTo>
                  <a:lnTo>
                    <a:pt x="2858" y="5454"/>
                  </a:lnTo>
                  <a:cubicBezTo>
                    <a:pt x="3168" y="4906"/>
                    <a:pt x="3335" y="4311"/>
                    <a:pt x="3335" y="3668"/>
                  </a:cubicBezTo>
                  <a:cubicBezTo>
                    <a:pt x="3335" y="1715"/>
                    <a:pt x="1858" y="167"/>
                    <a:pt x="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5" name="Google Shape;10175;p105"/>
          <p:cNvGrpSpPr/>
          <p:nvPr/>
        </p:nvGrpSpPr>
        <p:grpSpPr>
          <a:xfrm>
            <a:off x="4781640" y="3977520"/>
            <a:ext cx="341839" cy="340411"/>
            <a:chOff x="4705440" y="4139489"/>
            <a:chExt cx="341839" cy="340411"/>
          </a:xfrm>
        </p:grpSpPr>
        <p:sp>
          <p:nvSpPr>
            <p:cNvPr id="10176" name="Google Shape;10176;p105"/>
            <p:cNvSpPr/>
            <p:nvPr/>
          </p:nvSpPr>
          <p:spPr>
            <a:xfrm>
              <a:off x="4705440" y="4139489"/>
              <a:ext cx="64998" cy="340411"/>
            </a:xfrm>
            <a:custGeom>
              <a:rect b="b" l="l" r="r" t="t"/>
              <a:pathLst>
                <a:path extrusionOk="0" h="11480" w="2192">
                  <a:moveTo>
                    <a:pt x="763" y="1"/>
                  </a:moveTo>
                  <a:lnTo>
                    <a:pt x="763" y="1358"/>
                  </a:lnTo>
                  <a:cubicBezTo>
                    <a:pt x="334" y="1525"/>
                    <a:pt x="1" y="1906"/>
                    <a:pt x="1" y="2382"/>
                  </a:cubicBezTo>
                  <a:cubicBezTo>
                    <a:pt x="1" y="2859"/>
                    <a:pt x="311" y="3240"/>
                    <a:pt x="763" y="3382"/>
                  </a:cubicBezTo>
                  <a:lnTo>
                    <a:pt x="763" y="4740"/>
                  </a:lnTo>
                  <a:cubicBezTo>
                    <a:pt x="334" y="4883"/>
                    <a:pt x="1" y="5264"/>
                    <a:pt x="1" y="5740"/>
                  </a:cubicBezTo>
                  <a:cubicBezTo>
                    <a:pt x="1" y="6216"/>
                    <a:pt x="311" y="6597"/>
                    <a:pt x="763" y="6740"/>
                  </a:cubicBezTo>
                  <a:lnTo>
                    <a:pt x="763" y="8098"/>
                  </a:lnTo>
                  <a:cubicBezTo>
                    <a:pt x="334" y="8241"/>
                    <a:pt x="1" y="8622"/>
                    <a:pt x="1" y="9098"/>
                  </a:cubicBezTo>
                  <a:cubicBezTo>
                    <a:pt x="1" y="9574"/>
                    <a:pt x="311" y="9955"/>
                    <a:pt x="763" y="10122"/>
                  </a:cubicBezTo>
                  <a:lnTo>
                    <a:pt x="763" y="11479"/>
                  </a:lnTo>
                  <a:lnTo>
                    <a:pt x="1430" y="11479"/>
                  </a:lnTo>
                  <a:lnTo>
                    <a:pt x="1430" y="10122"/>
                  </a:lnTo>
                  <a:cubicBezTo>
                    <a:pt x="1859" y="9955"/>
                    <a:pt x="2192" y="9574"/>
                    <a:pt x="2192" y="9098"/>
                  </a:cubicBezTo>
                  <a:cubicBezTo>
                    <a:pt x="2192" y="8622"/>
                    <a:pt x="1882" y="8241"/>
                    <a:pt x="1430" y="8098"/>
                  </a:cubicBezTo>
                  <a:lnTo>
                    <a:pt x="1430" y="6740"/>
                  </a:lnTo>
                  <a:cubicBezTo>
                    <a:pt x="1859" y="6597"/>
                    <a:pt x="2192" y="6216"/>
                    <a:pt x="2192" y="5740"/>
                  </a:cubicBezTo>
                  <a:cubicBezTo>
                    <a:pt x="2192" y="5264"/>
                    <a:pt x="1882" y="4883"/>
                    <a:pt x="1430" y="4740"/>
                  </a:cubicBezTo>
                  <a:lnTo>
                    <a:pt x="1430" y="3382"/>
                  </a:lnTo>
                  <a:cubicBezTo>
                    <a:pt x="1859" y="3240"/>
                    <a:pt x="2144" y="2859"/>
                    <a:pt x="2144" y="2382"/>
                  </a:cubicBezTo>
                  <a:cubicBezTo>
                    <a:pt x="2144" y="1906"/>
                    <a:pt x="1859" y="1525"/>
                    <a:pt x="1406" y="1358"/>
                  </a:cubicBezTo>
                  <a:lnTo>
                    <a:pt x="140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105"/>
            <p:cNvSpPr/>
            <p:nvPr/>
          </p:nvSpPr>
          <p:spPr>
            <a:xfrm>
              <a:off x="4784554" y="4174094"/>
              <a:ext cx="190695" cy="75584"/>
            </a:xfrm>
            <a:custGeom>
              <a:rect b="b" l="l" r="r" t="t"/>
              <a:pathLst>
                <a:path extrusionOk="0" h="2549" w="6431">
                  <a:moveTo>
                    <a:pt x="1096" y="1"/>
                  </a:moveTo>
                  <a:lnTo>
                    <a:pt x="0" y="1263"/>
                  </a:lnTo>
                  <a:lnTo>
                    <a:pt x="1072" y="2549"/>
                  </a:lnTo>
                  <a:lnTo>
                    <a:pt x="6430" y="2549"/>
                  </a:lnTo>
                  <a:lnTo>
                    <a:pt x="643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105"/>
            <p:cNvSpPr/>
            <p:nvPr/>
          </p:nvSpPr>
          <p:spPr>
            <a:xfrm>
              <a:off x="4994290" y="4174094"/>
              <a:ext cx="52989" cy="75584"/>
            </a:xfrm>
            <a:custGeom>
              <a:rect b="b" l="l" r="r" t="t"/>
              <a:pathLst>
                <a:path extrusionOk="0" h="2549" w="1787">
                  <a:moveTo>
                    <a:pt x="0" y="1"/>
                  </a:moveTo>
                  <a:lnTo>
                    <a:pt x="0" y="2549"/>
                  </a:lnTo>
                  <a:lnTo>
                    <a:pt x="1786" y="2549"/>
                  </a:lnTo>
                  <a:lnTo>
                    <a:pt x="178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105"/>
            <p:cNvSpPr/>
            <p:nvPr/>
          </p:nvSpPr>
          <p:spPr>
            <a:xfrm>
              <a:off x="4784554" y="4271564"/>
              <a:ext cx="190695" cy="76296"/>
            </a:xfrm>
            <a:custGeom>
              <a:rect b="b" l="l" r="r" t="t"/>
              <a:pathLst>
                <a:path extrusionOk="0" h="2573" w="6431">
                  <a:moveTo>
                    <a:pt x="1096" y="0"/>
                  </a:moveTo>
                  <a:lnTo>
                    <a:pt x="0" y="1286"/>
                  </a:lnTo>
                  <a:lnTo>
                    <a:pt x="1072" y="2572"/>
                  </a:lnTo>
                  <a:lnTo>
                    <a:pt x="6430" y="2572"/>
                  </a:lnTo>
                  <a:lnTo>
                    <a:pt x="643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105"/>
            <p:cNvSpPr/>
            <p:nvPr/>
          </p:nvSpPr>
          <p:spPr>
            <a:xfrm>
              <a:off x="4994972" y="4271564"/>
              <a:ext cx="52307" cy="76296"/>
            </a:xfrm>
            <a:custGeom>
              <a:rect b="b" l="l" r="r" t="t"/>
              <a:pathLst>
                <a:path extrusionOk="0" h="2573" w="1764">
                  <a:moveTo>
                    <a:pt x="1" y="0"/>
                  </a:moveTo>
                  <a:lnTo>
                    <a:pt x="1" y="2572"/>
                  </a:lnTo>
                  <a:lnTo>
                    <a:pt x="1763" y="2572"/>
                  </a:lnTo>
                  <a:lnTo>
                    <a:pt x="176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105"/>
            <p:cNvSpPr/>
            <p:nvPr/>
          </p:nvSpPr>
          <p:spPr>
            <a:xfrm>
              <a:off x="4784554" y="4371821"/>
              <a:ext cx="190695" cy="75584"/>
            </a:xfrm>
            <a:custGeom>
              <a:rect b="b" l="l" r="r" t="t"/>
              <a:pathLst>
                <a:path extrusionOk="0" h="2549" w="6431">
                  <a:moveTo>
                    <a:pt x="1096" y="1"/>
                  </a:moveTo>
                  <a:lnTo>
                    <a:pt x="0" y="1263"/>
                  </a:lnTo>
                  <a:lnTo>
                    <a:pt x="1072" y="2549"/>
                  </a:lnTo>
                  <a:lnTo>
                    <a:pt x="6430" y="2549"/>
                  </a:lnTo>
                  <a:lnTo>
                    <a:pt x="643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105"/>
            <p:cNvSpPr/>
            <p:nvPr/>
          </p:nvSpPr>
          <p:spPr>
            <a:xfrm>
              <a:off x="4994972" y="4371821"/>
              <a:ext cx="52307" cy="75584"/>
            </a:xfrm>
            <a:custGeom>
              <a:rect b="b" l="l" r="r" t="t"/>
              <a:pathLst>
                <a:path extrusionOk="0" h="2549" w="1764">
                  <a:moveTo>
                    <a:pt x="1" y="1"/>
                  </a:moveTo>
                  <a:lnTo>
                    <a:pt x="1" y="2549"/>
                  </a:lnTo>
                  <a:lnTo>
                    <a:pt x="1763" y="2549"/>
                  </a:lnTo>
                  <a:lnTo>
                    <a:pt x="176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3" name="Google Shape;10183;p105"/>
          <p:cNvGrpSpPr/>
          <p:nvPr/>
        </p:nvGrpSpPr>
        <p:grpSpPr>
          <a:xfrm>
            <a:off x="5518768" y="3976976"/>
            <a:ext cx="340384" cy="342520"/>
            <a:chOff x="5290168" y="4143730"/>
            <a:chExt cx="340384" cy="342520"/>
          </a:xfrm>
        </p:grpSpPr>
        <p:sp>
          <p:nvSpPr>
            <p:cNvPr id="10184" name="Google Shape;10184;p105"/>
            <p:cNvSpPr/>
            <p:nvPr/>
          </p:nvSpPr>
          <p:spPr>
            <a:xfrm>
              <a:off x="5428588" y="4143730"/>
              <a:ext cx="100996" cy="138448"/>
            </a:xfrm>
            <a:custGeom>
              <a:rect b="b" l="l" r="r" t="t"/>
              <a:pathLst>
                <a:path extrusionOk="0" h="4669" w="3406">
                  <a:moveTo>
                    <a:pt x="0" y="1"/>
                  </a:moveTo>
                  <a:lnTo>
                    <a:pt x="0" y="2644"/>
                  </a:lnTo>
                  <a:lnTo>
                    <a:pt x="1381" y="2644"/>
                  </a:lnTo>
                  <a:lnTo>
                    <a:pt x="1381" y="3311"/>
                  </a:lnTo>
                  <a:lnTo>
                    <a:pt x="1405" y="3311"/>
                  </a:lnTo>
                  <a:cubicBezTo>
                    <a:pt x="1405" y="3692"/>
                    <a:pt x="1095" y="4002"/>
                    <a:pt x="714" y="4002"/>
                  </a:cubicBezTo>
                  <a:lnTo>
                    <a:pt x="500" y="4002"/>
                  </a:lnTo>
                  <a:lnTo>
                    <a:pt x="500" y="4668"/>
                  </a:lnTo>
                  <a:lnTo>
                    <a:pt x="714" y="4668"/>
                  </a:lnTo>
                  <a:cubicBezTo>
                    <a:pt x="1453" y="4668"/>
                    <a:pt x="2048" y="4073"/>
                    <a:pt x="2048" y="3335"/>
                  </a:cubicBezTo>
                  <a:lnTo>
                    <a:pt x="2048" y="2644"/>
                  </a:lnTo>
                  <a:lnTo>
                    <a:pt x="3405" y="2644"/>
                  </a:lnTo>
                  <a:lnTo>
                    <a:pt x="340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105"/>
            <p:cNvSpPr/>
            <p:nvPr/>
          </p:nvSpPr>
          <p:spPr>
            <a:xfrm>
              <a:off x="5290168" y="4262371"/>
              <a:ext cx="134207" cy="103843"/>
            </a:xfrm>
            <a:custGeom>
              <a:rect b="b" l="l" r="r" t="t"/>
              <a:pathLst>
                <a:path extrusionOk="0" h="3502" w="4526">
                  <a:moveTo>
                    <a:pt x="1929" y="1429"/>
                  </a:moveTo>
                  <a:lnTo>
                    <a:pt x="1929" y="2096"/>
                  </a:lnTo>
                  <a:lnTo>
                    <a:pt x="1239" y="2096"/>
                  </a:lnTo>
                  <a:lnTo>
                    <a:pt x="1239" y="1429"/>
                  </a:lnTo>
                  <a:close/>
                  <a:moveTo>
                    <a:pt x="3239" y="1429"/>
                  </a:moveTo>
                  <a:lnTo>
                    <a:pt x="3239" y="2096"/>
                  </a:lnTo>
                  <a:lnTo>
                    <a:pt x="2549" y="2096"/>
                  </a:lnTo>
                  <a:lnTo>
                    <a:pt x="2549" y="1429"/>
                  </a:lnTo>
                  <a:close/>
                  <a:moveTo>
                    <a:pt x="0" y="1"/>
                  </a:moveTo>
                  <a:lnTo>
                    <a:pt x="0" y="3501"/>
                  </a:lnTo>
                  <a:lnTo>
                    <a:pt x="4525" y="3501"/>
                  </a:lnTo>
                  <a:lnTo>
                    <a:pt x="452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105"/>
            <p:cNvSpPr/>
            <p:nvPr/>
          </p:nvSpPr>
          <p:spPr>
            <a:xfrm>
              <a:off x="5429270" y="4347120"/>
              <a:ext cx="101026" cy="139130"/>
            </a:xfrm>
            <a:custGeom>
              <a:rect b="b" l="l" r="r" t="t"/>
              <a:pathLst>
                <a:path extrusionOk="0" h="4692" w="3407">
                  <a:moveTo>
                    <a:pt x="477" y="0"/>
                  </a:moveTo>
                  <a:lnTo>
                    <a:pt x="477" y="667"/>
                  </a:lnTo>
                  <a:lnTo>
                    <a:pt x="691" y="667"/>
                  </a:lnTo>
                  <a:cubicBezTo>
                    <a:pt x="1072" y="667"/>
                    <a:pt x="1382" y="977"/>
                    <a:pt x="1382" y="1358"/>
                  </a:cubicBezTo>
                  <a:lnTo>
                    <a:pt x="1382" y="2048"/>
                  </a:lnTo>
                  <a:lnTo>
                    <a:pt x="1" y="2048"/>
                  </a:lnTo>
                  <a:lnTo>
                    <a:pt x="1" y="4692"/>
                  </a:lnTo>
                  <a:lnTo>
                    <a:pt x="3406" y="4692"/>
                  </a:lnTo>
                  <a:lnTo>
                    <a:pt x="3406" y="2048"/>
                  </a:lnTo>
                  <a:lnTo>
                    <a:pt x="2049" y="2048"/>
                  </a:lnTo>
                  <a:lnTo>
                    <a:pt x="2049" y="1334"/>
                  </a:lnTo>
                  <a:lnTo>
                    <a:pt x="2025" y="1334"/>
                  </a:lnTo>
                  <a:cubicBezTo>
                    <a:pt x="2025" y="596"/>
                    <a:pt x="1430" y="0"/>
                    <a:pt x="69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105"/>
            <p:cNvSpPr/>
            <p:nvPr/>
          </p:nvSpPr>
          <p:spPr>
            <a:xfrm>
              <a:off x="5443414" y="4275093"/>
              <a:ext cx="187137" cy="78401"/>
            </a:xfrm>
            <a:custGeom>
              <a:rect b="b" l="l" r="r" t="t"/>
              <a:pathLst>
                <a:path extrusionOk="0" h="2644" w="6311">
                  <a:moveTo>
                    <a:pt x="2929" y="0"/>
                  </a:moveTo>
                  <a:lnTo>
                    <a:pt x="2929" y="977"/>
                  </a:lnTo>
                  <a:lnTo>
                    <a:pt x="0" y="977"/>
                  </a:lnTo>
                  <a:lnTo>
                    <a:pt x="0" y="1667"/>
                  </a:lnTo>
                  <a:lnTo>
                    <a:pt x="2929" y="1667"/>
                  </a:lnTo>
                  <a:lnTo>
                    <a:pt x="2929" y="2644"/>
                  </a:lnTo>
                  <a:lnTo>
                    <a:pt x="6311" y="2644"/>
                  </a:lnTo>
                  <a:lnTo>
                    <a:pt x="631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8" name="Google Shape;10188;p105"/>
          <p:cNvGrpSpPr/>
          <p:nvPr/>
        </p:nvGrpSpPr>
        <p:grpSpPr>
          <a:xfrm>
            <a:off x="6248569" y="4009685"/>
            <a:ext cx="341126" cy="341837"/>
            <a:chOff x="5881923" y="4162085"/>
            <a:chExt cx="341126" cy="341837"/>
          </a:xfrm>
        </p:grpSpPr>
        <p:sp>
          <p:nvSpPr>
            <p:cNvPr id="10189" name="Google Shape;10189;p105"/>
            <p:cNvSpPr/>
            <p:nvPr/>
          </p:nvSpPr>
          <p:spPr>
            <a:xfrm>
              <a:off x="6062718" y="4163508"/>
              <a:ext cx="160331" cy="213290"/>
            </a:xfrm>
            <a:custGeom>
              <a:rect b="b" l="l" r="r" t="t"/>
              <a:pathLst>
                <a:path extrusionOk="0" h="7193" w="5407">
                  <a:moveTo>
                    <a:pt x="0" y="1"/>
                  </a:moveTo>
                  <a:lnTo>
                    <a:pt x="0" y="1072"/>
                  </a:lnTo>
                  <a:cubicBezTo>
                    <a:pt x="56" y="1067"/>
                    <a:pt x="111" y="1064"/>
                    <a:pt x="166" y="1064"/>
                  </a:cubicBezTo>
                  <a:cubicBezTo>
                    <a:pt x="1050" y="1064"/>
                    <a:pt x="1810" y="1772"/>
                    <a:pt x="1810" y="2692"/>
                  </a:cubicBezTo>
                  <a:cubicBezTo>
                    <a:pt x="1810" y="3591"/>
                    <a:pt x="1045" y="4343"/>
                    <a:pt x="157" y="4343"/>
                  </a:cubicBezTo>
                  <a:cubicBezTo>
                    <a:pt x="105" y="4343"/>
                    <a:pt x="53" y="4340"/>
                    <a:pt x="0" y="4335"/>
                  </a:cubicBezTo>
                  <a:lnTo>
                    <a:pt x="0" y="5406"/>
                  </a:lnTo>
                  <a:lnTo>
                    <a:pt x="2025" y="5406"/>
                  </a:lnTo>
                  <a:cubicBezTo>
                    <a:pt x="1906" y="5645"/>
                    <a:pt x="1739" y="5978"/>
                    <a:pt x="1739" y="6240"/>
                  </a:cubicBezTo>
                  <a:cubicBezTo>
                    <a:pt x="1739" y="6788"/>
                    <a:pt x="2168" y="7192"/>
                    <a:pt x="2691" y="7192"/>
                  </a:cubicBezTo>
                  <a:cubicBezTo>
                    <a:pt x="3239" y="7192"/>
                    <a:pt x="3644" y="6788"/>
                    <a:pt x="3644" y="6240"/>
                  </a:cubicBezTo>
                  <a:cubicBezTo>
                    <a:pt x="3644" y="5978"/>
                    <a:pt x="3501" y="5645"/>
                    <a:pt x="3382" y="5406"/>
                  </a:cubicBezTo>
                  <a:lnTo>
                    <a:pt x="5406" y="5406"/>
                  </a:lnTo>
                  <a:lnTo>
                    <a:pt x="540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105"/>
            <p:cNvSpPr/>
            <p:nvPr/>
          </p:nvSpPr>
          <p:spPr>
            <a:xfrm>
              <a:off x="6009046" y="4343591"/>
              <a:ext cx="214002" cy="160331"/>
            </a:xfrm>
            <a:custGeom>
              <a:rect b="b" l="l" r="r" t="t"/>
              <a:pathLst>
                <a:path extrusionOk="0" h="5407" w="7217">
                  <a:moveTo>
                    <a:pt x="1787" y="0"/>
                  </a:moveTo>
                  <a:lnTo>
                    <a:pt x="1787" y="2024"/>
                  </a:lnTo>
                  <a:cubicBezTo>
                    <a:pt x="1572" y="1905"/>
                    <a:pt x="1239" y="1739"/>
                    <a:pt x="977" y="1739"/>
                  </a:cubicBezTo>
                  <a:cubicBezTo>
                    <a:pt x="429" y="1739"/>
                    <a:pt x="1" y="2167"/>
                    <a:pt x="1" y="2691"/>
                  </a:cubicBezTo>
                  <a:cubicBezTo>
                    <a:pt x="1" y="3239"/>
                    <a:pt x="429" y="3644"/>
                    <a:pt x="977" y="3644"/>
                  </a:cubicBezTo>
                  <a:cubicBezTo>
                    <a:pt x="1239" y="3644"/>
                    <a:pt x="1572" y="3501"/>
                    <a:pt x="1787" y="3382"/>
                  </a:cubicBezTo>
                  <a:lnTo>
                    <a:pt x="1787" y="5406"/>
                  </a:lnTo>
                  <a:lnTo>
                    <a:pt x="7216" y="5406"/>
                  </a:lnTo>
                  <a:lnTo>
                    <a:pt x="7216" y="0"/>
                  </a:lnTo>
                  <a:lnTo>
                    <a:pt x="6145" y="0"/>
                  </a:lnTo>
                  <a:cubicBezTo>
                    <a:pt x="6240" y="953"/>
                    <a:pt x="5478" y="1810"/>
                    <a:pt x="4501" y="1810"/>
                  </a:cubicBezTo>
                  <a:cubicBezTo>
                    <a:pt x="3525" y="1810"/>
                    <a:pt x="2787" y="953"/>
                    <a:pt x="285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105"/>
            <p:cNvSpPr/>
            <p:nvPr/>
          </p:nvSpPr>
          <p:spPr>
            <a:xfrm>
              <a:off x="5881923" y="4162085"/>
              <a:ext cx="216137" cy="161043"/>
            </a:xfrm>
            <a:custGeom>
              <a:rect b="b" l="l" r="r" t="t"/>
              <a:pathLst>
                <a:path extrusionOk="0" h="5431" w="7289">
                  <a:moveTo>
                    <a:pt x="1" y="1"/>
                  </a:moveTo>
                  <a:lnTo>
                    <a:pt x="1" y="5431"/>
                  </a:lnTo>
                  <a:lnTo>
                    <a:pt x="1120" y="5431"/>
                  </a:lnTo>
                  <a:cubicBezTo>
                    <a:pt x="1025" y="4478"/>
                    <a:pt x="1787" y="3621"/>
                    <a:pt x="2763" y="3621"/>
                  </a:cubicBezTo>
                  <a:cubicBezTo>
                    <a:pt x="3716" y="3621"/>
                    <a:pt x="4478" y="4478"/>
                    <a:pt x="4383" y="5431"/>
                  </a:cubicBezTo>
                  <a:lnTo>
                    <a:pt x="5454" y="5431"/>
                  </a:lnTo>
                  <a:lnTo>
                    <a:pt x="5454" y="3406"/>
                  </a:lnTo>
                  <a:cubicBezTo>
                    <a:pt x="5693" y="3525"/>
                    <a:pt x="6050" y="3668"/>
                    <a:pt x="6336" y="3668"/>
                  </a:cubicBezTo>
                  <a:cubicBezTo>
                    <a:pt x="6859" y="3668"/>
                    <a:pt x="7288" y="3263"/>
                    <a:pt x="7288" y="2716"/>
                  </a:cubicBezTo>
                  <a:cubicBezTo>
                    <a:pt x="7288" y="2192"/>
                    <a:pt x="6859" y="1763"/>
                    <a:pt x="6336" y="1763"/>
                  </a:cubicBezTo>
                  <a:cubicBezTo>
                    <a:pt x="6050" y="1763"/>
                    <a:pt x="5693" y="1906"/>
                    <a:pt x="5454" y="2025"/>
                  </a:cubicBezTo>
                  <a:lnTo>
                    <a:pt x="545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105"/>
            <p:cNvSpPr/>
            <p:nvPr/>
          </p:nvSpPr>
          <p:spPr>
            <a:xfrm>
              <a:off x="5881923" y="4290631"/>
              <a:ext cx="161043" cy="213290"/>
            </a:xfrm>
            <a:custGeom>
              <a:rect b="b" l="l" r="r" t="t"/>
              <a:pathLst>
                <a:path extrusionOk="0" h="7193" w="5431">
                  <a:moveTo>
                    <a:pt x="2740" y="0"/>
                  </a:moveTo>
                  <a:cubicBezTo>
                    <a:pt x="2216" y="0"/>
                    <a:pt x="1787" y="405"/>
                    <a:pt x="1787" y="953"/>
                  </a:cubicBezTo>
                  <a:cubicBezTo>
                    <a:pt x="1787" y="1215"/>
                    <a:pt x="1954" y="1548"/>
                    <a:pt x="2073" y="1786"/>
                  </a:cubicBezTo>
                  <a:lnTo>
                    <a:pt x="1" y="1786"/>
                  </a:lnTo>
                  <a:lnTo>
                    <a:pt x="1" y="7192"/>
                  </a:lnTo>
                  <a:lnTo>
                    <a:pt x="5431" y="7192"/>
                  </a:lnTo>
                  <a:lnTo>
                    <a:pt x="5431" y="6097"/>
                  </a:lnTo>
                  <a:cubicBezTo>
                    <a:pt x="5377" y="6102"/>
                    <a:pt x="5323" y="6105"/>
                    <a:pt x="5269" y="6105"/>
                  </a:cubicBezTo>
                  <a:cubicBezTo>
                    <a:pt x="4383" y="6105"/>
                    <a:pt x="3621" y="5374"/>
                    <a:pt x="3621" y="4453"/>
                  </a:cubicBezTo>
                  <a:cubicBezTo>
                    <a:pt x="3621" y="3521"/>
                    <a:pt x="4403" y="2805"/>
                    <a:pt x="5303" y="2805"/>
                  </a:cubicBezTo>
                  <a:cubicBezTo>
                    <a:pt x="5345" y="2805"/>
                    <a:pt x="5388" y="2807"/>
                    <a:pt x="5431" y="2810"/>
                  </a:cubicBezTo>
                  <a:lnTo>
                    <a:pt x="5431" y="1786"/>
                  </a:lnTo>
                  <a:lnTo>
                    <a:pt x="3430" y="1786"/>
                  </a:lnTo>
                  <a:cubicBezTo>
                    <a:pt x="3549" y="1548"/>
                    <a:pt x="3692" y="1191"/>
                    <a:pt x="3692" y="953"/>
                  </a:cubicBezTo>
                  <a:cubicBezTo>
                    <a:pt x="3692" y="405"/>
                    <a:pt x="3287" y="0"/>
                    <a:pt x="274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3" name="Google Shape;10193;p105"/>
          <p:cNvGrpSpPr/>
          <p:nvPr/>
        </p:nvGrpSpPr>
        <p:grpSpPr>
          <a:xfrm>
            <a:off x="6982713" y="3987424"/>
            <a:ext cx="342520" cy="298159"/>
            <a:chOff x="6458882" y="4149393"/>
            <a:chExt cx="342520" cy="298159"/>
          </a:xfrm>
        </p:grpSpPr>
        <p:sp>
          <p:nvSpPr>
            <p:cNvPr id="10194" name="Google Shape;10194;p105"/>
            <p:cNvSpPr/>
            <p:nvPr/>
          </p:nvSpPr>
          <p:spPr>
            <a:xfrm>
              <a:off x="6575389" y="4149393"/>
              <a:ext cx="109477" cy="93939"/>
            </a:xfrm>
            <a:custGeom>
              <a:rect b="b" l="l" r="r" t="t"/>
              <a:pathLst>
                <a:path extrusionOk="0" h="3168" w="3692">
                  <a:moveTo>
                    <a:pt x="1834" y="0"/>
                  </a:moveTo>
                  <a:lnTo>
                    <a:pt x="1" y="3168"/>
                  </a:lnTo>
                  <a:lnTo>
                    <a:pt x="3692" y="3168"/>
                  </a:lnTo>
                  <a:lnTo>
                    <a:pt x="183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105"/>
            <p:cNvSpPr/>
            <p:nvPr/>
          </p:nvSpPr>
          <p:spPr>
            <a:xfrm>
              <a:off x="6499121" y="4263083"/>
              <a:ext cx="263433" cy="67815"/>
            </a:xfrm>
            <a:custGeom>
              <a:rect b="b" l="l" r="r" t="t"/>
              <a:pathLst>
                <a:path extrusionOk="0" h="2287" w="8884">
                  <a:moveTo>
                    <a:pt x="4097" y="0"/>
                  </a:moveTo>
                  <a:lnTo>
                    <a:pt x="4097" y="858"/>
                  </a:lnTo>
                  <a:lnTo>
                    <a:pt x="1" y="858"/>
                  </a:lnTo>
                  <a:lnTo>
                    <a:pt x="1" y="2287"/>
                  </a:lnTo>
                  <a:lnTo>
                    <a:pt x="668" y="2287"/>
                  </a:lnTo>
                  <a:lnTo>
                    <a:pt x="668" y="1548"/>
                  </a:lnTo>
                  <a:lnTo>
                    <a:pt x="4097" y="1548"/>
                  </a:lnTo>
                  <a:lnTo>
                    <a:pt x="4097" y="2287"/>
                  </a:lnTo>
                  <a:lnTo>
                    <a:pt x="4764" y="2287"/>
                  </a:lnTo>
                  <a:lnTo>
                    <a:pt x="4764" y="1548"/>
                  </a:lnTo>
                  <a:lnTo>
                    <a:pt x="8193" y="1548"/>
                  </a:lnTo>
                  <a:lnTo>
                    <a:pt x="8193" y="2287"/>
                  </a:lnTo>
                  <a:lnTo>
                    <a:pt x="8884" y="2287"/>
                  </a:lnTo>
                  <a:lnTo>
                    <a:pt x="8884" y="858"/>
                  </a:lnTo>
                  <a:lnTo>
                    <a:pt x="4764" y="858"/>
                  </a:lnTo>
                  <a:lnTo>
                    <a:pt x="476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105"/>
            <p:cNvSpPr/>
            <p:nvPr/>
          </p:nvSpPr>
          <p:spPr>
            <a:xfrm>
              <a:off x="6702512" y="4350649"/>
              <a:ext cx="98891" cy="96904"/>
            </a:xfrm>
            <a:custGeom>
              <a:rect b="b" l="l" r="r" t="t"/>
              <a:pathLst>
                <a:path extrusionOk="0" h="3268" w="3335">
                  <a:moveTo>
                    <a:pt x="1334" y="0"/>
                  </a:moveTo>
                  <a:cubicBezTo>
                    <a:pt x="572" y="143"/>
                    <a:pt x="0" y="858"/>
                    <a:pt x="24" y="1691"/>
                  </a:cubicBezTo>
                  <a:cubicBezTo>
                    <a:pt x="48" y="2525"/>
                    <a:pt x="739" y="3215"/>
                    <a:pt x="1572" y="3263"/>
                  </a:cubicBezTo>
                  <a:cubicBezTo>
                    <a:pt x="1612" y="3266"/>
                    <a:pt x="1653" y="3267"/>
                    <a:pt x="1692" y="3267"/>
                  </a:cubicBezTo>
                  <a:cubicBezTo>
                    <a:pt x="2590" y="3267"/>
                    <a:pt x="3311" y="2509"/>
                    <a:pt x="3311" y="1620"/>
                  </a:cubicBezTo>
                  <a:cubicBezTo>
                    <a:pt x="3334" y="834"/>
                    <a:pt x="2763" y="143"/>
                    <a:pt x="20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105"/>
            <p:cNvSpPr/>
            <p:nvPr/>
          </p:nvSpPr>
          <p:spPr>
            <a:xfrm>
              <a:off x="6458882" y="4350649"/>
              <a:ext cx="99603" cy="96904"/>
            </a:xfrm>
            <a:custGeom>
              <a:rect b="b" l="l" r="r" t="t"/>
              <a:pathLst>
                <a:path extrusionOk="0" h="3268" w="3359">
                  <a:moveTo>
                    <a:pt x="1334" y="0"/>
                  </a:moveTo>
                  <a:cubicBezTo>
                    <a:pt x="572" y="143"/>
                    <a:pt x="0" y="858"/>
                    <a:pt x="24" y="1691"/>
                  </a:cubicBezTo>
                  <a:cubicBezTo>
                    <a:pt x="48" y="2525"/>
                    <a:pt x="739" y="3215"/>
                    <a:pt x="1572" y="3263"/>
                  </a:cubicBezTo>
                  <a:cubicBezTo>
                    <a:pt x="1613" y="3266"/>
                    <a:pt x="1653" y="3267"/>
                    <a:pt x="1692" y="3267"/>
                  </a:cubicBezTo>
                  <a:cubicBezTo>
                    <a:pt x="2590" y="3267"/>
                    <a:pt x="3311" y="2509"/>
                    <a:pt x="3311" y="1620"/>
                  </a:cubicBezTo>
                  <a:cubicBezTo>
                    <a:pt x="3358" y="834"/>
                    <a:pt x="2787" y="143"/>
                    <a:pt x="20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105"/>
            <p:cNvSpPr/>
            <p:nvPr/>
          </p:nvSpPr>
          <p:spPr>
            <a:xfrm>
              <a:off x="6580341" y="4350649"/>
              <a:ext cx="98891" cy="96904"/>
            </a:xfrm>
            <a:custGeom>
              <a:rect b="b" l="l" r="r" t="t"/>
              <a:pathLst>
                <a:path extrusionOk="0" h="3268" w="3335">
                  <a:moveTo>
                    <a:pt x="1358" y="0"/>
                  </a:moveTo>
                  <a:cubicBezTo>
                    <a:pt x="572" y="143"/>
                    <a:pt x="0" y="858"/>
                    <a:pt x="48" y="1691"/>
                  </a:cubicBezTo>
                  <a:cubicBezTo>
                    <a:pt x="72" y="2525"/>
                    <a:pt x="762" y="3215"/>
                    <a:pt x="1596" y="3263"/>
                  </a:cubicBezTo>
                  <a:cubicBezTo>
                    <a:pt x="1636" y="3266"/>
                    <a:pt x="1676" y="3267"/>
                    <a:pt x="1716" y="3267"/>
                  </a:cubicBezTo>
                  <a:cubicBezTo>
                    <a:pt x="2612" y="3267"/>
                    <a:pt x="3311" y="2509"/>
                    <a:pt x="3311" y="1620"/>
                  </a:cubicBezTo>
                  <a:cubicBezTo>
                    <a:pt x="3334" y="834"/>
                    <a:pt x="2787" y="143"/>
                    <a:pt x="20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9" name="Google Shape;10199;p105"/>
          <p:cNvGrpSpPr/>
          <p:nvPr/>
        </p:nvGrpSpPr>
        <p:grpSpPr>
          <a:xfrm>
            <a:off x="7711665" y="3981760"/>
            <a:ext cx="341808" cy="341808"/>
            <a:chOff x="7045004" y="4143730"/>
            <a:chExt cx="341808" cy="341808"/>
          </a:xfrm>
        </p:grpSpPr>
        <p:sp>
          <p:nvSpPr>
            <p:cNvPr id="10200" name="Google Shape;10200;p105"/>
            <p:cNvSpPr/>
            <p:nvPr/>
          </p:nvSpPr>
          <p:spPr>
            <a:xfrm>
              <a:off x="7148819" y="4248257"/>
              <a:ext cx="132784" cy="132072"/>
            </a:xfrm>
            <a:custGeom>
              <a:rect b="b" l="l" r="r" t="t"/>
              <a:pathLst>
                <a:path extrusionOk="0" h="4454" w="4478">
                  <a:moveTo>
                    <a:pt x="2239" y="0"/>
                  </a:moveTo>
                  <a:cubicBezTo>
                    <a:pt x="1000" y="0"/>
                    <a:pt x="0" y="977"/>
                    <a:pt x="0" y="2215"/>
                  </a:cubicBezTo>
                  <a:cubicBezTo>
                    <a:pt x="0" y="3453"/>
                    <a:pt x="1000" y="4454"/>
                    <a:pt x="2239" y="4454"/>
                  </a:cubicBezTo>
                  <a:cubicBezTo>
                    <a:pt x="3477" y="4454"/>
                    <a:pt x="4477" y="3453"/>
                    <a:pt x="4477" y="2215"/>
                  </a:cubicBezTo>
                  <a:cubicBezTo>
                    <a:pt x="4477" y="977"/>
                    <a:pt x="3477" y="0"/>
                    <a:pt x="22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105"/>
            <p:cNvSpPr/>
            <p:nvPr/>
          </p:nvSpPr>
          <p:spPr>
            <a:xfrm>
              <a:off x="7045004" y="4325918"/>
              <a:ext cx="158908" cy="159619"/>
            </a:xfrm>
            <a:custGeom>
              <a:rect b="b" l="l" r="r" t="t"/>
              <a:pathLst>
                <a:path extrusionOk="0" h="5383" w="5359">
                  <a:moveTo>
                    <a:pt x="0" y="1"/>
                  </a:moveTo>
                  <a:lnTo>
                    <a:pt x="48" y="382"/>
                  </a:lnTo>
                  <a:cubicBezTo>
                    <a:pt x="381" y="2930"/>
                    <a:pt x="2406" y="4954"/>
                    <a:pt x="4978" y="5311"/>
                  </a:cubicBezTo>
                  <a:lnTo>
                    <a:pt x="5359" y="5383"/>
                  </a:lnTo>
                  <a:lnTo>
                    <a:pt x="5359" y="2525"/>
                  </a:lnTo>
                  <a:lnTo>
                    <a:pt x="5073" y="2454"/>
                  </a:lnTo>
                  <a:cubicBezTo>
                    <a:pt x="4025" y="2192"/>
                    <a:pt x="3144" y="1334"/>
                    <a:pt x="2906" y="263"/>
                  </a:cubicBezTo>
                  <a:lnTo>
                    <a:pt x="285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105"/>
            <p:cNvSpPr/>
            <p:nvPr/>
          </p:nvSpPr>
          <p:spPr>
            <a:xfrm>
              <a:off x="7227904" y="4143730"/>
              <a:ext cx="158908" cy="158908"/>
            </a:xfrm>
            <a:custGeom>
              <a:rect b="b" l="l" r="r" t="t"/>
              <a:pathLst>
                <a:path extrusionOk="0" h="5359" w="5359">
                  <a:moveTo>
                    <a:pt x="0" y="1"/>
                  </a:moveTo>
                  <a:lnTo>
                    <a:pt x="0" y="2858"/>
                  </a:lnTo>
                  <a:lnTo>
                    <a:pt x="262" y="2930"/>
                  </a:lnTo>
                  <a:cubicBezTo>
                    <a:pt x="1334" y="3168"/>
                    <a:pt x="2167" y="4025"/>
                    <a:pt x="2429" y="5097"/>
                  </a:cubicBezTo>
                  <a:lnTo>
                    <a:pt x="2501" y="5359"/>
                  </a:lnTo>
                  <a:lnTo>
                    <a:pt x="5359" y="5359"/>
                  </a:lnTo>
                  <a:lnTo>
                    <a:pt x="5287" y="4978"/>
                  </a:lnTo>
                  <a:cubicBezTo>
                    <a:pt x="4930" y="2406"/>
                    <a:pt x="2906" y="429"/>
                    <a:pt x="381" y="72"/>
                  </a:cubicBez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105"/>
            <p:cNvSpPr/>
            <p:nvPr/>
          </p:nvSpPr>
          <p:spPr>
            <a:xfrm>
              <a:off x="7045004" y="4143730"/>
              <a:ext cx="158908" cy="158908"/>
            </a:xfrm>
            <a:custGeom>
              <a:rect b="b" l="l" r="r" t="t"/>
              <a:pathLst>
                <a:path extrusionOk="0" h="5359" w="5359">
                  <a:moveTo>
                    <a:pt x="5359" y="1"/>
                  </a:moveTo>
                  <a:lnTo>
                    <a:pt x="4978" y="72"/>
                  </a:lnTo>
                  <a:cubicBezTo>
                    <a:pt x="2406" y="429"/>
                    <a:pt x="381" y="2406"/>
                    <a:pt x="48" y="4978"/>
                  </a:cubicBezTo>
                  <a:lnTo>
                    <a:pt x="0" y="5359"/>
                  </a:lnTo>
                  <a:lnTo>
                    <a:pt x="2858" y="5359"/>
                  </a:lnTo>
                  <a:lnTo>
                    <a:pt x="2906" y="5097"/>
                  </a:lnTo>
                  <a:cubicBezTo>
                    <a:pt x="3144" y="4025"/>
                    <a:pt x="4025" y="3168"/>
                    <a:pt x="5073" y="2930"/>
                  </a:cubicBezTo>
                  <a:lnTo>
                    <a:pt x="5359" y="2858"/>
                  </a:lnTo>
                  <a:lnTo>
                    <a:pt x="535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105"/>
            <p:cNvSpPr/>
            <p:nvPr/>
          </p:nvSpPr>
          <p:spPr>
            <a:xfrm>
              <a:off x="7227904" y="4325918"/>
              <a:ext cx="158908" cy="159619"/>
            </a:xfrm>
            <a:custGeom>
              <a:rect b="b" l="l" r="r" t="t"/>
              <a:pathLst>
                <a:path extrusionOk="0" h="5383" w="5359">
                  <a:moveTo>
                    <a:pt x="2501" y="1"/>
                  </a:moveTo>
                  <a:lnTo>
                    <a:pt x="2429" y="263"/>
                  </a:lnTo>
                  <a:cubicBezTo>
                    <a:pt x="2191" y="1334"/>
                    <a:pt x="1334" y="2192"/>
                    <a:pt x="262" y="2454"/>
                  </a:cubicBezTo>
                  <a:lnTo>
                    <a:pt x="0" y="2525"/>
                  </a:lnTo>
                  <a:lnTo>
                    <a:pt x="0" y="5383"/>
                  </a:lnTo>
                  <a:lnTo>
                    <a:pt x="381" y="5311"/>
                  </a:lnTo>
                  <a:cubicBezTo>
                    <a:pt x="2929" y="4954"/>
                    <a:pt x="4954" y="2930"/>
                    <a:pt x="5287" y="382"/>
                  </a:cubicBezTo>
                  <a:lnTo>
                    <a:pt x="535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05" name="Google Shape;10205;p105"/>
          <p:cNvSpPr txBox="1"/>
          <p:nvPr/>
        </p:nvSpPr>
        <p:spPr>
          <a:xfrm>
            <a:off x="1048350" y="11586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Infographic Elements</a:t>
            </a:r>
            <a:endParaRPr sz="1600">
              <a:solidFill>
                <a:srgbClr val="FFFFFF"/>
              </a:solidFill>
            </a:endParaRPr>
          </a:p>
        </p:txBody>
      </p:sp>
      <p:sp>
        <p:nvSpPr>
          <p:cNvPr id="10206" name="Google Shape;10206;p10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Premium Icons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0210" name="Shape 10210"/>
        <p:cNvGrpSpPr/>
        <p:nvPr/>
      </p:nvGrpSpPr>
      <p:grpSpPr>
        <a:xfrm>
          <a:off x="0" y="0"/>
          <a:ext cx="0" cy="0"/>
          <a:chOff x="0" y="0"/>
          <a:chExt cx="0" cy="0"/>
        </a:xfrm>
      </p:grpSpPr>
      <p:pic>
        <p:nvPicPr>
          <p:cNvPr id="10211" name="Google Shape;10211;p10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Developments</a:t>
            </a:r>
            <a:endParaRPr/>
          </a:p>
        </p:txBody>
      </p:sp>
      <p:sp>
        <p:nvSpPr>
          <p:cNvPr id="515" name="Google Shape;515;p63"/>
          <p:cNvSpPr txBox="1"/>
          <p:nvPr/>
        </p:nvSpPr>
        <p:spPr>
          <a:xfrm>
            <a:off x="2054550" y="1017725"/>
            <a:ext cx="5034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Montserrat"/>
                <a:ea typeface="Montserrat"/>
                <a:cs typeface="Montserrat"/>
                <a:sym typeface="Montserrat"/>
              </a:rPr>
              <a:t>Functional Block Diagram</a:t>
            </a:r>
            <a:endParaRPr sz="1800">
              <a:solidFill>
                <a:schemeClr val="dk2"/>
              </a:solidFill>
              <a:latin typeface="Montserrat"/>
              <a:ea typeface="Montserrat"/>
              <a:cs typeface="Montserrat"/>
              <a:sym typeface="Montserrat"/>
            </a:endParaRPr>
          </a:p>
        </p:txBody>
      </p:sp>
      <p:pic>
        <p:nvPicPr>
          <p:cNvPr id="516" name="Google Shape;516;p63"/>
          <p:cNvPicPr preferRelativeResize="0"/>
          <p:nvPr/>
        </p:nvPicPr>
        <p:blipFill>
          <a:blip r:embed="rId3">
            <a:alphaModFix/>
          </a:blip>
          <a:stretch>
            <a:fillRect/>
          </a:stretch>
        </p:blipFill>
        <p:spPr>
          <a:xfrm>
            <a:off x="137950" y="1780750"/>
            <a:ext cx="1540813" cy="1582011"/>
          </a:xfrm>
          <a:prstGeom prst="rect">
            <a:avLst/>
          </a:prstGeom>
          <a:noFill/>
          <a:ln>
            <a:noFill/>
          </a:ln>
        </p:spPr>
      </p:pic>
      <p:pic>
        <p:nvPicPr>
          <p:cNvPr id="517" name="Google Shape;517;p63"/>
          <p:cNvPicPr preferRelativeResize="0"/>
          <p:nvPr/>
        </p:nvPicPr>
        <p:blipFill>
          <a:blip r:embed="rId4">
            <a:alphaModFix/>
          </a:blip>
          <a:stretch>
            <a:fillRect/>
          </a:stretch>
        </p:blipFill>
        <p:spPr>
          <a:xfrm>
            <a:off x="3047438" y="1479425"/>
            <a:ext cx="4866761" cy="3359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1" name="Shape 521"/>
        <p:cNvGrpSpPr/>
        <p:nvPr/>
      </p:nvGrpSpPr>
      <p:grpSpPr>
        <a:xfrm>
          <a:off x="0" y="0"/>
          <a:ext cx="0" cy="0"/>
          <a:chOff x="0" y="0"/>
          <a:chExt cx="0" cy="0"/>
        </a:xfrm>
      </p:grpSpPr>
      <p:sp>
        <p:nvSpPr>
          <p:cNvPr id="522" name="Google Shape;522;p6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Developments</a:t>
            </a:r>
            <a:endParaRPr/>
          </a:p>
        </p:txBody>
      </p:sp>
      <p:sp>
        <p:nvSpPr>
          <p:cNvPr id="523" name="Google Shape;523;p64"/>
          <p:cNvSpPr txBox="1"/>
          <p:nvPr/>
        </p:nvSpPr>
        <p:spPr>
          <a:xfrm>
            <a:off x="2054550" y="1017725"/>
            <a:ext cx="5034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Montserrat"/>
                <a:ea typeface="Montserrat"/>
                <a:cs typeface="Montserrat"/>
                <a:sym typeface="Montserrat"/>
              </a:rPr>
              <a:t>Trades</a:t>
            </a:r>
            <a:endParaRPr sz="1800">
              <a:solidFill>
                <a:schemeClr val="dk2"/>
              </a:solidFill>
              <a:latin typeface="Montserrat"/>
              <a:ea typeface="Montserrat"/>
              <a:cs typeface="Montserrat"/>
              <a:sym typeface="Montserrat"/>
            </a:endParaRPr>
          </a:p>
        </p:txBody>
      </p:sp>
      <p:graphicFrame>
        <p:nvGraphicFramePr>
          <p:cNvPr id="524" name="Google Shape;524;p64"/>
          <p:cNvGraphicFramePr/>
          <p:nvPr/>
        </p:nvGraphicFramePr>
        <p:xfrm>
          <a:off x="952500" y="1479425"/>
          <a:ext cx="3000000" cy="3000000"/>
        </p:xfrm>
        <a:graphic>
          <a:graphicData uri="http://schemas.openxmlformats.org/drawingml/2006/table">
            <a:tbl>
              <a:tblPr>
                <a:noFill/>
                <a:tableStyleId>{7D0F5D96-A4A9-41FD-A84E-49310473ADAC}</a:tableStyleId>
              </a:tblPr>
              <a:tblGrid>
                <a:gridCol w="1447800"/>
                <a:gridCol w="1542175"/>
                <a:gridCol w="1439925"/>
                <a:gridCol w="1361300"/>
                <a:gridCol w="1447800"/>
              </a:tblGrid>
              <a:tr h="472650">
                <a:tc>
                  <a:txBody>
                    <a:bodyPr/>
                    <a:lstStyle/>
                    <a:p>
                      <a:pPr indent="0" lvl="0" marL="0" rtl="0" algn="ctr">
                        <a:spcBef>
                          <a:spcPts val="0"/>
                        </a:spcBef>
                        <a:spcAft>
                          <a:spcPts val="0"/>
                        </a:spcAft>
                        <a:buNone/>
                      </a:pPr>
                      <a:r>
                        <a:rPr b="1" lang="en"/>
                        <a:t>Sensor</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rPr b="1" lang="en"/>
                        <a:t>Temperature C°</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rPr b="1" lang="en"/>
                        <a:t>Humidity RH%</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rPr b="1" lang="en"/>
                        <a:t>Pressure hPa</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rPr b="1" lang="en"/>
                        <a:t>Cost $</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9E9E9E"/>
                    </a:solidFill>
                  </a:tcPr>
                </a:tc>
              </a:tr>
              <a:tr h="762000">
                <a:tc>
                  <a:txBody>
                    <a:bodyPr/>
                    <a:lstStyle/>
                    <a:p>
                      <a:pPr indent="0" lvl="0" marL="0" rtl="0" algn="ctr">
                        <a:spcBef>
                          <a:spcPts val="0"/>
                        </a:spcBef>
                        <a:spcAft>
                          <a:spcPts val="0"/>
                        </a:spcAft>
                        <a:buNone/>
                      </a:pPr>
                      <a:r>
                        <a:rPr lang="en"/>
                        <a:t>BME280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 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 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 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6.03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762000">
                <a:tc>
                  <a:txBody>
                    <a:bodyPr/>
                    <a:lstStyle/>
                    <a:p>
                      <a:pPr indent="0" lvl="0" marL="0" rtl="0" algn="ctr">
                        <a:spcBef>
                          <a:spcPts val="0"/>
                        </a:spcBef>
                        <a:spcAft>
                          <a:spcPts val="0"/>
                        </a:spcAft>
                        <a:buNone/>
                      </a:pPr>
                      <a:r>
                        <a:rPr lang="en"/>
                        <a:t>DHT-11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 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 5</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NA</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1.31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8" name="Shape 528"/>
        <p:cNvGrpSpPr/>
        <p:nvPr/>
      </p:nvGrpSpPr>
      <p:grpSpPr>
        <a:xfrm>
          <a:off x="0" y="0"/>
          <a:ext cx="0" cy="0"/>
          <a:chOff x="0" y="0"/>
          <a:chExt cx="0" cy="0"/>
        </a:xfrm>
      </p:grpSpPr>
      <p:sp>
        <p:nvSpPr>
          <p:cNvPr id="529" name="Google Shape;529;p6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Developments</a:t>
            </a:r>
            <a:endParaRPr/>
          </a:p>
        </p:txBody>
      </p:sp>
      <p:sp>
        <p:nvSpPr>
          <p:cNvPr id="530" name="Google Shape;530;p65"/>
          <p:cNvSpPr txBox="1"/>
          <p:nvPr/>
        </p:nvSpPr>
        <p:spPr>
          <a:xfrm>
            <a:off x="2054550" y="1017725"/>
            <a:ext cx="5034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Montserrat"/>
                <a:ea typeface="Montserrat"/>
                <a:cs typeface="Montserrat"/>
                <a:sym typeface="Montserrat"/>
              </a:rPr>
              <a:t>Trades</a:t>
            </a:r>
            <a:endParaRPr sz="1800">
              <a:solidFill>
                <a:schemeClr val="dk2"/>
              </a:solidFill>
              <a:latin typeface="Montserrat"/>
              <a:ea typeface="Montserrat"/>
              <a:cs typeface="Montserrat"/>
              <a:sym typeface="Montserrat"/>
            </a:endParaRPr>
          </a:p>
        </p:txBody>
      </p:sp>
      <p:graphicFrame>
        <p:nvGraphicFramePr>
          <p:cNvPr id="531" name="Google Shape;531;p65"/>
          <p:cNvGraphicFramePr/>
          <p:nvPr/>
        </p:nvGraphicFramePr>
        <p:xfrm>
          <a:off x="952500" y="1479425"/>
          <a:ext cx="3000000" cy="3000000"/>
        </p:xfrm>
        <a:graphic>
          <a:graphicData uri="http://schemas.openxmlformats.org/drawingml/2006/table">
            <a:tbl>
              <a:tblPr>
                <a:noFill/>
                <a:tableStyleId>{7D0F5D96-A4A9-41FD-A84E-49310473ADAC}</a:tableStyleId>
              </a:tblPr>
              <a:tblGrid>
                <a:gridCol w="1447800"/>
                <a:gridCol w="1447800"/>
                <a:gridCol w="1447800"/>
                <a:gridCol w="1447800"/>
                <a:gridCol w="1447800"/>
              </a:tblGrid>
              <a:tr h="472650">
                <a:tc>
                  <a:txBody>
                    <a:bodyPr/>
                    <a:lstStyle/>
                    <a:p>
                      <a:pPr indent="0" lvl="0" marL="0" rtl="0" algn="ctr">
                        <a:spcBef>
                          <a:spcPts val="0"/>
                        </a:spcBef>
                        <a:spcAft>
                          <a:spcPts val="0"/>
                        </a:spcAft>
                        <a:buNone/>
                      </a:pPr>
                      <a:r>
                        <a:rPr b="1" lang="en"/>
                        <a:t>Sensor</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rPr b="1" lang="en"/>
                        <a:t>Gain dB</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rPr b="1" lang="en"/>
                        <a:t>Range m</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rPr b="1" lang="en"/>
                        <a:t>Power mW</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rPr b="1" lang="en"/>
                        <a:t>Cost $</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E9E9E"/>
                    </a:solidFill>
                  </a:tcPr>
                </a:tc>
              </a:tr>
              <a:tr h="762000">
                <a:tc>
                  <a:txBody>
                    <a:bodyPr/>
                    <a:lstStyle/>
                    <a:p>
                      <a:pPr indent="0" lvl="0" marL="0" rtl="0" algn="ctr">
                        <a:spcBef>
                          <a:spcPts val="0"/>
                        </a:spcBef>
                        <a:spcAft>
                          <a:spcPts val="0"/>
                        </a:spcAft>
                        <a:buNone/>
                      </a:pPr>
                      <a:r>
                        <a:rPr lang="en"/>
                        <a:t>900MHz</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+13 → +20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500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100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5.95</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62000">
                <a:tc>
                  <a:txBody>
                    <a:bodyPr/>
                    <a:lstStyle/>
                    <a:p>
                      <a:pPr indent="0" lvl="0" marL="0" rtl="0" algn="ctr">
                        <a:spcBef>
                          <a:spcPts val="0"/>
                        </a:spcBef>
                        <a:spcAft>
                          <a:spcPts val="0"/>
                        </a:spcAft>
                        <a:buNone/>
                      </a:pPr>
                      <a:r>
                        <a:rPr lang="en"/>
                        <a:t>2.4GHz</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+20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 100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1000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Embedded on MCU</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Developments</a:t>
            </a:r>
            <a:endParaRPr/>
          </a:p>
        </p:txBody>
      </p:sp>
      <p:sp>
        <p:nvSpPr>
          <p:cNvPr id="537" name="Google Shape;537;p66"/>
          <p:cNvSpPr txBox="1"/>
          <p:nvPr/>
        </p:nvSpPr>
        <p:spPr>
          <a:xfrm>
            <a:off x="2054550" y="1017725"/>
            <a:ext cx="5034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Montserrat"/>
                <a:ea typeface="Montserrat"/>
                <a:cs typeface="Montserrat"/>
                <a:sym typeface="Montserrat"/>
              </a:rPr>
              <a:t>Software</a:t>
            </a:r>
            <a:endParaRPr sz="1800">
              <a:solidFill>
                <a:schemeClr val="dk2"/>
              </a:solidFill>
              <a:latin typeface="Montserrat"/>
              <a:ea typeface="Montserrat"/>
              <a:cs typeface="Montserrat"/>
              <a:sym typeface="Montserrat"/>
            </a:endParaRPr>
          </a:p>
        </p:txBody>
      </p:sp>
      <p:pic>
        <p:nvPicPr>
          <p:cNvPr id="538" name="Google Shape;538;p66"/>
          <p:cNvPicPr preferRelativeResize="0"/>
          <p:nvPr/>
        </p:nvPicPr>
        <p:blipFill>
          <a:blip r:embed="rId3">
            <a:alphaModFix/>
          </a:blip>
          <a:stretch>
            <a:fillRect/>
          </a:stretch>
        </p:blipFill>
        <p:spPr>
          <a:xfrm>
            <a:off x="713225" y="1403450"/>
            <a:ext cx="4192674" cy="2097425"/>
          </a:xfrm>
          <a:prstGeom prst="rect">
            <a:avLst/>
          </a:prstGeom>
          <a:noFill/>
          <a:ln cap="flat" cmpd="sng" w="19050">
            <a:solidFill>
              <a:schemeClr val="dk2"/>
            </a:solidFill>
            <a:prstDash val="solid"/>
            <a:round/>
            <a:headEnd len="sm" w="sm" type="none"/>
            <a:tailEnd len="sm" w="sm" type="none"/>
          </a:ln>
        </p:spPr>
      </p:pic>
      <p:pic>
        <p:nvPicPr>
          <p:cNvPr id="539" name="Google Shape;539;p66"/>
          <p:cNvPicPr preferRelativeResize="0"/>
          <p:nvPr/>
        </p:nvPicPr>
        <p:blipFill>
          <a:blip r:embed="rId4">
            <a:alphaModFix/>
          </a:blip>
          <a:stretch>
            <a:fillRect/>
          </a:stretch>
        </p:blipFill>
        <p:spPr>
          <a:xfrm>
            <a:off x="2358025" y="1921200"/>
            <a:ext cx="4427877" cy="2097424"/>
          </a:xfrm>
          <a:prstGeom prst="rect">
            <a:avLst/>
          </a:prstGeom>
          <a:noFill/>
          <a:ln cap="flat" cmpd="sng" w="19050">
            <a:solidFill>
              <a:schemeClr val="dk2"/>
            </a:solidFill>
            <a:prstDash val="solid"/>
            <a:round/>
            <a:headEnd len="sm" w="sm" type="none"/>
            <a:tailEnd len="sm" w="sm" type="none"/>
          </a:ln>
        </p:spPr>
      </p:pic>
      <p:pic>
        <p:nvPicPr>
          <p:cNvPr id="540" name="Google Shape;540;p66"/>
          <p:cNvPicPr preferRelativeResize="0"/>
          <p:nvPr/>
        </p:nvPicPr>
        <p:blipFill>
          <a:blip r:embed="rId5">
            <a:alphaModFix/>
          </a:blip>
          <a:stretch>
            <a:fillRect/>
          </a:stretch>
        </p:blipFill>
        <p:spPr>
          <a:xfrm>
            <a:off x="4115674" y="2346217"/>
            <a:ext cx="4427874" cy="2360988"/>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Developments</a:t>
            </a:r>
            <a:endParaRPr/>
          </a:p>
        </p:txBody>
      </p:sp>
      <p:sp>
        <p:nvSpPr>
          <p:cNvPr id="546" name="Google Shape;546;p67"/>
          <p:cNvSpPr txBox="1"/>
          <p:nvPr/>
        </p:nvSpPr>
        <p:spPr>
          <a:xfrm>
            <a:off x="2054550" y="1017725"/>
            <a:ext cx="5034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Montserrat"/>
                <a:ea typeface="Montserrat"/>
                <a:cs typeface="Montserrat"/>
                <a:sym typeface="Montserrat"/>
              </a:rPr>
              <a:t>Embedded Software</a:t>
            </a:r>
            <a:endParaRPr sz="1800">
              <a:solidFill>
                <a:schemeClr val="dk2"/>
              </a:solidFill>
              <a:latin typeface="Montserrat"/>
              <a:ea typeface="Montserrat"/>
              <a:cs typeface="Montserrat"/>
              <a:sym typeface="Montserrat"/>
            </a:endParaRPr>
          </a:p>
        </p:txBody>
      </p:sp>
      <p:pic>
        <p:nvPicPr>
          <p:cNvPr id="547" name="Google Shape;547;p67" title="FilterSide.drawio.png"/>
          <p:cNvPicPr preferRelativeResize="0"/>
          <p:nvPr/>
        </p:nvPicPr>
        <p:blipFill>
          <a:blip r:embed="rId4">
            <a:alphaModFix/>
          </a:blip>
          <a:stretch>
            <a:fillRect/>
          </a:stretch>
        </p:blipFill>
        <p:spPr>
          <a:xfrm>
            <a:off x="1508088" y="1106975"/>
            <a:ext cx="6127830" cy="3359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E3E7F0"/>
      </a:lt1>
      <a:dk2>
        <a:srgbClr val="000000"/>
      </a:dk2>
      <a:lt2>
        <a:srgbClr val="E3E7F0"/>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